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4"/>
  </p:notesMasterIdLst>
  <p:sldIdLst>
    <p:sldId id="290" r:id="rId2"/>
    <p:sldId id="291" r:id="rId3"/>
    <p:sldId id="289" r:id="rId4"/>
    <p:sldId id="275" r:id="rId5"/>
    <p:sldId id="292" r:id="rId6"/>
    <p:sldId id="293" r:id="rId7"/>
    <p:sldId id="280" r:id="rId8"/>
    <p:sldId id="274" r:id="rId9"/>
    <p:sldId id="282" r:id="rId10"/>
    <p:sldId id="271" r:id="rId11"/>
    <p:sldId id="272" r:id="rId12"/>
    <p:sldId id="284" r:id="rId13"/>
    <p:sldId id="285" r:id="rId14"/>
    <p:sldId id="283" r:id="rId15"/>
    <p:sldId id="273" r:id="rId16"/>
    <p:sldId id="286" r:id="rId17"/>
    <p:sldId id="288" r:id="rId18"/>
    <p:sldId id="287" r:id="rId19"/>
    <p:sldId id="276" r:id="rId20"/>
    <p:sldId id="277" r:id="rId21"/>
    <p:sldId id="278" r:id="rId22"/>
    <p:sldId id="279" r:id="rId23"/>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htmlPubPr pubBrowser="v4" r:id="rId1">
    <p:sldAll/>
  </p:htmlPubPr>
  <p:webPr encoding="windows-1252"/>
  <p:showPr loop="1" showNarration="1">
    <p:present/>
    <p:sldAll/>
    <p:penClr>
      <a:schemeClr val="tx1"/>
    </p:penClr>
  </p:showPr>
  <p:clrMru>
    <a:srgbClr val="000092"/>
    <a:srgbClr val="99FFCC"/>
    <a:srgbClr val="99FF99"/>
    <a:srgbClr val="FFFF00"/>
    <a:srgbClr val="0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62" d="100"/>
          <a:sy n="62" d="100"/>
        </p:scale>
        <p:origin x="-110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Props.xml.rels><?xml version="1.0" encoding="UTF-8" standalone="yes"?>
<Relationships xmlns="http://schemas.openxmlformats.org/package/2006/relationships"><Relationship Id="rId1" Type="http://schemas.openxmlformats.org/officeDocument/2006/relationships/htmlPubSaveAs" Target="file:///K:\Laman%20Web%20HECC_Raw%20Material\Presentation%20HE\Smoking%20Cessation%20Benefits.mht" TargetMode="External"/></Relationships>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808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8090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09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809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809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F7F136F-3BDE-4DBF-AF0E-0BB4156742A7}"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E68A54-A378-4204-B501-53BEF9A24EB7}" type="slidenum">
              <a:rPr lang="en-GB"/>
              <a:pPr/>
              <a:t>2</a:t>
            </a:fld>
            <a:endParaRPr lang="en-GB"/>
          </a:p>
        </p:txBody>
      </p:sp>
      <p:sp>
        <p:nvSpPr>
          <p:cNvPr id="88066" name="Rectangle 2"/>
          <p:cNvSpPr>
            <a:spLocks noChangeArrowheads="1" noTextEdit="1"/>
          </p:cNvSpPr>
          <p:nvPr>
            <p:ph type="sldImg"/>
          </p:nvPr>
        </p:nvSpPr>
        <p:spPr>
          <a:ln/>
        </p:spPr>
      </p:sp>
      <p:sp>
        <p:nvSpPr>
          <p:cNvPr id="88067" name="Rectangle 3"/>
          <p:cNvSpPr>
            <a:spLocks noGrp="1" noChangeArrowheads="1"/>
          </p:cNvSpPr>
          <p:nvPr>
            <p:ph type="body" idx="1"/>
          </p:nvPr>
        </p:nvSpPr>
        <p:spPr/>
        <p:txBody>
          <a:bodyPr/>
          <a:lstStyle/>
          <a:p>
            <a:r>
              <a:rPr lang="en-GB"/>
              <a:t>This chart illustrates the range of risks facing smokers and the greater likelihood of death arising from a smoking related disease.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1306B7-373A-44BD-8301-E5E4B026AA02}" type="slidenum">
              <a:rPr lang="en-GB"/>
              <a:pPr/>
              <a:t>13</a:t>
            </a:fld>
            <a:endParaRPr lang="en-GB"/>
          </a:p>
        </p:txBody>
      </p:sp>
      <p:sp>
        <p:nvSpPr>
          <p:cNvPr id="95234" name="Rectangle 2"/>
          <p:cNvSpPr>
            <a:spLocks noChangeArrowheads="1" noTextEdit="1"/>
          </p:cNvSpPr>
          <p:nvPr>
            <p:ph type="sldImg"/>
          </p:nvPr>
        </p:nvSpPr>
        <p:spPr>
          <a:ln/>
        </p:spPr>
      </p:sp>
      <p:sp>
        <p:nvSpPr>
          <p:cNvPr id="95235" name="Rectangle 3"/>
          <p:cNvSpPr>
            <a:spLocks noGrp="1" noChangeArrowheads="1"/>
          </p:cNvSpPr>
          <p:nvPr>
            <p:ph type="body" idx="1"/>
          </p:nvPr>
        </p:nvSpPr>
        <p:spPr/>
        <p:txBody>
          <a:bodyPr/>
          <a:lstStyle/>
          <a:p>
            <a:r>
              <a:rPr lang="en-GB"/>
              <a:t>These are some other benefits found in the literature.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18D5BE-3016-43A8-856F-4B4D043ECE37}" type="slidenum">
              <a:rPr lang="en-GB"/>
              <a:pPr/>
              <a:t>14</a:t>
            </a:fld>
            <a:endParaRPr lang="en-GB"/>
          </a:p>
        </p:txBody>
      </p:sp>
      <p:sp>
        <p:nvSpPr>
          <p:cNvPr id="96258" name="Rectangle 2"/>
          <p:cNvSpPr>
            <a:spLocks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GB"/>
              <a:t>The age-related decline in lung function – the ability to move air in and out of the lungs – was fund to slow following smoking cessation.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E1A447-AB5B-4E89-991A-C7570DA0BD15}" type="slidenum">
              <a:rPr lang="en-GB"/>
              <a:pPr/>
              <a:t>15</a:t>
            </a:fld>
            <a:endParaRPr lang="en-GB"/>
          </a:p>
        </p:txBody>
      </p:sp>
      <p:sp>
        <p:nvSpPr>
          <p:cNvPr id="84994" name="Rectangle 2"/>
          <p:cNvSpPr>
            <a:spLocks noChangeArrowheads="1" noTextEdit="1"/>
          </p:cNvSpPr>
          <p:nvPr>
            <p:ph type="sldImg"/>
          </p:nvPr>
        </p:nvSpPr>
        <p:spPr>
          <a:ln/>
        </p:spPr>
      </p:sp>
      <p:sp>
        <p:nvSpPr>
          <p:cNvPr id="84995" name="Rectangle 3"/>
          <p:cNvSpPr>
            <a:spLocks noGrp="1" noChangeArrowheads="1"/>
          </p:cNvSpPr>
          <p:nvPr>
            <p:ph type="body" idx="1"/>
          </p:nvPr>
        </p:nvSpPr>
        <p:spPr/>
        <p:txBody>
          <a:bodyPr/>
          <a:lstStyle/>
          <a:p>
            <a:r>
              <a:rPr lang="en-GB"/>
              <a:t>FEV1 is a measure of lung function.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BFE5C-6B0E-46A7-88B9-02FEFBD8AA96}" type="slidenum">
              <a:rPr lang="en-GB"/>
              <a:pPr/>
              <a:t>18</a:t>
            </a:fld>
            <a:endParaRPr lang="en-GB"/>
          </a:p>
        </p:txBody>
      </p:sp>
      <p:sp>
        <p:nvSpPr>
          <p:cNvPr id="97282" name="Rectangle 2"/>
          <p:cNvSpPr>
            <a:spLocks noChangeArrowheads="1" noTextEdit="1"/>
          </p:cNvSpPr>
          <p:nvPr>
            <p:ph type="sldImg"/>
          </p:nvPr>
        </p:nvSpPr>
        <p:spPr>
          <a:ln/>
        </p:spPr>
      </p:sp>
      <p:sp>
        <p:nvSpPr>
          <p:cNvPr id="97283" name="Rectangle 3"/>
          <p:cNvSpPr>
            <a:spLocks noGrp="1" noChangeArrowheads="1"/>
          </p:cNvSpPr>
          <p:nvPr>
            <p:ph type="body" idx="1"/>
          </p:nvPr>
        </p:nvSpPr>
        <p:spPr/>
        <p:txBody>
          <a:bodyPr/>
          <a:lstStyle/>
          <a:p>
            <a:r>
              <a:rPr lang="en-GB"/>
              <a:t>Studies have found a variety of improvements following smoking cessation.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48907E-3035-4FAC-83E9-47E774590943}" type="slidenum">
              <a:rPr lang="en-GB"/>
              <a:pPr/>
              <a:t>20</a:t>
            </a:fld>
            <a:endParaRPr lang="en-GB"/>
          </a:p>
        </p:txBody>
      </p:sp>
      <p:sp>
        <p:nvSpPr>
          <p:cNvPr id="87042" name="Rectangle 2"/>
          <p:cNvSpPr>
            <a:spLocks noChangeArrowheads="1" noTextEdit="1"/>
          </p:cNvSpPr>
          <p:nvPr>
            <p:ph type="sldImg"/>
          </p:nvPr>
        </p:nvSpPr>
        <p:spPr>
          <a:ln/>
        </p:spPr>
      </p:sp>
      <p:sp>
        <p:nvSpPr>
          <p:cNvPr id="87043" name="Rectangle 3"/>
          <p:cNvSpPr>
            <a:spLocks noGrp="1" noChangeArrowheads="1"/>
          </p:cNvSpPr>
          <p:nvPr>
            <p:ph type="body" idx="1"/>
          </p:nvPr>
        </p:nvSpPr>
        <p:spPr/>
        <p:txBody>
          <a:bodyPr/>
          <a:lstStyle/>
          <a:p>
            <a:r>
              <a:rPr lang="en-GB"/>
              <a:t>The basic epidemiology shows that over 500 million are likely to die from smoking related disease world wide in the first half of the 21</a:t>
            </a:r>
            <a:r>
              <a:rPr lang="en-GB" baseline="30000"/>
              <a:t>st</a:t>
            </a:r>
            <a:r>
              <a:rPr lang="en-GB"/>
              <a:t> Century.</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2C8E49-340D-4039-BDF9-9BA44A7D07A8}" type="slidenum">
              <a:rPr lang="en-GB"/>
              <a:pPr/>
              <a:t>21</a:t>
            </a:fld>
            <a:endParaRPr lang="en-GB"/>
          </a:p>
        </p:txBody>
      </p:sp>
      <p:sp>
        <p:nvSpPr>
          <p:cNvPr id="86018" name="Rectangle 2"/>
          <p:cNvSpPr>
            <a:spLocks noChangeArrowheads="1" noTextEdit="1"/>
          </p:cNvSpPr>
          <p:nvPr>
            <p:ph type="sldImg"/>
          </p:nvPr>
        </p:nvSpPr>
        <p:spPr>
          <a:ln/>
        </p:spPr>
      </p:sp>
      <p:sp>
        <p:nvSpPr>
          <p:cNvPr id="86019" name="Rectangle 3"/>
          <p:cNvSpPr>
            <a:spLocks noGrp="1" noChangeArrowheads="1"/>
          </p:cNvSpPr>
          <p:nvPr>
            <p:ph type="body" idx="1"/>
          </p:nvPr>
        </p:nvSpPr>
        <p:spPr/>
        <p:txBody>
          <a:bodyPr/>
          <a:lstStyle/>
          <a:p>
            <a:r>
              <a:rPr lang="en-GB"/>
              <a:t>This shows that the effect of ‘prevention’ of uptake makes little difference to the death toll expected in the first half of the 21</a:t>
            </a:r>
            <a:r>
              <a:rPr lang="en-GB" baseline="30000"/>
              <a:t>st</a:t>
            </a:r>
            <a:r>
              <a:rPr lang="en-GB"/>
              <a:t> Century.  The problem is that the major health benefits of prevention are delayed for many years and prevention activity may simply cause a delay in initiation.</a:t>
            </a:r>
          </a:p>
          <a:p>
            <a:endParaRPr lang="en-GB"/>
          </a:p>
          <a:p>
            <a:r>
              <a:rPr lang="en-GB"/>
              <a:t>Prevention is a worthy ideal, but it has proved difficult to achieve in practice and the evidence base for it is decidely shaky.</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428873-609E-4D36-8478-53CBC6D9D10D}" type="slidenum">
              <a:rPr lang="en-GB"/>
              <a:pPr/>
              <a:t>22</a:t>
            </a:fld>
            <a:endParaRPr lang="en-GB"/>
          </a:p>
        </p:txBody>
      </p:sp>
      <p:sp>
        <p:nvSpPr>
          <p:cNvPr id="98306" name="Rectangle 2"/>
          <p:cNvSpPr>
            <a:spLocks noChangeArrowheads="1" noTextEdit="1"/>
          </p:cNvSpPr>
          <p:nvPr>
            <p:ph type="sldImg"/>
          </p:nvPr>
        </p:nvSpPr>
        <p:spPr>
          <a:ln/>
        </p:spPr>
      </p:sp>
      <p:sp>
        <p:nvSpPr>
          <p:cNvPr id="98307" name="Rectangle 3"/>
          <p:cNvSpPr>
            <a:spLocks noGrp="1" noChangeArrowheads="1"/>
          </p:cNvSpPr>
          <p:nvPr>
            <p:ph type="body" idx="1"/>
          </p:nvPr>
        </p:nvSpPr>
        <p:spPr/>
        <p:txBody>
          <a:bodyPr/>
          <a:lstStyle/>
          <a:p>
            <a:r>
              <a:rPr lang="en-GB"/>
              <a:t>Smoking cessation can have a bigger impact – though  a halving of smoking by 2020 is implausible.  Smoking cessation directly treats those most at risk and the is a good evidence base to support it.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22E21D-744B-43AC-9DE2-5DDC6EB028B7}" type="slidenum">
              <a:rPr lang="en-GB"/>
              <a:pPr/>
              <a:t>3</a:t>
            </a:fld>
            <a:endParaRPr lang="en-GB"/>
          </a:p>
        </p:txBody>
      </p:sp>
      <p:sp>
        <p:nvSpPr>
          <p:cNvPr id="89090" name="Rectangle 2"/>
          <p:cNvSpPr>
            <a:spLocks noChangeArrowheads="1" noTextEdit="1"/>
          </p:cNvSpPr>
          <p:nvPr>
            <p:ph type="sldImg"/>
          </p:nvPr>
        </p:nvSpPr>
        <p:spPr>
          <a:ln/>
        </p:spPr>
      </p:sp>
      <p:sp>
        <p:nvSpPr>
          <p:cNvPr id="89091" name="Rectangle 3"/>
          <p:cNvSpPr>
            <a:spLocks noGrp="1" noChangeArrowheads="1"/>
          </p:cNvSpPr>
          <p:nvPr>
            <p:ph type="body" idx="1"/>
          </p:nvPr>
        </p:nvSpPr>
        <p:spPr/>
        <p:txBody>
          <a:bodyPr/>
          <a:lstStyle/>
          <a:p>
            <a:r>
              <a:rPr lang="en-GB"/>
              <a:t>This is from the 40 year follow up of a cohort of British doctors.  It illustrates an average loss of life of about 7.5 years and shows that any given age survival rates for smokers are considerably lower.  The use of doctors eliminates any social class or income bias.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D4F9F6-7FDB-4CE9-8754-FE643175DBB2}" type="slidenum">
              <a:rPr lang="en-GB"/>
              <a:pPr/>
              <a:t>4</a:t>
            </a:fld>
            <a:endParaRPr lang="en-GB"/>
          </a:p>
        </p:txBody>
      </p:sp>
      <p:sp>
        <p:nvSpPr>
          <p:cNvPr id="90114" name="Rectangle 2"/>
          <p:cNvSpPr>
            <a:spLocks noChangeArrowheads="1" noTextEdit="1"/>
          </p:cNvSpPr>
          <p:nvPr>
            <p:ph type="sldImg"/>
          </p:nvPr>
        </p:nvSpPr>
        <p:spPr>
          <a:ln/>
        </p:spPr>
      </p:sp>
      <p:sp>
        <p:nvSpPr>
          <p:cNvPr id="90115" name="Rectangle 3"/>
          <p:cNvSpPr>
            <a:spLocks noGrp="1" noChangeArrowheads="1"/>
          </p:cNvSpPr>
          <p:nvPr>
            <p:ph type="body" idx="1"/>
          </p:nvPr>
        </p:nvSpPr>
        <p:spPr/>
        <p:txBody>
          <a:bodyPr/>
          <a:lstStyle/>
          <a:p>
            <a:r>
              <a:rPr lang="en-GB"/>
              <a:t>This outlines the type of benefits to be expected.</a:t>
            </a:r>
          </a:p>
          <a:p>
            <a:endParaRPr lang="en-GB"/>
          </a:p>
          <a:p>
            <a:r>
              <a:rPr lang="en-GB"/>
              <a:t>With lung cancer the risk accumulates during a smoking career but does not diminish on cessation, it just stops increasing.</a:t>
            </a:r>
          </a:p>
          <a:p>
            <a:endParaRPr lang="en-GB"/>
          </a:p>
          <a:p>
            <a:r>
              <a:rPr lang="en-GB"/>
              <a:t>Unless the heart has been irreversibly damaged by actual CHD, the heart disease risk gradually subsides to that of a non-smoker over about 10 years.</a:t>
            </a:r>
          </a:p>
          <a:p>
            <a:endParaRPr lang="en-GB"/>
          </a:p>
          <a:p>
            <a:r>
              <a:rPr lang="en-GB"/>
              <a:t>All of us lose lung function as we age – quitting smoking returns the decline in lung function  non-smokers.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90403D-554F-439B-8A79-DCB9ED6633BB}" type="slidenum">
              <a:rPr lang="en-GB"/>
              <a:pPr/>
              <a:t>5</a:t>
            </a:fld>
            <a:endParaRPr lang="en-GB"/>
          </a:p>
        </p:txBody>
      </p:sp>
      <p:sp>
        <p:nvSpPr>
          <p:cNvPr id="81922"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192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4D7173-B48D-4ABE-B91C-6CDF0C94463B}" type="slidenum">
              <a:rPr lang="en-GB"/>
              <a:pPr/>
              <a:t>6</a:t>
            </a:fld>
            <a:endParaRPr lang="en-GB"/>
          </a:p>
        </p:txBody>
      </p:sp>
      <p:sp>
        <p:nvSpPr>
          <p:cNvPr id="83970"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397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b="1"/>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8F464D-A911-494B-B0B3-D00250F8B9B4}" type="slidenum">
              <a:rPr lang="en-GB"/>
              <a:pPr/>
              <a:t>8</a:t>
            </a:fld>
            <a:endParaRPr lang="en-GB"/>
          </a:p>
        </p:txBody>
      </p:sp>
      <p:sp>
        <p:nvSpPr>
          <p:cNvPr id="91138" name="Rectangle 2"/>
          <p:cNvSpPr>
            <a:spLocks noChangeArrowheads="1" noTextEdit="1"/>
          </p:cNvSpPr>
          <p:nvPr>
            <p:ph type="sldImg"/>
          </p:nvPr>
        </p:nvSpPr>
        <p:spPr>
          <a:ln/>
        </p:spPr>
      </p:sp>
      <p:sp>
        <p:nvSpPr>
          <p:cNvPr id="91139" name="Rectangle 3"/>
          <p:cNvSpPr>
            <a:spLocks noGrp="1" noChangeArrowheads="1"/>
          </p:cNvSpPr>
          <p:nvPr>
            <p:ph type="body" idx="1"/>
          </p:nvPr>
        </p:nvSpPr>
        <p:spPr/>
        <p:txBody>
          <a:bodyPr/>
          <a:lstStyle/>
          <a:p>
            <a:r>
              <a:rPr lang="en-GB"/>
              <a:t>These charts show the impact of quitting smoking on total mortality – the massage is that there are benefits at any age, but these are greater the earlier cessation takes place.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CF7D82-1B1E-4F08-8C5F-458FDDFD2080}" type="slidenum">
              <a:rPr lang="en-GB"/>
              <a:pPr/>
              <a:t>10</a:t>
            </a:fld>
            <a:endParaRPr lang="en-GB"/>
          </a:p>
        </p:txBody>
      </p:sp>
      <p:sp>
        <p:nvSpPr>
          <p:cNvPr id="92162" name="Rectangle 2"/>
          <p:cNvSpPr>
            <a:spLocks noChangeArrowheads="1" noTextEdit="1"/>
          </p:cNvSpPr>
          <p:nvPr>
            <p:ph type="sldImg"/>
          </p:nvPr>
        </p:nvSpPr>
        <p:spPr>
          <a:ln/>
        </p:spPr>
      </p:sp>
      <p:sp>
        <p:nvSpPr>
          <p:cNvPr id="92163" name="Rectangle 3"/>
          <p:cNvSpPr>
            <a:spLocks noGrp="1" noChangeArrowheads="1"/>
          </p:cNvSpPr>
          <p:nvPr>
            <p:ph type="body" idx="1"/>
          </p:nvPr>
        </p:nvSpPr>
        <p:spPr/>
        <p:txBody>
          <a:bodyPr/>
          <a:lstStyle/>
          <a:p>
            <a:r>
              <a:rPr lang="en-GB"/>
              <a:t>This chart shows that cancer risk is related to both age and amount smoked – with age being the most pronounced variable.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5E57DD-0BAB-44EE-8BA0-B720AF9E81D9}" type="slidenum">
              <a:rPr lang="en-GB"/>
              <a:pPr/>
              <a:t>11</a:t>
            </a:fld>
            <a:endParaRPr lang="en-GB"/>
          </a:p>
        </p:txBody>
      </p:sp>
      <p:sp>
        <p:nvSpPr>
          <p:cNvPr id="93186" name="Rectangle 2"/>
          <p:cNvSpPr>
            <a:spLocks noChangeArrowheads="1" noTextEdit="1"/>
          </p:cNvSpPr>
          <p:nvPr>
            <p:ph type="sldImg"/>
          </p:nvPr>
        </p:nvSpPr>
        <p:spPr>
          <a:ln/>
        </p:spPr>
      </p:sp>
      <p:sp>
        <p:nvSpPr>
          <p:cNvPr id="93187" name="Rectangle 3"/>
          <p:cNvSpPr>
            <a:spLocks noGrp="1" noChangeArrowheads="1"/>
          </p:cNvSpPr>
          <p:nvPr>
            <p:ph type="body" idx="1"/>
          </p:nvPr>
        </p:nvSpPr>
        <p:spPr/>
        <p:txBody>
          <a:bodyPr/>
          <a:lstStyle/>
          <a:p>
            <a:r>
              <a:rPr lang="en-GB"/>
              <a:t>This shows that smoking cessation causes the risk to stabilise and that quitting before 50 means fairly low risks.  Even quitting after 60 delays cancer risks by over 10 years and means lower risk in total.  </a:t>
            </a:r>
          </a:p>
          <a:p>
            <a:endParaRPr lang="en-GB"/>
          </a:p>
          <a:p>
            <a:r>
              <a:rPr lang="en-GB"/>
              <a:t>The upturn in these curves after age 70 is unexplained.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276E8D-612B-4D15-BFC4-FE1B060A864F}" type="slidenum">
              <a:rPr lang="en-GB"/>
              <a:pPr/>
              <a:t>12</a:t>
            </a:fld>
            <a:endParaRPr lang="en-GB"/>
          </a:p>
        </p:txBody>
      </p:sp>
      <p:sp>
        <p:nvSpPr>
          <p:cNvPr id="94210" name="Rectangle 2"/>
          <p:cNvSpPr>
            <a:spLocks noChangeArrowheads="1" noTextEdit="1"/>
          </p:cNvSpPr>
          <p:nvPr>
            <p:ph type="sldImg"/>
          </p:nvPr>
        </p:nvSpPr>
        <p:spPr>
          <a:ln/>
        </p:spPr>
      </p:sp>
      <p:sp>
        <p:nvSpPr>
          <p:cNvPr id="94211" name="Rectangle 3"/>
          <p:cNvSpPr>
            <a:spLocks noGrp="1" noChangeArrowheads="1"/>
          </p:cNvSpPr>
          <p:nvPr>
            <p:ph type="body" idx="1"/>
          </p:nvPr>
        </p:nvSpPr>
        <p:spPr/>
        <p:txBody>
          <a:bodyPr/>
          <a:lstStyle/>
          <a:p>
            <a:r>
              <a:rPr lang="en-GB"/>
              <a:t>The heart and circulation do recover following smoking cessation.  Even where there has been disease the future outlook is improved.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146" name="Group 2"/>
          <p:cNvGrpSpPr>
            <a:grpSpLocks/>
          </p:cNvGrpSpPr>
          <p:nvPr/>
        </p:nvGrpSpPr>
        <p:grpSpPr bwMode="auto">
          <a:xfrm>
            <a:off x="0" y="117475"/>
            <a:ext cx="9142413" cy="6738938"/>
            <a:chOff x="0" y="74"/>
            <a:chExt cx="5759" cy="4245"/>
          </a:xfrm>
        </p:grpSpPr>
        <p:sp>
          <p:nvSpPr>
            <p:cNvPr id="6147" name="Rectangle 3"/>
            <p:cNvSpPr>
              <a:spLocks noChangeArrowheads="1"/>
            </p:cNvSpPr>
            <p:nvPr/>
          </p:nvSpPr>
          <p:spPr bwMode="invGray">
            <a:xfrm>
              <a:off x="432" y="4113"/>
              <a:ext cx="2208" cy="206"/>
            </a:xfrm>
            <a:prstGeom prst="rect">
              <a:avLst/>
            </a:prstGeom>
            <a:solidFill>
              <a:schemeClr val="hlink"/>
            </a:solidFill>
            <a:ln w="9525">
              <a:noFill/>
              <a:miter lim="800000"/>
              <a:headEnd/>
              <a:tailEnd/>
            </a:ln>
            <a:effectLst/>
          </p:spPr>
          <p:txBody>
            <a:bodyPr/>
            <a:lstStyle/>
            <a:p>
              <a:endParaRPr lang="en-US"/>
            </a:p>
          </p:txBody>
        </p:sp>
        <p:sp>
          <p:nvSpPr>
            <p:cNvPr id="6148" name="Rectangle 4"/>
            <p:cNvSpPr>
              <a:spLocks noChangeArrowheads="1"/>
            </p:cNvSpPr>
            <p:nvPr/>
          </p:nvSpPr>
          <p:spPr bwMode="invGray">
            <a:xfrm>
              <a:off x="432" y="1536"/>
              <a:ext cx="5327" cy="480"/>
            </a:xfrm>
            <a:prstGeom prst="rect">
              <a:avLst/>
            </a:prstGeom>
            <a:solidFill>
              <a:schemeClr val="hlink"/>
            </a:solidFill>
            <a:ln w="9525">
              <a:noFill/>
              <a:miter lim="800000"/>
              <a:headEnd/>
              <a:tailEnd/>
            </a:ln>
            <a:effectLst/>
          </p:spPr>
          <p:txBody>
            <a:bodyPr/>
            <a:lstStyle/>
            <a:p>
              <a:endParaRPr lang="en-US"/>
            </a:p>
          </p:txBody>
        </p:sp>
        <p:sp>
          <p:nvSpPr>
            <p:cNvPr id="6149" name="Oval 5"/>
            <p:cNvSpPr>
              <a:spLocks noChangeArrowheads="1"/>
            </p:cNvSpPr>
            <p:nvPr/>
          </p:nvSpPr>
          <p:spPr bwMode="invGray">
            <a:xfrm>
              <a:off x="555" y="74"/>
              <a:ext cx="42" cy="42"/>
            </a:xfrm>
            <a:prstGeom prst="ellipse">
              <a:avLst/>
            </a:prstGeom>
            <a:solidFill>
              <a:schemeClr val="tx2"/>
            </a:solidFill>
            <a:ln w="9525">
              <a:noFill/>
              <a:round/>
              <a:headEnd/>
              <a:tailEnd/>
            </a:ln>
            <a:effectLst/>
          </p:spPr>
          <p:txBody>
            <a:bodyPr/>
            <a:lstStyle/>
            <a:p>
              <a:endParaRPr lang="en-US"/>
            </a:p>
          </p:txBody>
        </p:sp>
        <p:sp>
          <p:nvSpPr>
            <p:cNvPr id="6150" name="Oval 6"/>
            <p:cNvSpPr>
              <a:spLocks noChangeArrowheads="1"/>
            </p:cNvSpPr>
            <p:nvPr/>
          </p:nvSpPr>
          <p:spPr bwMode="invGray">
            <a:xfrm>
              <a:off x="555" y="219"/>
              <a:ext cx="42" cy="41"/>
            </a:xfrm>
            <a:prstGeom prst="ellipse">
              <a:avLst/>
            </a:prstGeom>
            <a:solidFill>
              <a:schemeClr val="tx2"/>
            </a:solidFill>
            <a:ln w="9525">
              <a:noFill/>
              <a:round/>
              <a:headEnd/>
              <a:tailEnd/>
            </a:ln>
            <a:effectLst/>
          </p:spPr>
          <p:txBody>
            <a:bodyPr/>
            <a:lstStyle/>
            <a:p>
              <a:endParaRPr lang="en-US"/>
            </a:p>
          </p:txBody>
        </p:sp>
        <p:sp>
          <p:nvSpPr>
            <p:cNvPr id="6151" name="Oval 7"/>
            <p:cNvSpPr>
              <a:spLocks noChangeArrowheads="1"/>
            </p:cNvSpPr>
            <p:nvPr/>
          </p:nvSpPr>
          <p:spPr bwMode="invGray">
            <a:xfrm>
              <a:off x="555" y="362"/>
              <a:ext cx="42" cy="41"/>
            </a:xfrm>
            <a:prstGeom prst="ellipse">
              <a:avLst/>
            </a:prstGeom>
            <a:solidFill>
              <a:schemeClr val="tx2"/>
            </a:solidFill>
            <a:ln w="9525">
              <a:noFill/>
              <a:round/>
              <a:headEnd/>
              <a:tailEnd/>
            </a:ln>
            <a:effectLst/>
          </p:spPr>
          <p:txBody>
            <a:bodyPr/>
            <a:lstStyle/>
            <a:p>
              <a:endParaRPr lang="en-US"/>
            </a:p>
          </p:txBody>
        </p:sp>
        <p:sp>
          <p:nvSpPr>
            <p:cNvPr id="6152" name="Oval 8"/>
            <p:cNvSpPr>
              <a:spLocks noChangeArrowheads="1"/>
            </p:cNvSpPr>
            <p:nvPr/>
          </p:nvSpPr>
          <p:spPr bwMode="invGray">
            <a:xfrm>
              <a:off x="555" y="651"/>
              <a:ext cx="42" cy="41"/>
            </a:xfrm>
            <a:prstGeom prst="ellipse">
              <a:avLst/>
            </a:prstGeom>
            <a:solidFill>
              <a:schemeClr val="tx2"/>
            </a:solidFill>
            <a:ln w="9525">
              <a:noFill/>
              <a:round/>
              <a:headEnd/>
              <a:tailEnd/>
            </a:ln>
            <a:effectLst/>
          </p:spPr>
          <p:txBody>
            <a:bodyPr/>
            <a:lstStyle/>
            <a:p>
              <a:endParaRPr lang="en-US"/>
            </a:p>
          </p:txBody>
        </p:sp>
        <p:sp>
          <p:nvSpPr>
            <p:cNvPr id="6153" name="Oval 9"/>
            <p:cNvSpPr>
              <a:spLocks noChangeArrowheads="1"/>
            </p:cNvSpPr>
            <p:nvPr/>
          </p:nvSpPr>
          <p:spPr bwMode="invGray">
            <a:xfrm>
              <a:off x="555" y="794"/>
              <a:ext cx="42" cy="42"/>
            </a:xfrm>
            <a:prstGeom prst="ellipse">
              <a:avLst/>
            </a:prstGeom>
            <a:solidFill>
              <a:schemeClr val="tx2"/>
            </a:solidFill>
            <a:ln w="9525">
              <a:noFill/>
              <a:round/>
              <a:headEnd/>
              <a:tailEnd/>
            </a:ln>
            <a:effectLst/>
          </p:spPr>
          <p:txBody>
            <a:bodyPr/>
            <a:lstStyle/>
            <a:p>
              <a:endParaRPr lang="en-US"/>
            </a:p>
          </p:txBody>
        </p:sp>
        <p:sp>
          <p:nvSpPr>
            <p:cNvPr id="6154" name="Oval 10"/>
            <p:cNvSpPr>
              <a:spLocks noChangeArrowheads="1"/>
            </p:cNvSpPr>
            <p:nvPr/>
          </p:nvSpPr>
          <p:spPr bwMode="invGray">
            <a:xfrm>
              <a:off x="555" y="939"/>
              <a:ext cx="42" cy="41"/>
            </a:xfrm>
            <a:prstGeom prst="ellipse">
              <a:avLst/>
            </a:prstGeom>
            <a:solidFill>
              <a:schemeClr val="tx2"/>
            </a:solidFill>
            <a:ln w="9525">
              <a:noFill/>
              <a:round/>
              <a:headEnd/>
              <a:tailEnd/>
            </a:ln>
            <a:effectLst/>
          </p:spPr>
          <p:txBody>
            <a:bodyPr/>
            <a:lstStyle/>
            <a:p>
              <a:endParaRPr lang="en-US"/>
            </a:p>
          </p:txBody>
        </p:sp>
        <p:sp>
          <p:nvSpPr>
            <p:cNvPr id="6155" name="Oval 11"/>
            <p:cNvSpPr>
              <a:spLocks noChangeArrowheads="1"/>
            </p:cNvSpPr>
            <p:nvPr/>
          </p:nvSpPr>
          <p:spPr bwMode="invGray">
            <a:xfrm>
              <a:off x="555" y="1082"/>
              <a:ext cx="42" cy="41"/>
            </a:xfrm>
            <a:prstGeom prst="ellipse">
              <a:avLst/>
            </a:prstGeom>
            <a:solidFill>
              <a:schemeClr val="tx2"/>
            </a:solidFill>
            <a:ln w="9525">
              <a:noFill/>
              <a:round/>
              <a:headEnd/>
              <a:tailEnd/>
            </a:ln>
            <a:effectLst/>
          </p:spPr>
          <p:txBody>
            <a:bodyPr/>
            <a:lstStyle/>
            <a:p>
              <a:endParaRPr lang="en-US"/>
            </a:p>
          </p:txBody>
        </p:sp>
        <p:sp>
          <p:nvSpPr>
            <p:cNvPr id="6156" name="Oval 12"/>
            <p:cNvSpPr>
              <a:spLocks noChangeArrowheads="1"/>
            </p:cNvSpPr>
            <p:nvPr/>
          </p:nvSpPr>
          <p:spPr bwMode="invGray">
            <a:xfrm>
              <a:off x="555" y="1227"/>
              <a:ext cx="42" cy="40"/>
            </a:xfrm>
            <a:prstGeom prst="ellipse">
              <a:avLst/>
            </a:prstGeom>
            <a:solidFill>
              <a:schemeClr val="tx2"/>
            </a:solidFill>
            <a:ln w="9525">
              <a:noFill/>
              <a:round/>
              <a:headEnd/>
              <a:tailEnd/>
            </a:ln>
            <a:effectLst/>
          </p:spPr>
          <p:txBody>
            <a:bodyPr/>
            <a:lstStyle/>
            <a:p>
              <a:endParaRPr lang="en-US"/>
            </a:p>
          </p:txBody>
        </p:sp>
        <p:sp>
          <p:nvSpPr>
            <p:cNvPr id="6157" name="Oval 13"/>
            <p:cNvSpPr>
              <a:spLocks noChangeArrowheads="1"/>
            </p:cNvSpPr>
            <p:nvPr/>
          </p:nvSpPr>
          <p:spPr bwMode="invGray">
            <a:xfrm>
              <a:off x="555" y="1371"/>
              <a:ext cx="42" cy="41"/>
            </a:xfrm>
            <a:prstGeom prst="ellipse">
              <a:avLst/>
            </a:prstGeom>
            <a:solidFill>
              <a:schemeClr val="tx2"/>
            </a:solidFill>
            <a:ln w="9525">
              <a:noFill/>
              <a:round/>
              <a:headEnd/>
              <a:tailEnd/>
            </a:ln>
            <a:effectLst/>
          </p:spPr>
          <p:txBody>
            <a:bodyPr/>
            <a:lstStyle/>
            <a:p>
              <a:endParaRPr lang="en-US"/>
            </a:p>
          </p:txBody>
        </p:sp>
        <p:grpSp>
          <p:nvGrpSpPr>
            <p:cNvPr id="6158" name="Group 14"/>
            <p:cNvGrpSpPr>
              <a:grpSpLocks/>
            </p:cNvGrpSpPr>
            <p:nvPr/>
          </p:nvGrpSpPr>
          <p:grpSpPr bwMode="auto">
            <a:xfrm>
              <a:off x="2859" y="4202"/>
              <a:ext cx="2729" cy="41"/>
              <a:chOff x="2859" y="4202"/>
              <a:chExt cx="2729" cy="41"/>
            </a:xfrm>
          </p:grpSpPr>
          <p:sp>
            <p:nvSpPr>
              <p:cNvPr id="6159" name="Oval 15"/>
              <p:cNvSpPr>
                <a:spLocks noChangeArrowheads="1"/>
              </p:cNvSpPr>
              <p:nvPr/>
            </p:nvSpPr>
            <p:spPr bwMode="invGray">
              <a:xfrm>
                <a:off x="2859" y="4202"/>
                <a:ext cx="42" cy="41"/>
              </a:xfrm>
              <a:prstGeom prst="ellipse">
                <a:avLst/>
              </a:prstGeom>
              <a:solidFill>
                <a:schemeClr val="tx2"/>
              </a:solidFill>
              <a:ln w="9525">
                <a:noFill/>
                <a:round/>
                <a:headEnd/>
                <a:tailEnd/>
              </a:ln>
              <a:effectLst/>
            </p:spPr>
            <p:txBody>
              <a:bodyPr/>
              <a:lstStyle/>
              <a:p>
                <a:endParaRPr lang="en-US"/>
              </a:p>
            </p:txBody>
          </p:sp>
          <p:sp>
            <p:nvSpPr>
              <p:cNvPr id="6160" name="Oval 16"/>
              <p:cNvSpPr>
                <a:spLocks noChangeArrowheads="1"/>
              </p:cNvSpPr>
              <p:nvPr/>
            </p:nvSpPr>
            <p:spPr bwMode="invGray">
              <a:xfrm>
                <a:off x="3243" y="4202"/>
                <a:ext cx="42" cy="41"/>
              </a:xfrm>
              <a:prstGeom prst="ellipse">
                <a:avLst/>
              </a:prstGeom>
              <a:solidFill>
                <a:schemeClr val="tx2"/>
              </a:solidFill>
              <a:ln w="9525">
                <a:noFill/>
                <a:round/>
                <a:headEnd/>
                <a:tailEnd/>
              </a:ln>
              <a:effectLst/>
            </p:spPr>
            <p:txBody>
              <a:bodyPr/>
              <a:lstStyle/>
              <a:p>
                <a:endParaRPr lang="en-US"/>
              </a:p>
            </p:txBody>
          </p:sp>
          <p:sp>
            <p:nvSpPr>
              <p:cNvPr id="6161" name="Oval 17"/>
              <p:cNvSpPr>
                <a:spLocks noChangeArrowheads="1"/>
              </p:cNvSpPr>
              <p:nvPr/>
            </p:nvSpPr>
            <p:spPr bwMode="invGray">
              <a:xfrm>
                <a:off x="3627" y="4202"/>
                <a:ext cx="41" cy="41"/>
              </a:xfrm>
              <a:prstGeom prst="ellipse">
                <a:avLst/>
              </a:prstGeom>
              <a:solidFill>
                <a:schemeClr val="tx2"/>
              </a:solidFill>
              <a:ln w="9525">
                <a:noFill/>
                <a:round/>
                <a:headEnd/>
                <a:tailEnd/>
              </a:ln>
              <a:effectLst/>
            </p:spPr>
            <p:txBody>
              <a:bodyPr/>
              <a:lstStyle/>
              <a:p>
                <a:endParaRPr lang="en-US"/>
              </a:p>
            </p:txBody>
          </p:sp>
          <p:sp>
            <p:nvSpPr>
              <p:cNvPr id="6162" name="Oval 18"/>
              <p:cNvSpPr>
                <a:spLocks noChangeArrowheads="1"/>
              </p:cNvSpPr>
              <p:nvPr/>
            </p:nvSpPr>
            <p:spPr bwMode="invGray">
              <a:xfrm>
                <a:off x="4011" y="4202"/>
                <a:ext cx="41" cy="41"/>
              </a:xfrm>
              <a:prstGeom prst="ellipse">
                <a:avLst/>
              </a:prstGeom>
              <a:solidFill>
                <a:schemeClr val="tx2"/>
              </a:solidFill>
              <a:ln w="9525">
                <a:noFill/>
                <a:round/>
                <a:headEnd/>
                <a:tailEnd/>
              </a:ln>
              <a:effectLst/>
            </p:spPr>
            <p:txBody>
              <a:bodyPr/>
              <a:lstStyle/>
              <a:p>
                <a:endParaRPr lang="en-US"/>
              </a:p>
            </p:txBody>
          </p:sp>
          <p:sp>
            <p:nvSpPr>
              <p:cNvPr id="6163" name="Oval 19"/>
              <p:cNvSpPr>
                <a:spLocks noChangeArrowheads="1"/>
              </p:cNvSpPr>
              <p:nvPr/>
            </p:nvSpPr>
            <p:spPr bwMode="invGray">
              <a:xfrm>
                <a:off x="4395" y="4202"/>
                <a:ext cx="42" cy="41"/>
              </a:xfrm>
              <a:prstGeom prst="ellipse">
                <a:avLst/>
              </a:prstGeom>
              <a:solidFill>
                <a:schemeClr val="tx2"/>
              </a:solidFill>
              <a:ln w="9525">
                <a:noFill/>
                <a:round/>
                <a:headEnd/>
                <a:tailEnd/>
              </a:ln>
              <a:effectLst/>
            </p:spPr>
            <p:txBody>
              <a:bodyPr/>
              <a:lstStyle/>
              <a:p>
                <a:endParaRPr lang="en-US"/>
              </a:p>
            </p:txBody>
          </p:sp>
          <p:sp>
            <p:nvSpPr>
              <p:cNvPr id="6164" name="Oval 20"/>
              <p:cNvSpPr>
                <a:spLocks noChangeArrowheads="1"/>
              </p:cNvSpPr>
              <p:nvPr/>
            </p:nvSpPr>
            <p:spPr bwMode="invGray">
              <a:xfrm>
                <a:off x="4779" y="4202"/>
                <a:ext cx="42" cy="41"/>
              </a:xfrm>
              <a:prstGeom prst="ellipse">
                <a:avLst/>
              </a:prstGeom>
              <a:solidFill>
                <a:schemeClr val="tx2"/>
              </a:solidFill>
              <a:ln w="9525">
                <a:noFill/>
                <a:round/>
                <a:headEnd/>
                <a:tailEnd/>
              </a:ln>
              <a:effectLst/>
            </p:spPr>
            <p:txBody>
              <a:bodyPr/>
              <a:lstStyle/>
              <a:p>
                <a:endParaRPr lang="en-US"/>
              </a:p>
            </p:txBody>
          </p:sp>
          <p:sp>
            <p:nvSpPr>
              <p:cNvPr id="6165" name="Oval 21"/>
              <p:cNvSpPr>
                <a:spLocks noChangeArrowheads="1"/>
              </p:cNvSpPr>
              <p:nvPr/>
            </p:nvSpPr>
            <p:spPr bwMode="invGray">
              <a:xfrm>
                <a:off x="5163" y="4202"/>
                <a:ext cx="42" cy="41"/>
              </a:xfrm>
              <a:prstGeom prst="ellipse">
                <a:avLst/>
              </a:prstGeom>
              <a:solidFill>
                <a:schemeClr val="tx2"/>
              </a:solidFill>
              <a:ln w="9525">
                <a:noFill/>
                <a:round/>
                <a:headEnd/>
                <a:tailEnd/>
              </a:ln>
              <a:effectLst/>
            </p:spPr>
            <p:txBody>
              <a:bodyPr/>
              <a:lstStyle/>
              <a:p>
                <a:endParaRPr lang="en-US"/>
              </a:p>
            </p:txBody>
          </p:sp>
          <p:sp>
            <p:nvSpPr>
              <p:cNvPr id="6166" name="Oval 22"/>
              <p:cNvSpPr>
                <a:spLocks noChangeArrowheads="1"/>
              </p:cNvSpPr>
              <p:nvPr/>
            </p:nvSpPr>
            <p:spPr bwMode="invGray">
              <a:xfrm>
                <a:off x="5547" y="4202"/>
                <a:ext cx="41" cy="41"/>
              </a:xfrm>
              <a:prstGeom prst="ellipse">
                <a:avLst/>
              </a:prstGeom>
              <a:solidFill>
                <a:schemeClr val="tx2"/>
              </a:solidFill>
              <a:ln w="9525">
                <a:noFill/>
                <a:round/>
                <a:headEnd/>
                <a:tailEnd/>
              </a:ln>
              <a:effectLst/>
            </p:spPr>
            <p:txBody>
              <a:bodyPr/>
              <a:lstStyle/>
              <a:p>
                <a:endParaRPr lang="en-US"/>
              </a:p>
            </p:txBody>
          </p:sp>
        </p:grpSp>
        <p:sp>
          <p:nvSpPr>
            <p:cNvPr id="6167" name="Oval 23"/>
            <p:cNvSpPr>
              <a:spLocks noChangeArrowheads="1"/>
            </p:cNvSpPr>
            <p:nvPr/>
          </p:nvSpPr>
          <p:spPr bwMode="invGray">
            <a:xfrm>
              <a:off x="555" y="507"/>
              <a:ext cx="42" cy="40"/>
            </a:xfrm>
            <a:prstGeom prst="ellipse">
              <a:avLst/>
            </a:prstGeom>
            <a:solidFill>
              <a:schemeClr val="tx2"/>
            </a:solidFill>
            <a:ln w="9525">
              <a:noFill/>
              <a:round/>
              <a:headEnd/>
              <a:tailEnd/>
            </a:ln>
            <a:effectLst/>
          </p:spPr>
          <p:txBody>
            <a:bodyPr/>
            <a:lstStyle/>
            <a:p>
              <a:endParaRPr lang="en-US"/>
            </a:p>
          </p:txBody>
        </p:sp>
        <p:grpSp>
          <p:nvGrpSpPr>
            <p:cNvPr id="6168" name="Group 24"/>
            <p:cNvGrpSpPr>
              <a:grpSpLocks/>
            </p:cNvGrpSpPr>
            <p:nvPr/>
          </p:nvGrpSpPr>
          <p:grpSpPr bwMode="auto">
            <a:xfrm>
              <a:off x="0" y="2327"/>
              <a:ext cx="1203" cy="1203"/>
              <a:chOff x="0" y="2327"/>
              <a:chExt cx="1203" cy="1203"/>
            </a:xfrm>
          </p:grpSpPr>
          <p:sp>
            <p:nvSpPr>
              <p:cNvPr id="6169" name="Freeform 25"/>
              <p:cNvSpPr>
                <a:spLocks/>
              </p:cNvSpPr>
              <p:nvPr/>
            </p:nvSpPr>
            <p:spPr bwMode="invGray">
              <a:xfrm>
                <a:off x="0" y="2394"/>
                <a:ext cx="443" cy="1033"/>
              </a:xfrm>
              <a:custGeom>
                <a:avLst/>
                <a:gdLst/>
                <a:ahLst/>
                <a:cxnLst>
                  <a:cxn ang="0">
                    <a:pos x="290" y="1016"/>
                  </a:cxn>
                  <a:cxn ang="0">
                    <a:pos x="316" y="974"/>
                  </a:cxn>
                  <a:cxn ang="0">
                    <a:pos x="354" y="920"/>
                  </a:cxn>
                  <a:cxn ang="0">
                    <a:pos x="384" y="884"/>
                  </a:cxn>
                  <a:cxn ang="0">
                    <a:pos x="381" y="832"/>
                  </a:cxn>
                  <a:cxn ang="0">
                    <a:pos x="370" y="794"/>
                  </a:cxn>
                  <a:cxn ang="0">
                    <a:pos x="361" y="760"/>
                  </a:cxn>
                  <a:cxn ang="0">
                    <a:pos x="361" y="734"/>
                  </a:cxn>
                  <a:cxn ang="0">
                    <a:pos x="359" y="707"/>
                  </a:cxn>
                  <a:cxn ang="0">
                    <a:pos x="373" y="691"/>
                  </a:cxn>
                  <a:cxn ang="0">
                    <a:pos x="391" y="686"/>
                  </a:cxn>
                  <a:cxn ang="0">
                    <a:pos x="395" y="680"/>
                  </a:cxn>
                  <a:cxn ang="0">
                    <a:pos x="390" y="671"/>
                  </a:cxn>
                  <a:cxn ang="0">
                    <a:pos x="386" y="660"/>
                  </a:cxn>
                  <a:cxn ang="0">
                    <a:pos x="437" y="635"/>
                  </a:cxn>
                  <a:cxn ang="0">
                    <a:pos x="442" y="619"/>
                  </a:cxn>
                  <a:cxn ang="0">
                    <a:pos x="438" y="604"/>
                  </a:cxn>
                  <a:cxn ang="0">
                    <a:pos x="400" y="543"/>
                  </a:cxn>
                  <a:cxn ang="0">
                    <a:pos x="384" y="474"/>
                  </a:cxn>
                  <a:cxn ang="0">
                    <a:pos x="354" y="455"/>
                  </a:cxn>
                  <a:cxn ang="0">
                    <a:pos x="326" y="433"/>
                  </a:cxn>
                  <a:cxn ang="0">
                    <a:pos x="312" y="411"/>
                  </a:cxn>
                  <a:cxn ang="0">
                    <a:pos x="307" y="391"/>
                  </a:cxn>
                  <a:cxn ang="0">
                    <a:pos x="290" y="339"/>
                  </a:cxn>
                  <a:cxn ang="0">
                    <a:pos x="308" y="289"/>
                  </a:cxn>
                  <a:cxn ang="0">
                    <a:pos x="298" y="278"/>
                  </a:cxn>
                  <a:cxn ang="0">
                    <a:pos x="280" y="307"/>
                  </a:cxn>
                  <a:cxn ang="0">
                    <a:pos x="269" y="283"/>
                  </a:cxn>
                  <a:cxn ang="0">
                    <a:pos x="272" y="224"/>
                  </a:cxn>
                  <a:cxn ang="0">
                    <a:pos x="280" y="177"/>
                  </a:cxn>
                  <a:cxn ang="0">
                    <a:pos x="280" y="146"/>
                  </a:cxn>
                  <a:cxn ang="0">
                    <a:pos x="281" y="123"/>
                  </a:cxn>
                  <a:cxn ang="0">
                    <a:pos x="290" y="104"/>
                  </a:cxn>
                  <a:cxn ang="0">
                    <a:pos x="296" y="97"/>
                  </a:cxn>
                  <a:cxn ang="0">
                    <a:pos x="298" y="94"/>
                  </a:cxn>
                  <a:cxn ang="0">
                    <a:pos x="301" y="92"/>
                  </a:cxn>
                  <a:cxn ang="0">
                    <a:pos x="307" y="83"/>
                  </a:cxn>
                  <a:cxn ang="0">
                    <a:pos x="317" y="79"/>
                  </a:cxn>
                  <a:cxn ang="0">
                    <a:pos x="328" y="77"/>
                  </a:cxn>
                  <a:cxn ang="0">
                    <a:pos x="337" y="74"/>
                  </a:cxn>
                  <a:cxn ang="0">
                    <a:pos x="345" y="67"/>
                  </a:cxn>
                  <a:cxn ang="0">
                    <a:pos x="337" y="50"/>
                  </a:cxn>
                  <a:cxn ang="0">
                    <a:pos x="337" y="47"/>
                  </a:cxn>
                  <a:cxn ang="0">
                    <a:pos x="337" y="43"/>
                  </a:cxn>
                  <a:cxn ang="0">
                    <a:pos x="337" y="41"/>
                  </a:cxn>
                  <a:cxn ang="0">
                    <a:pos x="334" y="38"/>
                  </a:cxn>
                  <a:cxn ang="0">
                    <a:pos x="321" y="21"/>
                  </a:cxn>
                  <a:cxn ang="0">
                    <a:pos x="316" y="0"/>
                  </a:cxn>
                  <a:cxn ang="0">
                    <a:pos x="188" y="94"/>
                  </a:cxn>
                  <a:cxn ang="0">
                    <a:pos x="88" y="218"/>
                  </a:cxn>
                  <a:cxn ang="0">
                    <a:pos x="21" y="366"/>
                  </a:cxn>
                  <a:cxn ang="0">
                    <a:pos x="0" y="530"/>
                  </a:cxn>
                  <a:cxn ang="0">
                    <a:pos x="20" y="680"/>
                  </a:cxn>
                  <a:cxn ang="0">
                    <a:pos x="74" y="819"/>
                  </a:cxn>
                  <a:cxn ang="0">
                    <a:pos x="160" y="938"/>
                  </a:cxn>
                  <a:cxn ang="0">
                    <a:pos x="272" y="1032"/>
                  </a:cxn>
                </a:cxnLst>
                <a:rect l="0" t="0" r="r" b="b"/>
                <a:pathLst>
                  <a:path w="443" h="1033">
                    <a:moveTo>
                      <a:pt x="272" y="1032"/>
                    </a:moveTo>
                    <a:lnTo>
                      <a:pt x="290" y="1016"/>
                    </a:lnTo>
                    <a:lnTo>
                      <a:pt x="301" y="992"/>
                    </a:lnTo>
                    <a:lnTo>
                      <a:pt x="316" y="974"/>
                    </a:lnTo>
                    <a:lnTo>
                      <a:pt x="328" y="955"/>
                    </a:lnTo>
                    <a:lnTo>
                      <a:pt x="354" y="920"/>
                    </a:lnTo>
                    <a:lnTo>
                      <a:pt x="373" y="904"/>
                    </a:lnTo>
                    <a:lnTo>
                      <a:pt x="384" y="884"/>
                    </a:lnTo>
                    <a:lnTo>
                      <a:pt x="390" y="848"/>
                    </a:lnTo>
                    <a:lnTo>
                      <a:pt x="381" y="832"/>
                    </a:lnTo>
                    <a:lnTo>
                      <a:pt x="375" y="812"/>
                    </a:lnTo>
                    <a:lnTo>
                      <a:pt x="370" y="794"/>
                    </a:lnTo>
                    <a:lnTo>
                      <a:pt x="361" y="774"/>
                    </a:lnTo>
                    <a:lnTo>
                      <a:pt x="361" y="760"/>
                    </a:lnTo>
                    <a:lnTo>
                      <a:pt x="361" y="747"/>
                    </a:lnTo>
                    <a:lnTo>
                      <a:pt x="361" y="734"/>
                    </a:lnTo>
                    <a:lnTo>
                      <a:pt x="359" y="722"/>
                    </a:lnTo>
                    <a:lnTo>
                      <a:pt x="359" y="707"/>
                    </a:lnTo>
                    <a:lnTo>
                      <a:pt x="364" y="698"/>
                    </a:lnTo>
                    <a:lnTo>
                      <a:pt x="373" y="691"/>
                    </a:lnTo>
                    <a:lnTo>
                      <a:pt x="390" y="686"/>
                    </a:lnTo>
                    <a:lnTo>
                      <a:pt x="391" y="686"/>
                    </a:lnTo>
                    <a:lnTo>
                      <a:pt x="395" y="682"/>
                    </a:lnTo>
                    <a:lnTo>
                      <a:pt x="395" y="680"/>
                    </a:lnTo>
                    <a:lnTo>
                      <a:pt x="395" y="677"/>
                    </a:lnTo>
                    <a:lnTo>
                      <a:pt x="390" y="671"/>
                    </a:lnTo>
                    <a:lnTo>
                      <a:pt x="386" y="666"/>
                    </a:lnTo>
                    <a:lnTo>
                      <a:pt x="386" y="660"/>
                    </a:lnTo>
                    <a:lnTo>
                      <a:pt x="395" y="655"/>
                    </a:lnTo>
                    <a:lnTo>
                      <a:pt x="437" y="635"/>
                    </a:lnTo>
                    <a:lnTo>
                      <a:pt x="442" y="626"/>
                    </a:lnTo>
                    <a:lnTo>
                      <a:pt x="442" y="619"/>
                    </a:lnTo>
                    <a:lnTo>
                      <a:pt x="442" y="613"/>
                    </a:lnTo>
                    <a:lnTo>
                      <a:pt x="438" y="604"/>
                    </a:lnTo>
                    <a:lnTo>
                      <a:pt x="417" y="577"/>
                    </a:lnTo>
                    <a:lnTo>
                      <a:pt x="400" y="543"/>
                    </a:lnTo>
                    <a:lnTo>
                      <a:pt x="391" y="511"/>
                    </a:lnTo>
                    <a:lnTo>
                      <a:pt x="384" y="474"/>
                    </a:lnTo>
                    <a:lnTo>
                      <a:pt x="368" y="465"/>
                    </a:lnTo>
                    <a:lnTo>
                      <a:pt x="354" y="455"/>
                    </a:lnTo>
                    <a:lnTo>
                      <a:pt x="339" y="444"/>
                    </a:lnTo>
                    <a:lnTo>
                      <a:pt x="326" y="433"/>
                    </a:lnTo>
                    <a:lnTo>
                      <a:pt x="317" y="422"/>
                    </a:lnTo>
                    <a:lnTo>
                      <a:pt x="312" y="411"/>
                    </a:lnTo>
                    <a:lnTo>
                      <a:pt x="308" y="402"/>
                    </a:lnTo>
                    <a:lnTo>
                      <a:pt x="307" y="391"/>
                    </a:lnTo>
                    <a:lnTo>
                      <a:pt x="285" y="363"/>
                    </a:lnTo>
                    <a:lnTo>
                      <a:pt x="290" y="339"/>
                    </a:lnTo>
                    <a:lnTo>
                      <a:pt x="301" y="314"/>
                    </a:lnTo>
                    <a:lnTo>
                      <a:pt x="308" y="289"/>
                    </a:lnTo>
                    <a:lnTo>
                      <a:pt x="308" y="267"/>
                    </a:lnTo>
                    <a:lnTo>
                      <a:pt x="298" y="278"/>
                    </a:lnTo>
                    <a:lnTo>
                      <a:pt x="287" y="294"/>
                    </a:lnTo>
                    <a:lnTo>
                      <a:pt x="280" y="307"/>
                    </a:lnTo>
                    <a:lnTo>
                      <a:pt x="272" y="314"/>
                    </a:lnTo>
                    <a:lnTo>
                      <a:pt x="269" y="283"/>
                    </a:lnTo>
                    <a:lnTo>
                      <a:pt x="271" y="254"/>
                    </a:lnTo>
                    <a:lnTo>
                      <a:pt x="272" y="224"/>
                    </a:lnTo>
                    <a:lnTo>
                      <a:pt x="272" y="195"/>
                    </a:lnTo>
                    <a:lnTo>
                      <a:pt x="280" y="177"/>
                    </a:lnTo>
                    <a:lnTo>
                      <a:pt x="280" y="164"/>
                    </a:lnTo>
                    <a:lnTo>
                      <a:pt x="280" y="146"/>
                    </a:lnTo>
                    <a:lnTo>
                      <a:pt x="281" y="133"/>
                    </a:lnTo>
                    <a:lnTo>
                      <a:pt x="281" y="123"/>
                    </a:lnTo>
                    <a:lnTo>
                      <a:pt x="285" y="113"/>
                    </a:lnTo>
                    <a:lnTo>
                      <a:pt x="290" y="104"/>
                    </a:lnTo>
                    <a:lnTo>
                      <a:pt x="296" y="97"/>
                    </a:lnTo>
                    <a:lnTo>
                      <a:pt x="296" y="97"/>
                    </a:lnTo>
                    <a:lnTo>
                      <a:pt x="298" y="94"/>
                    </a:lnTo>
                    <a:lnTo>
                      <a:pt x="298" y="94"/>
                    </a:lnTo>
                    <a:lnTo>
                      <a:pt x="298" y="94"/>
                    </a:lnTo>
                    <a:lnTo>
                      <a:pt x="301" y="92"/>
                    </a:lnTo>
                    <a:lnTo>
                      <a:pt x="303" y="86"/>
                    </a:lnTo>
                    <a:lnTo>
                      <a:pt x="307" y="83"/>
                    </a:lnTo>
                    <a:lnTo>
                      <a:pt x="308" y="83"/>
                    </a:lnTo>
                    <a:lnTo>
                      <a:pt x="317" y="79"/>
                    </a:lnTo>
                    <a:lnTo>
                      <a:pt x="323" y="77"/>
                    </a:lnTo>
                    <a:lnTo>
                      <a:pt x="328" y="77"/>
                    </a:lnTo>
                    <a:lnTo>
                      <a:pt x="334" y="74"/>
                    </a:lnTo>
                    <a:lnTo>
                      <a:pt x="337" y="74"/>
                    </a:lnTo>
                    <a:lnTo>
                      <a:pt x="339" y="72"/>
                    </a:lnTo>
                    <a:lnTo>
                      <a:pt x="345" y="67"/>
                    </a:lnTo>
                    <a:lnTo>
                      <a:pt x="345" y="63"/>
                    </a:lnTo>
                    <a:lnTo>
                      <a:pt x="337" y="50"/>
                    </a:lnTo>
                    <a:lnTo>
                      <a:pt x="337" y="50"/>
                    </a:lnTo>
                    <a:lnTo>
                      <a:pt x="337" y="47"/>
                    </a:lnTo>
                    <a:lnTo>
                      <a:pt x="337" y="47"/>
                    </a:lnTo>
                    <a:lnTo>
                      <a:pt x="337" y="43"/>
                    </a:lnTo>
                    <a:lnTo>
                      <a:pt x="337" y="43"/>
                    </a:lnTo>
                    <a:lnTo>
                      <a:pt x="337" y="41"/>
                    </a:lnTo>
                    <a:lnTo>
                      <a:pt x="334" y="41"/>
                    </a:lnTo>
                    <a:lnTo>
                      <a:pt x="334" y="38"/>
                    </a:lnTo>
                    <a:lnTo>
                      <a:pt x="328" y="30"/>
                    </a:lnTo>
                    <a:lnTo>
                      <a:pt x="321" y="21"/>
                    </a:lnTo>
                    <a:lnTo>
                      <a:pt x="317" y="11"/>
                    </a:lnTo>
                    <a:lnTo>
                      <a:pt x="316" y="0"/>
                    </a:lnTo>
                    <a:lnTo>
                      <a:pt x="249" y="41"/>
                    </a:lnTo>
                    <a:lnTo>
                      <a:pt x="188" y="94"/>
                    </a:lnTo>
                    <a:lnTo>
                      <a:pt x="133" y="151"/>
                    </a:lnTo>
                    <a:lnTo>
                      <a:pt x="88" y="218"/>
                    </a:lnTo>
                    <a:lnTo>
                      <a:pt x="50" y="289"/>
                    </a:lnTo>
                    <a:lnTo>
                      <a:pt x="21" y="366"/>
                    </a:lnTo>
                    <a:lnTo>
                      <a:pt x="5" y="446"/>
                    </a:lnTo>
                    <a:lnTo>
                      <a:pt x="0" y="530"/>
                    </a:lnTo>
                    <a:lnTo>
                      <a:pt x="5" y="608"/>
                    </a:lnTo>
                    <a:lnTo>
                      <a:pt x="20" y="680"/>
                    </a:lnTo>
                    <a:lnTo>
                      <a:pt x="45" y="751"/>
                    </a:lnTo>
                    <a:lnTo>
                      <a:pt x="74" y="819"/>
                    </a:lnTo>
                    <a:lnTo>
                      <a:pt x="114" y="879"/>
                    </a:lnTo>
                    <a:lnTo>
                      <a:pt x="160" y="938"/>
                    </a:lnTo>
                    <a:lnTo>
                      <a:pt x="215" y="987"/>
                    </a:lnTo>
                    <a:lnTo>
                      <a:pt x="272" y="1032"/>
                    </a:lnTo>
                  </a:path>
                </a:pathLst>
              </a:custGeom>
              <a:solidFill>
                <a:schemeClr val="folHlink"/>
              </a:solidFill>
              <a:ln w="9525">
                <a:noFill/>
                <a:round/>
                <a:headEnd type="none" w="sm" len="sm"/>
                <a:tailEnd type="none" w="sm" len="sm"/>
              </a:ln>
              <a:effectLst/>
            </p:spPr>
            <p:txBody>
              <a:bodyPr/>
              <a:lstStyle/>
              <a:p>
                <a:endParaRPr lang="en-US"/>
              </a:p>
            </p:txBody>
          </p:sp>
          <p:sp>
            <p:nvSpPr>
              <p:cNvPr id="6170" name="Freeform 26"/>
              <p:cNvSpPr>
                <a:spLocks/>
              </p:cNvSpPr>
              <p:nvPr/>
            </p:nvSpPr>
            <p:spPr bwMode="invGray">
              <a:xfrm>
                <a:off x="379" y="2327"/>
                <a:ext cx="824" cy="1203"/>
              </a:xfrm>
              <a:custGeom>
                <a:avLst/>
                <a:gdLst/>
                <a:ahLst/>
                <a:cxnLst>
                  <a:cxn ang="0">
                    <a:pos x="796" y="688"/>
                  </a:cxn>
                  <a:cxn ang="0">
                    <a:pos x="756" y="641"/>
                  </a:cxn>
                  <a:cxn ang="0">
                    <a:pos x="812" y="615"/>
                  </a:cxn>
                  <a:cxn ang="0">
                    <a:pos x="814" y="502"/>
                  </a:cxn>
                  <a:cxn ang="0">
                    <a:pos x="705" y="247"/>
                  </a:cxn>
                  <a:cxn ang="0">
                    <a:pos x="651" y="262"/>
                  </a:cxn>
                  <a:cxn ang="0">
                    <a:pos x="574" y="289"/>
                  </a:cxn>
                  <a:cxn ang="0">
                    <a:pos x="536" y="258"/>
                  </a:cxn>
                  <a:cxn ang="0">
                    <a:pos x="563" y="170"/>
                  </a:cxn>
                  <a:cxn ang="0">
                    <a:pos x="532" y="81"/>
                  </a:cxn>
                  <a:cxn ang="0">
                    <a:pos x="455" y="56"/>
                  </a:cxn>
                  <a:cxn ang="0">
                    <a:pos x="484" y="150"/>
                  </a:cxn>
                  <a:cxn ang="0">
                    <a:pos x="465" y="190"/>
                  </a:cxn>
                  <a:cxn ang="0">
                    <a:pos x="442" y="200"/>
                  </a:cxn>
                  <a:cxn ang="0">
                    <a:pos x="419" y="164"/>
                  </a:cxn>
                  <a:cxn ang="0">
                    <a:pos x="381" y="108"/>
                  </a:cxn>
                  <a:cxn ang="0">
                    <a:pos x="406" y="108"/>
                  </a:cxn>
                  <a:cxn ang="0">
                    <a:pos x="424" y="72"/>
                  </a:cxn>
                  <a:cxn ang="0">
                    <a:pos x="325" y="0"/>
                  </a:cxn>
                  <a:cxn ang="0">
                    <a:pos x="281" y="27"/>
                  </a:cxn>
                  <a:cxn ang="0">
                    <a:pos x="240" y="72"/>
                  </a:cxn>
                  <a:cxn ang="0">
                    <a:pos x="209" y="114"/>
                  </a:cxn>
                  <a:cxn ang="0">
                    <a:pos x="209" y="150"/>
                  </a:cxn>
                  <a:cxn ang="0">
                    <a:pos x="240" y="164"/>
                  </a:cxn>
                  <a:cxn ang="0">
                    <a:pos x="209" y="222"/>
                  </a:cxn>
                  <a:cxn ang="0">
                    <a:pos x="213" y="242"/>
                  </a:cxn>
                  <a:cxn ang="0">
                    <a:pos x="267" y="222"/>
                  </a:cxn>
                  <a:cxn ang="0">
                    <a:pos x="303" y="170"/>
                  </a:cxn>
                  <a:cxn ang="0">
                    <a:pos x="354" y="231"/>
                  </a:cxn>
                  <a:cxn ang="0">
                    <a:pos x="372" y="291"/>
                  </a:cxn>
                  <a:cxn ang="0">
                    <a:pos x="348" y="294"/>
                  </a:cxn>
                  <a:cxn ang="0">
                    <a:pos x="298" y="309"/>
                  </a:cxn>
                  <a:cxn ang="0">
                    <a:pos x="323" y="330"/>
                  </a:cxn>
                  <a:cxn ang="0">
                    <a:pos x="260" y="339"/>
                  </a:cxn>
                  <a:cxn ang="0">
                    <a:pos x="189" y="411"/>
                  </a:cxn>
                  <a:cxn ang="0">
                    <a:pos x="184" y="469"/>
                  </a:cxn>
                  <a:cxn ang="0">
                    <a:pos x="148" y="435"/>
                  </a:cxn>
                  <a:cxn ang="0">
                    <a:pos x="83" y="402"/>
                  </a:cxn>
                  <a:cxn ang="0">
                    <a:pos x="0" y="455"/>
                  </a:cxn>
                  <a:cxn ang="0">
                    <a:pos x="54" y="496"/>
                  </a:cxn>
                  <a:cxn ang="0">
                    <a:pos x="74" y="485"/>
                  </a:cxn>
                  <a:cxn ang="0">
                    <a:pos x="54" y="608"/>
                  </a:cxn>
                  <a:cxn ang="0">
                    <a:pos x="132" y="641"/>
                  </a:cxn>
                  <a:cxn ang="0">
                    <a:pos x="195" y="661"/>
                  </a:cxn>
                  <a:cxn ang="0">
                    <a:pos x="249" y="744"/>
                  </a:cxn>
                  <a:cxn ang="0">
                    <a:pos x="334" y="886"/>
                  </a:cxn>
                  <a:cxn ang="0">
                    <a:pos x="391" y="1007"/>
                  </a:cxn>
                  <a:cxn ang="0">
                    <a:pos x="292" y="1052"/>
                  </a:cxn>
                  <a:cxn ang="0">
                    <a:pos x="182" y="1105"/>
                  </a:cxn>
                  <a:cxn ang="0">
                    <a:pos x="68" y="1180"/>
                  </a:cxn>
                  <a:cxn ang="0">
                    <a:pos x="200" y="1202"/>
                  </a:cxn>
                  <a:cxn ang="0">
                    <a:pos x="417" y="1168"/>
                  </a:cxn>
                  <a:cxn ang="0">
                    <a:pos x="613" y="1052"/>
                  </a:cxn>
                  <a:cxn ang="0">
                    <a:pos x="610" y="929"/>
                  </a:cxn>
                  <a:cxn ang="0">
                    <a:pos x="543" y="888"/>
                  </a:cxn>
                  <a:cxn ang="0">
                    <a:pos x="567" y="791"/>
                  </a:cxn>
                  <a:cxn ang="0">
                    <a:pos x="655" y="738"/>
                  </a:cxn>
                  <a:cxn ang="0">
                    <a:pos x="725" y="713"/>
                  </a:cxn>
                  <a:cxn ang="0">
                    <a:pos x="792" y="729"/>
                  </a:cxn>
                </a:cxnLst>
                <a:rect l="0" t="0" r="r" b="b"/>
                <a:pathLst>
                  <a:path w="824" h="1203">
                    <a:moveTo>
                      <a:pt x="803" y="736"/>
                    </a:moveTo>
                    <a:lnTo>
                      <a:pt x="807" y="724"/>
                    </a:lnTo>
                    <a:lnTo>
                      <a:pt x="808" y="713"/>
                    </a:lnTo>
                    <a:lnTo>
                      <a:pt x="812" y="702"/>
                    </a:lnTo>
                    <a:lnTo>
                      <a:pt x="814" y="691"/>
                    </a:lnTo>
                    <a:lnTo>
                      <a:pt x="803" y="691"/>
                    </a:lnTo>
                    <a:lnTo>
                      <a:pt x="796" y="688"/>
                    </a:lnTo>
                    <a:lnTo>
                      <a:pt x="783" y="686"/>
                    </a:lnTo>
                    <a:lnTo>
                      <a:pt x="776" y="680"/>
                    </a:lnTo>
                    <a:lnTo>
                      <a:pt x="770" y="675"/>
                    </a:lnTo>
                    <a:lnTo>
                      <a:pt x="767" y="666"/>
                    </a:lnTo>
                    <a:lnTo>
                      <a:pt x="761" y="661"/>
                    </a:lnTo>
                    <a:lnTo>
                      <a:pt x="760" y="655"/>
                    </a:lnTo>
                    <a:lnTo>
                      <a:pt x="756" y="641"/>
                    </a:lnTo>
                    <a:lnTo>
                      <a:pt x="756" y="624"/>
                    </a:lnTo>
                    <a:lnTo>
                      <a:pt x="760" y="610"/>
                    </a:lnTo>
                    <a:lnTo>
                      <a:pt x="767" y="599"/>
                    </a:lnTo>
                    <a:lnTo>
                      <a:pt x="781" y="597"/>
                    </a:lnTo>
                    <a:lnTo>
                      <a:pt x="792" y="599"/>
                    </a:lnTo>
                    <a:lnTo>
                      <a:pt x="803" y="608"/>
                    </a:lnTo>
                    <a:lnTo>
                      <a:pt x="812" y="615"/>
                    </a:lnTo>
                    <a:lnTo>
                      <a:pt x="819" y="628"/>
                    </a:lnTo>
                    <a:lnTo>
                      <a:pt x="823" y="619"/>
                    </a:lnTo>
                    <a:lnTo>
                      <a:pt x="823" y="610"/>
                    </a:lnTo>
                    <a:lnTo>
                      <a:pt x="823" y="605"/>
                    </a:lnTo>
                    <a:lnTo>
                      <a:pt x="823" y="597"/>
                    </a:lnTo>
                    <a:lnTo>
                      <a:pt x="819" y="549"/>
                    </a:lnTo>
                    <a:lnTo>
                      <a:pt x="814" y="502"/>
                    </a:lnTo>
                    <a:lnTo>
                      <a:pt x="807" y="455"/>
                    </a:lnTo>
                    <a:lnTo>
                      <a:pt x="792" y="411"/>
                    </a:lnTo>
                    <a:lnTo>
                      <a:pt x="776" y="366"/>
                    </a:lnTo>
                    <a:lnTo>
                      <a:pt x="756" y="325"/>
                    </a:lnTo>
                    <a:lnTo>
                      <a:pt x="734" y="285"/>
                    </a:lnTo>
                    <a:lnTo>
                      <a:pt x="709" y="247"/>
                    </a:lnTo>
                    <a:lnTo>
                      <a:pt x="705" y="247"/>
                    </a:lnTo>
                    <a:lnTo>
                      <a:pt x="702" y="244"/>
                    </a:lnTo>
                    <a:lnTo>
                      <a:pt x="698" y="244"/>
                    </a:lnTo>
                    <a:lnTo>
                      <a:pt x="693" y="242"/>
                    </a:lnTo>
                    <a:lnTo>
                      <a:pt x="677" y="253"/>
                    </a:lnTo>
                    <a:lnTo>
                      <a:pt x="668" y="254"/>
                    </a:lnTo>
                    <a:lnTo>
                      <a:pt x="660" y="258"/>
                    </a:lnTo>
                    <a:lnTo>
                      <a:pt x="651" y="262"/>
                    </a:lnTo>
                    <a:lnTo>
                      <a:pt x="642" y="264"/>
                    </a:lnTo>
                    <a:lnTo>
                      <a:pt x="631" y="267"/>
                    </a:lnTo>
                    <a:lnTo>
                      <a:pt x="619" y="273"/>
                    </a:lnTo>
                    <a:lnTo>
                      <a:pt x="606" y="278"/>
                    </a:lnTo>
                    <a:lnTo>
                      <a:pt x="594" y="283"/>
                    </a:lnTo>
                    <a:lnTo>
                      <a:pt x="583" y="285"/>
                    </a:lnTo>
                    <a:lnTo>
                      <a:pt x="574" y="289"/>
                    </a:lnTo>
                    <a:lnTo>
                      <a:pt x="567" y="291"/>
                    </a:lnTo>
                    <a:lnTo>
                      <a:pt x="557" y="289"/>
                    </a:lnTo>
                    <a:lnTo>
                      <a:pt x="554" y="285"/>
                    </a:lnTo>
                    <a:lnTo>
                      <a:pt x="548" y="280"/>
                    </a:lnTo>
                    <a:lnTo>
                      <a:pt x="547" y="278"/>
                    </a:lnTo>
                    <a:lnTo>
                      <a:pt x="543" y="273"/>
                    </a:lnTo>
                    <a:lnTo>
                      <a:pt x="536" y="258"/>
                    </a:lnTo>
                    <a:lnTo>
                      <a:pt x="532" y="244"/>
                    </a:lnTo>
                    <a:lnTo>
                      <a:pt x="532" y="231"/>
                    </a:lnTo>
                    <a:lnTo>
                      <a:pt x="530" y="217"/>
                    </a:lnTo>
                    <a:lnTo>
                      <a:pt x="532" y="202"/>
                    </a:lnTo>
                    <a:lnTo>
                      <a:pt x="541" y="190"/>
                    </a:lnTo>
                    <a:lnTo>
                      <a:pt x="552" y="177"/>
                    </a:lnTo>
                    <a:lnTo>
                      <a:pt x="563" y="170"/>
                    </a:lnTo>
                    <a:lnTo>
                      <a:pt x="574" y="159"/>
                    </a:lnTo>
                    <a:lnTo>
                      <a:pt x="583" y="146"/>
                    </a:lnTo>
                    <a:lnTo>
                      <a:pt x="588" y="134"/>
                    </a:lnTo>
                    <a:lnTo>
                      <a:pt x="588" y="119"/>
                    </a:lnTo>
                    <a:lnTo>
                      <a:pt x="568" y="105"/>
                    </a:lnTo>
                    <a:lnTo>
                      <a:pt x="552" y="92"/>
                    </a:lnTo>
                    <a:lnTo>
                      <a:pt x="532" y="81"/>
                    </a:lnTo>
                    <a:lnTo>
                      <a:pt x="512" y="70"/>
                    </a:lnTo>
                    <a:lnTo>
                      <a:pt x="491" y="58"/>
                    </a:lnTo>
                    <a:lnTo>
                      <a:pt x="471" y="47"/>
                    </a:lnTo>
                    <a:lnTo>
                      <a:pt x="449" y="38"/>
                    </a:lnTo>
                    <a:lnTo>
                      <a:pt x="428" y="31"/>
                    </a:lnTo>
                    <a:lnTo>
                      <a:pt x="442" y="45"/>
                    </a:lnTo>
                    <a:lnTo>
                      <a:pt x="455" y="56"/>
                    </a:lnTo>
                    <a:lnTo>
                      <a:pt x="465" y="63"/>
                    </a:lnTo>
                    <a:lnTo>
                      <a:pt x="484" y="74"/>
                    </a:lnTo>
                    <a:lnTo>
                      <a:pt x="485" y="88"/>
                    </a:lnTo>
                    <a:lnTo>
                      <a:pt x="484" y="105"/>
                    </a:lnTo>
                    <a:lnTo>
                      <a:pt x="478" y="123"/>
                    </a:lnTo>
                    <a:lnTo>
                      <a:pt x="478" y="135"/>
                    </a:lnTo>
                    <a:lnTo>
                      <a:pt x="484" y="150"/>
                    </a:lnTo>
                    <a:lnTo>
                      <a:pt x="484" y="155"/>
                    </a:lnTo>
                    <a:lnTo>
                      <a:pt x="480" y="161"/>
                    </a:lnTo>
                    <a:lnTo>
                      <a:pt x="474" y="166"/>
                    </a:lnTo>
                    <a:lnTo>
                      <a:pt x="469" y="170"/>
                    </a:lnTo>
                    <a:lnTo>
                      <a:pt x="465" y="175"/>
                    </a:lnTo>
                    <a:lnTo>
                      <a:pt x="465" y="180"/>
                    </a:lnTo>
                    <a:lnTo>
                      <a:pt x="465" y="190"/>
                    </a:lnTo>
                    <a:lnTo>
                      <a:pt x="464" y="195"/>
                    </a:lnTo>
                    <a:lnTo>
                      <a:pt x="460" y="197"/>
                    </a:lnTo>
                    <a:lnTo>
                      <a:pt x="458" y="200"/>
                    </a:lnTo>
                    <a:lnTo>
                      <a:pt x="455" y="200"/>
                    </a:lnTo>
                    <a:lnTo>
                      <a:pt x="453" y="200"/>
                    </a:lnTo>
                    <a:lnTo>
                      <a:pt x="447" y="197"/>
                    </a:lnTo>
                    <a:lnTo>
                      <a:pt x="442" y="200"/>
                    </a:lnTo>
                    <a:lnTo>
                      <a:pt x="433" y="202"/>
                    </a:lnTo>
                    <a:lnTo>
                      <a:pt x="428" y="202"/>
                    </a:lnTo>
                    <a:lnTo>
                      <a:pt x="424" y="200"/>
                    </a:lnTo>
                    <a:lnTo>
                      <a:pt x="424" y="197"/>
                    </a:lnTo>
                    <a:lnTo>
                      <a:pt x="424" y="197"/>
                    </a:lnTo>
                    <a:lnTo>
                      <a:pt x="422" y="195"/>
                    </a:lnTo>
                    <a:lnTo>
                      <a:pt x="419" y="164"/>
                    </a:lnTo>
                    <a:lnTo>
                      <a:pt x="411" y="159"/>
                    </a:lnTo>
                    <a:lnTo>
                      <a:pt x="406" y="150"/>
                    </a:lnTo>
                    <a:lnTo>
                      <a:pt x="397" y="141"/>
                    </a:lnTo>
                    <a:lnTo>
                      <a:pt x="390" y="134"/>
                    </a:lnTo>
                    <a:lnTo>
                      <a:pt x="386" y="125"/>
                    </a:lnTo>
                    <a:lnTo>
                      <a:pt x="384" y="117"/>
                    </a:lnTo>
                    <a:lnTo>
                      <a:pt x="381" y="108"/>
                    </a:lnTo>
                    <a:lnTo>
                      <a:pt x="384" y="103"/>
                    </a:lnTo>
                    <a:lnTo>
                      <a:pt x="386" y="99"/>
                    </a:lnTo>
                    <a:lnTo>
                      <a:pt x="390" y="99"/>
                    </a:lnTo>
                    <a:lnTo>
                      <a:pt x="390" y="97"/>
                    </a:lnTo>
                    <a:lnTo>
                      <a:pt x="391" y="97"/>
                    </a:lnTo>
                    <a:lnTo>
                      <a:pt x="397" y="103"/>
                    </a:lnTo>
                    <a:lnTo>
                      <a:pt x="406" y="108"/>
                    </a:lnTo>
                    <a:lnTo>
                      <a:pt x="413" y="110"/>
                    </a:lnTo>
                    <a:lnTo>
                      <a:pt x="422" y="110"/>
                    </a:lnTo>
                    <a:lnTo>
                      <a:pt x="424" y="110"/>
                    </a:lnTo>
                    <a:lnTo>
                      <a:pt x="424" y="108"/>
                    </a:lnTo>
                    <a:lnTo>
                      <a:pt x="424" y="108"/>
                    </a:lnTo>
                    <a:lnTo>
                      <a:pt x="424" y="108"/>
                    </a:lnTo>
                    <a:lnTo>
                      <a:pt x="424" y="72"/>
                    </a:lnTo>
                    <a:lnTo>
                      <a:pt x="411" y="56"/>
                    </a:lnTo>
                    <a:lnTo>
                      <a:pt x="395" y="42"/>
                    </a:lnTo>
                    <a:lnTo>
                      <a:pt x="377" y="27"/>
                    </a:lnTo>
                    <a:lnTo>
                      <a:pt x="364" y="9"/>
                    </a:lnTo>
                    <a:lnTo>
                      <a:pt x="350" y="5"/>
                    </a:lnTo>
                    <a:lnTo>
                      <a:pt x="339" y="2"/>
                    </a:lnTo>
                    <a:lnTo>
                      <a:pt x="325" y="0"/>
                    </a:lnTo>
                    <a:lnTo>
                      <a:pt x="312" y="0"/>
                    </a:lnTo>
                    <a:lnTo>
                      <a:pt x="308" y="0"/>
                    </a:lnTo>
                    <a:lnTo>
                      <a:pt x="308" y="2"/>
                    </a:lnTo>
                    <a:lnTo>
                      <a:pt x="308" y="5"/>
                    </a:lnTo>
                    <a:lnTo>
                      <a:pt x="307" y="9"/>
                    </a:lnTo>
                    <a:lnTo>
                      <a:pt x="289" y="14"/>
                    </a:lnTo>
                    <a:lnTo>
                      <a:pt x="281" y="27"/>
                    </a:lnTo>
                    <a:lnTo>
                      <a:pt x="276" y="42"/>
                    </a:lnTo>
                    <a:lnTo>
                      <a:pt x="265" y="56"/>
                    </a:lnTo>
                    <a:lnTo>
                      <a:pt x="260" y="56"/>
                    </a:lnTo>
                    <a:lnTo>
                      <a:pt x="256" y="56"/>
                    </a:lnTo>
                    <a:lnTo>
                      <a:pt x="251" y="56"/>
                    </a:lnTo>
                    <a:lnTo>
                      <a:pt x="249" y="58"/>
                    </a:lnTo>
                    <a:lnTo>
                      <a:pt x="240" y="72"/>
                    </a:lnTo>
                    <a:lnTo>
                      <a:pt x="231" y="87"/>
                    </a:lnTo>
                    <a:lnTo>
                      <a:pt x="224" y="99"/>
                    </a:lnTo>
                    <a:lnTo>
                      <a:pt x="213" y="110"/>
                    </a:lnTo>
                    <a:lnTo>
                      <a:pt x="209" y="110"/>
                    </a:lnTo>
                    <a:lnTo>
                      <a:pt x="209" y="110"/>
                    </a:lnTo>
                    <a:lnTo>
                      <a:pt x="209" y="110"/>
                    </a:lnTo>
                    <a:lnTo>
                      <a:pt x="209" y="114"/>
                    </a:lnTo>
                    <a:lnTo>
                      <a:pt x="184" y="139"/>
                    </a:lnTo>
                    <a:lnTo>
                      <a:pt x="184" y="139"/>
                    </a:lnTo>
                    <a:lnTo>
                      <a:pt x="184" y="139"/>
                    </a:lnTo>
                    <a:lnTo>
                      <a:pt x="184" y="139"/>
                    </a:lnTo>
                    <a:lnTo>
                      <a:pt x="184" y="141"/>
                    </a:lnTo>
                    <a:lnTo>
                      <a:pt x="195" y="146"/>
                    </a:lnTo>
                    <a:lnTo>
                      <a:pt x="209" y="150"/>
                    </a:lnTo>
                    <a:lnTo>
                      <a:pt x="224" y="153"/>
                    </a:lnTo>
                    <a:lnTo>
                      <a:pt x="234" y="153"/>
                    </a:lnTo>
                    <a:lnTo>
                      <a:pt x="236" y="155"/>
                    </a:lnTo>
                    <a:lnTo>
                      <a:pt x="240" y="155"/>
                    </a:lnTo>
                    <a:lnTo>
                      <a:pt x="240" y="159"/>
                    </a:lnTo>
                    <a:lnTo>
                      <a:pt x="242" y="161"/>
                    </a:lnTo>
                    <a:lnTo>
                      <a:pt x="240" y="164"/>
                    </a:lnTo>
                    <a:lnTo>
                      <a:pt x="234" y="166"/>
                    </a:lnTo>
                    <a:lnTo>
                      <a:pt x="231" y="170"/>
                    </a:lnTo>
                    <a:lnTo>
                      <a:pt x="225" y="171"/>
                    </a:lnTo>
                    <a:lnTo>
                      <a:pt x="220" y="180"/>
                    </a:lnTo>
                    <a:lnTo>
                      <a:pt x="215" y="195"/>
                    </a:lnTo>
                    <a:lnTo>
                      <a:pt x="209" y="208"/>
                    </a:lnTo>
                    <a:lnTo>
                      <a:pt x="209" y="222"/>
                    </a:lnTo>
                    <a:lnTo>
                      <a:pt x="213" y="227"/>
                    </a:lnTo>
                    <a:lnTo>
                      <a:pt x="215" y="227"/>
                    </a:lnTo>
                    <a:lnTo>
                      <a:pt x="213" y="231"/>
                    </a:lnTo>
                    <a:lnTo>
                      <a:pt x="209" y="238"/>
                    </a:lnTo>
                    <a:lnTo>
                      <a:pt x="209" y="238"/>
                    </a:lnTo>
                    <a:lnTo>
                      <a:pt x="213" y="242"/>
                    </a:lnTo>
                    <a:lnTo>
                      <a:pt x="213" y="242"/>
                    </a:lnTo>
                    <a:lnTo>
                      <a:pt x="215" y="244"/>
                    </a:lnTo>
                    <a:lnTo>
                      <a:pt x="231" y="233"/>
                    </a:lnTo>
                    <a:lnTo>
                      <a:pt x="260" y="231"/>
                    </a:lnTo>
                    <a:lnTo>
                      <a:pt x="260" y="227"/>
                    </a:lnTo>
                    <a:lnTo>
                      <a:pt x="262" y="226"/>
                    </a:lnTo>
                    <a:lnTo>
                      <a:pt x="265" y="226"/>
                    </a:lnTo>
                    <a:lnTo>
                      <a:pt x="267" y="222"/>
                    </a:lnTo>
                    <a:lnTo>
                      <a:pt x="267" y="200"/>
                    </a:lnTo>
                    <a:lnTo>
                      <a:pt x="289" y="155"/>
                    </a:lnTo>
                    <a:lnTo>
                      <a:pt x="289" y="155"/>
                    </a:lnTo>
                    <a:lnTo>
                      <a:pt x="292" y="155"/>
                    </a:lnTo>
                    <a:lnTo>
                      <a:pt x="292" y="155"/>
                    </a:lnTo>
                    <a:lnTo>
                      <a:pt x="292" y="155"/>
                    </a:lnTo>
                    <a:lnTo>
                      <a:pt x="303" y="170"/>
                    </a:lnTo>
                    <a:lnTo>
                      <a:pt x="312" y="180"/>
                    </a:lnTo>
                    <a:lnTo>
                      <a:pt x="323" y="195"/>
                    </a:lnTo>
                    <a:lnTo>
                      <a:pt x="336" y="206"/>
                    </a:lnTo>
                    <a:lnTo>
                      <a:pt x="343" y="211"/>
                    </a:lnTo>
                    <a:lnTo>
                      <a:pt x="345" y="217"/>
                    </a:lnTo>
                    <a:lnTo>
                      <a:pt x="350" y="226"/>
                    </a:lnTo>
                    <a:lnTo>
                      <a:pt x="354" y="231"/>
                    </a:lnTo>
                    <a:lnTo>
                      <a:pt x="354" y="244"/>
                    </a:lnTo>
                    <a:lnTo>
                      <a:pt x="354" y="258"/>
                    </a:lnTo>
                    <a:lnTo>
                      <a:pt x="359" y="273"/>
                    </a:lnTo>
                    <a:lnTo>
                      <a:pt x="364" y="283"/>
                    </a:lnTo>
                    <a:lnTo>
                      <a:pt x="366" y="285"/>
                    </a:lnTo>
                    <a:lnTo>
                      <a:pt x="370" y="289"/>
                    </a:lnTo>
                    <a:lnTo>
                      <a:pt x="372" y="291"/>
                    </a:lnTo>
                    <a:lnTo>
                      <a:pt x="375" y="294"/>
                    </a:lnTo>
                    <a:lnTo>
                      <a:pt x="375" y="298"/>
                    </a:lnTo>
                    <a:lnTo>
                      <a:pt x="372" y="300"/>
                    </a:lnTo>
                    <a:lnTo>
                      <a:pt x="372" y="305"/>
                    </a:lnTo>
                    <a:lnTo>
                      <a:pt x="370" y="309"/>
                    </a:lnTo>
                    <a:lnTo>
                      <a:pt x="359" y="305"/>
                    </a:lnTo>
                    <a:lnTo>
                      <a:pt x="348" y="294"/>
                    </a:lnTo>
                    <a:lnTo>
                      <a:pt x="336" y="285"/>
                    </a:lnTo>
                    <a:lnTo>
                      <a:pt x="323" y="283"/>
                    </a:lnTo>
                    <a:lnTo>
                      <a:pt x="314" y="289"/>
                    </a:lnTo>
                    <a:lnTo>
                      <a:pt x="308" y="294"/>
                    </a:lnTo>
                    <a:lnTo>
                      <a:pt x="299" y="300"/>
                    </a:lnTo>
                    <a:lnTo>
                      <a:pt x="296" y="305"/>
                    </a:lnTo>
                    <a:lnTo>
                      <a:pt x="298" y="309"/>
                    </a:lnTo>
                    <a:lnTo>
                      <a:pt x="299" y="310"/>
                    </a:lnTo>
                    <a:lnTo>
                      <a:pt x="299" y="314"/>
                    </a:lnTo>
                    <a:lnTo>
                      <a:pt x="303" y="314"/>
                    </a:lnTo>
                    <a:lnTo>
                      <a:pt x="312" y="314"/>
                    </a:lnTo>
                    <a:lnTo>
                      <a:pt x="317" y="316"/>
                    </a:lnTo>
                    <a:lnTo>
                      <a:pt x="319" y="321"/>
                    </a:lnTo>
                    <a:lnTo>
                      <a:pt x="323" y="330"/>
                    </a:lnTo>
                    <a:lnTo>
                      <a:pt x="323" y="330"/>
                    </a:lnTo>
                    <a:lnTo>
                      <a:pt x="319" y="334"/>
                    </a:lnTo>
                    <a:lnTo>
                      <a:pt x="317" y="339"/>
                    </a:lnTo>
                    <a:lnTo>
                      <a:pt x="317" y="339"/>
                    </a:lnTo>
                    <a:lnTo>
                      <a:pt x="260" y="327"/>
                    </a:lnTo>
                    <a:lnTo>
                      <a:pt x="260" y="334"/>
                    </a:lnTo>
                    <a:lnTo>
                      <a:pt x="260" y="339"/>
                    </a:lnTo>
                    <a:lnTo>
                      <a:pt x="260" y="345"/>
                    </a:lnTo>
                    <a:lnTo>
                      <a:pt x="256" y="347"/>
                    </a:lnTo>
                    <a:lnTo>
                      <a:pt x="251" y="356"/>
                    </a:lnTo>
                    <a:lnTo>
                      <a:pt x="249" y="357"/>
                    </a:lnTo>
                    <a:lnTo>
                      <a:pt x="242" y="366"/>
                    </a:lnTo>
                    <a:lnTo>
                      <a:pt x="225" y="393"/>
                    </a:lnTo>
                    <a:lnTo>
                      <a:pt x="189" y="411"/>
                    </a:lnTo>
                    <a:lnTo>
                      <a:pt x="188" y="413"/>
                    </a:lnTo>
                    <a:lnTo>
                      <a:pt x="184" y="419"/>
                    </a:lnTo>
                    <a:lnTo>
                      <a:pt x="184" y="424"/>
                    </a:lnTo>
                    <a:lnTo>
                      <a:pt x="184" y="430"/>
                    </a:lnTo>
                    <a:lnTo>
                      <a:pt x="184" y="439"/>
                    </a:lnTo>
                    <a:lnTo>
                      <a:pt x="184" y="453"/>
                    </a:lnTo>
                    <a:lnTo>
                      <a:pt x="184" y="469"/>
                    </a:lnTo>
                    <a:lnTo>
                      <a:pt x="184" y="478"/>
                    </a:lnTo>
                    <a:lnTo>
                      <a:pt x="173" y="478"/>
                    </a:lnTo>
                    <a:lnTo>
                      <a:pt x="164" y="475"/>
                    </a:lnTo>
                    <a:lnTo>
                      <a:pt x="157" y="469"/>
                    </a:lnTo>
                    <a:lnTo>
                      <a:pt x="151" y="464"/>
                    </a:lnTo>
                    <a:lnTo>
                      <a:pt x="151" y="449"/>
                    </a:lnTo>
                    <a:lnTo>
                      <a:pt x="148" y="435"/>
                    </a:lnTo>
                    <a:lnTo>
                      <a:pt x="141" y="424"/>
                    </a:lnTo>
                    <a:lnTo>
                      <a:pt x="130" y="413"/>
                    </a:lnTo>
                    <a:lnTo>
                      <a:pt x="117" y="417"/>
                    </a:lnTo>
                    <a:lnTo>
                      <a:pt x="110" y="417"/>
                    </a:lnTo>
                    <a:lnTo>
                      <a:pt x="101" y="413"/>
                    </a:lnTo>
                    <a:lnTo>
                      <a:pt x="94" y="408"/>
                    </a:lnTo>
                    <a:lnTo>
                      <a:pt x="83" y="402"/>
                    </a:lnTo>
                    <a:lnTo>
                      <a:pt x="72" y="397"/>
                    </a:lnTo>
                    <a:lnTo>
                      <a:pt x="59" y="393"/>
                    </a:lnTo>
                    <a:lnTo>
                      <a:pt x="49" y="392"/>
                    </a:lnTo>
                    <a:lnTo>
                      <a:pt x="38" y="402"/>
                    </a:lnTo>
                    <a:lnTo>
                      <a:pt x="21" y="424"/>
                    </a:lnTo>
                    <a:lnTo>
                      <a:pt x="5" y="448"/>
                    </a:lnTo>
                    <a:lnTo>
                      <a:pt x="0" y="455"/>
                    </a:lnTo>
                    <a:lnTo>
                      <a:pt x="21" y="475"/>
                    </a:lnTo>
                    <a:lnTo>
                      <a:pt x="25" y="516"/>
                    </a:lnTo>
                    <a:lnTo>
                      <a:pt x="29" y="516"/>
                    </a:lnTo>
                    <a:lnTo>
                      <a:pt x="38" y="513"/>
                    </a:lnTo>
                    <a:lnTo>
                      <a:pt x="43" y="511"/>
                    </a:lnTo>
                    <a:lnTo>
                      <a:pt x="49" y="505"/>
                    </a:lnTo>
                    <a:lnTo>
                      <a:pt x="54" y="496"/>
                    </a:lnTo>
                    <a:lnTo>
                      <a:pt x="58" y="491"/>
                    </a:lnTo>
                    <a:lnTo>
                      <a:pt x="63" y="485"/>
                    </a:lnTo>
                    <a:lnTo>
                      <a:pt x="72" y="480"/>
                    </a:lnTo>
                    <a:lnTo>
                      <a:pt x="74" y="480"/>
                    </a:lnTo>
                    <a:lnTo>
                      <a:pt x="74" y="484"/>
                    </a:lnTo>
                    <a:lnTo>
                      <a:pt x="74" y="484"/>
                    </a:lnTo>
                    <a:lnTo>
                      <a:pt x="74" y="485"/>
                    </a:lnTo>
                    <a:lnTo>
                      <a:pt x="63" y="538"/>
                    </a:lnTo>
                    <a:lnTo>
                      <a:pt x="79" y="556"/>
                    </a:lnTo>
                    <a:lnTo>
                      <a:pt x="77" y="567"/>
                    </a:lnTo>
                    <a:lnTo>
                      <a:pt x="68" y="574"/>
                    </a:lnTo>
                    <a:lnTo>
                      <a:pt x="59" y="583"/>
                    </a:lnTo>
                    <a:lnTo>
                      <a:pt x="54" y="597"/>
                    </a:lnTo>
                    <a:lnTo>
                      <a:pt x="54" y="608"/>
                    </a:lnTo>
                    <a:lnTo>
                      <a:pt x="63" y="619"/>
                    </a:lnTo>
                    <a:lnTo>
                      <a:pt x="74" y="630"/>
                    </a:lnTo>
                    <a:lnTo>
                      <a:pt x="88" y="641"/>
                    </a:lnTo>
                    <a:lnTo>
                      <a:pt x="101" y="646"/>
                    </a:lnTo>
                    <a:lnTo>
                      <a:pt x="114" y="646"/>
                    </a:lnTo>
                    <a:lnTo>
                      <a:pt x="124" y="644"/>
                    </a:lnTo>
                    <a:lnTo>
                      <a:pt x="132" y="641"/>
                    </a:lnTo>
                    <a:lnTo>
                      <a:pt x="141" y="635"/>
                    </a:lnTo>
                    <a:lnTo>
                      <a:pt x="148" y="635"/>
                    </a:lnTo>
                    <a:lnTo>
                      <a:pt x="153" y="639"/>
                    </a:lnTo>
                    <a:lnTo>
                      <a:pt x="160" y="641"/>
                    </a:lnTo>
                    <a:lnTo>
                      <a:pt x="168" y="644"/>
                    </a:lnTo>
                    <a:lnTo>
                      <a:pt x="184" y="652"/>
                    </a:lnTo>
                    <a:lnTo>
                      <a:pt x="195" y="661"/>
                    </a:lnTo>
                    <a:lnTo>
                      <a:pt x="209" y="670"/>
                    </a:lnTo>
                    <a:lnTo>
                      <a:pt x="220" y="677"/>
                    </a:lnTo>
                    <a:lnTo>
                      <a:pt x="225" y="691"/>
                    </a:lnTo>
                    <a:lnTo>
                      <a:pt x="229" y="706"/>
                    </a:lnTo>
                    <a:lnTo>
                      <a:pt x="231" y="722"/>
                    </a:lnTo>
                    <a:lnTo>
                      <a:pt x="234" y="738"/>
                    </a:lnTo>
                    <a:lnTo>
                      <a:pt x="249" y="744"/>
                    </a:lnTo>
                    <a:lnTo>
                      <a:pt x="262" y="749"/>
                    </a:lnTo>
                    <a:lnTo>
                      <a:pt x="276" y="758"/>
                    </a:lnTo>
                    <a:lnTo>
                      <a:pt x="287" y="772"/>
                    </a:lnTo>
                    <a:lnTo>
                      <a:pt x="298" y="800"/>
                    </a:lnTo>
                    <a:lnTo>
                      <a:pt x="308" y="830"/>
                    </a:lnTo>
                    <a:lnTo>
                      <a:pt x="319" y="861"/>
                    </a:lnTo>
                    <a:lnTo>
                      <a:pt x="334" y="886"/>
                    </a:lnTo>
                    <a:lnTo>
                      <a:pt x="350" y="904"/>
                    </a:lnTo>
                    <a:lnTo>
                      <a:pt x="366" y="924"/>
                    </a:lnTo>
                    <a:lnTo>
                      <a:pt x="381" y="944"/>
                    </a:lnTo>
                    <a:lnTo>
                      <a:pt x="395" y="966"/>
                    </a:lnTo>
                    <a:lnTo>
                      <a:pt x="397" y="980"/>
                    </a:lnTo>
                    <a:lnTo>
                      <a:pt x="397" y="993"/>
                    </a:lnTo>
                    <a:lnTo>
                      <a:pt x="391" y="1007"/>
                    </a:lnTo>
                    <a:lnTo>
                      <a:pt x="381" y="1018"/>
                    </a:lnTo>
                    <a:lnTo>
                      <a:pt x="364" y="1022"/>
                    </a:lnTo>
                    <a:lnTo>
                      <a:pt x="348" y="1027"/>
                    </a:lnTo>
                    <a:lnTo>
                      <a:pt x="334" y="1032"/>
                    </a:lnTo>
                    <a:lnTo>
                      <a:pt x="319" y="1038"/>
                    </a:lnTo>
                    <a:lnTo>
                      <a:pt x="307" y="1043"/>
                    </a:lnTo>
                    <a:lnTo>
                      <a:pt x="292" y="1052"/>
                    </a:lnTo>
                    <a:lnTo>
                      <a:pt x="278" y="1063"/>
                    </a:lnTo>
                    <a:lnTo>
                      <a:pt x="262" y="1074"/>
                    </a:lnTo>
                    <a:lnTo>
                      <a:pt x="249" y="1083"/>
                    </a:lnTo>
                    <a:lnTo>
                      <a:pt x="231" y="1090"/>
                    </a:lnTo>
                    <a:lnTo>
                      <a:pt x="215" y="1094"/>
                    </a:lnTo>
                    <a:lnTo>
                      <a:pt x="198" y="1099"/>
                    </a:lnTo>
                    <a:lnTo>
                      <a:pt x="182" y="1105"/>
                    </a:lnTo>
                    <a:lnTo>
                      <a:pt x="164" y="1110"/>
                    </a:lnTo>
                    <a:lnTo>
                      <a:pt x="151" y="1119"/>
                    </a:lnTo>
                    <a:lnTo>
                      <a:pt x="141" y="1132"/>
                    </a:lnTo>
                    <a:lnTo>
                      <a:pt x="124" y="1146"/>
                    </a:lnTo>
                    <a:lnTo>
                      <a:pt x="106" y="1160"/>
                    </a:lnTo>
                    <a:lnTo>
                      <a:pt x="88" y="1171"/>
                    </a:lnTo>
                    <a:lnTo>
                      <a:pt x="68" y="1180"/>
                    </a:lnTo>
                    <a:lnTo>
                      <a:pt x="88" y="1186"/>
                    </a:lnTo>
                    <a:lnTo>
                      <a:pt x="106" y="1188"/>
                    </a:lnTo>
                    <a:lnTo>
                      <a:pt x="124" y="1193"/>
                    </a:lnTo>
                    <a:lnTo>
                      <a:pt x="142" y="1197"/>
                    </a:lnTo>
                    <a:lnTo>
                      <a:pt x="162" y="1198"/>
                    </a:lnTo>
                    <a:lnTo>
                      <a:pt x="182" y="1198"/>
                    </a:lnTo>
                    <a:lnTo>
                      <a:pt x="200" y="1202"/>
                    </a:lnTo>
                    <a:lnTo>
                      <a:pt x="220" y="1202"/>
                    </a:lnTo>
                    <a:lnTo>
                      <a:pt x="252" y="1202"/>
                    </a:lnTo>
                    <a:lnTo>
                      <a:pt x="287" y="1198"/>
                    </a:lnTo>
                    <a:lnTo>
                      <a:pt x="319" y="1193"/>
                    </a:lnTo>
                    <a:lnTo>
                      <a:pt x="354" y="1186"/>
                    </a:lnTo>
                    <a:lnTo>
                      <a:pt x="386" y="1177"/>
                    </a:lnTo>
                    <a:lnTo>
                      <a:pt x="417" y="1168"/>
                    </a:lnTo>
                    <a:lnTo>
                      <a:pt x="447" y="1155"/>
                    </a:lnTo>
                    <a:lnTo>
                      <a:pt x="478" y="1141"/>
                    </a:lnTo>
                    <a:lnTo>
                      <a:pt x="505" y="1126"/>
                    </a:lnTo>
                    <a:lnTo>
                      <a:pt x="536" y="1110"/>
                    </a:lnTo>
                    <a:lnTo>
                      <a:pt x="559" y="1094"/>
                    </a:lnTo>
                    <a:lnTo>
                      <a:pt x="588" y="1074"/>
                    </a:lnTo>
                    <a:lnTo>
                      <a:pt x="613" y="1052"/>
                    </a:lnTo>
                    <a:lnTo>
                      <a:pt x="637" y="1029"/>
                    </a:lnTo>
                    <a:lnTo>
                      <a:pt x="660" y="1007"/>
                    </a:lnTo>
                    <a:lnTo>
                      <a:pt x="682" y="982"/>
                    </a:lnTo>
                    <a:lnTo>
                      <a:pt x="666" y="966"/>
                    </a:lnTo>
                    <a:lnTo>
                      <a:pt x="646" y="955"/>
                    </a:lnTo>
                    <a:lnTo>
                      <a:pt x="626" y="940"/>
                    </a:lnTo>
                    <a:lnTo>
                      <a:pt x="610" y="929"/>
                    </a:lnTo>
                    <a:lnTo>
                      <a:pt x="590" y="922"/>
                    </a:lnTo>
                    <a:lnTo>
                      <a:pt x="574" y="917"/>
                    </a:lnTo>
                    <a:lnTo>
                      <a:pt x="557" y="904"/>
                    </a:lnTo>
                    <a:lnTo>
                      <a:pt x="547" y="893"/>
                    </a:lnTo>
                    <a:lnTo>
                      <a:pt x="547" y="892"/>
                    </a:lnTo>
                    <a:lnTo>
                      <a:pt x="547" y="888"/>
                    </a:lnTo>
                    <a:lnTo>
                      <a:pt x="543" y="888"/>
                    </a:lnTo>
                    <a:lnTo>
                      <a:pt x="543" y="886"/>
                    </a:lnTo>
                    <a:lnTo>
                      <a:pt x="543" y="874"/>
                    </a:lnTo>
                    <a:lnTo>
                      <a:pt x="547" y="863"/>
                    </a:lnTo>
                    <a:lnTo>
                      <a:pt x="547" y="855"/>
                    </a:lnTo>
                    <a:lnTo>
                      <a:pt x="548" y="845"/>
                    </a:lnTo>
                    <a:lnTo>
                      <a:pt x="557" y="819"/>
                    </a:lnTo>
                    <a:lnTo>
                      <a:pt x="567" y="791"/>
                    </a:lnTo>
                    <a:lnTo>
                      <a:pt x="579" y="769"/>
                    </a:lnTo>
                    <a:lnTo>
                      <a:pt x="601" y="753"/>
                    </a:lnTo>
                    <a:lnTo>
                      <a:pt x="613" y="749"/>
                    </a:lnTo>
                    <a:lnTo>
                      <a:pt x="624" y="744"/>
                    </a:lnTo>
                    <a:lnTo>
                      <a:pt x="631" y="742"/>
                    </a:lnTo>
                    <a:lnTo>
                      <a:pt x="642" y="738"/>
                    </a:lnTo>
                    <a:lnTo>
                      <a:pt x="655" y="738"/>
                    </a:lnTo>
                    <a:lnTo>
                      <a:pt x="666" y="736"/>
                    </a:lnTo>
                    <a:lnTo>
                      <a:pt x="673" y="729"/>
                    </a:lnTo>
                    <a:lnTo>
                      <a:pt x="684" y="727"/>
                    </a:lnTo>
                    <a:lnTo>
                      <a:pt x="695" y="727"/>
                    </a:lnTo>
                    <a:lnTo>
                      <a:pt x="704" y="722"/>
                    </a:lnTo>
                    <a:lnTo>
                      <a:pt x="715" y="718"/>
                    </a:lnTo>
                    <a:lnTo>
                      <a:pt x="725" y="713"/>
                    </a:lnTo>
                    <a:lnTo>
                      <a:pt x="736" y="711"/>
                    </a:lnTo>
                    <a:lnTo>
                      <a:pt x="749" y="707"/>
                    </a:lnTo>
                    <a:lnTo>
                      <a:pt x="760" y="707"/>
                    </a:lnTo>
                    <a:lnTo>
                      <a:pt x="770" y="711"/>
                    </a:lnTo>
                    <a:lnTo>
                      <a:pt x="776" y="717"/>
                    </a:lnTo>
                    <a:lnTo>
                      <a:pt x="783" y="722"/>
                    </a:lnTo>
                    <a:lnTo>
                      <a:pt x="792" y="729"/>
                    </a:lnTo>
                    <a:lnTo>
                      <a:pt x="803" y="736"/>
                    </a:lnTo>
                  </a:path>
                </a:pathLst>
              </a:custGeom>
              <a:solidFill>
                <a:schemeClr val="folHlink"/>
              </a:solidFill>
              <a:ln w="9525">
                <a:noFill/>
                <a:round/>
                <a:headEnd type="none" w="sm" len="sm"/>
                <a:tailEnd type="none" w="sm" len="sm"/>
              </a:ln>
              <a:effectLst/>
            </p:spPr>
            <p:txBody>
              <a:bodyPr/>
              <a:lstStyle/>
              <a:p>
                <a:endParaRPr lang="en-US"/>
              </a:p>
            </p:txBody>
          </p:sp>
          <p:sp>
            <p:nvSpPr>
              <p:cNvPr id="6171" name="Freeform 27"/>
              <p:cNvSpPr>
                <a:spLocks/>
              </p:cNvSpPr>
              <p:nvPr/>
            </p:nvSpPr>
            <p:spPr bwMode="invGray">
              <a:xfrm>
                <a:off x="530" y="2834"/>
                <a:ext cx="63" cy="73"/>
              </a:xfrm>
              <a:custGeom>
                <a:avLst/>
                <a:gdLst/>
                <a:ahLst/>
                <a:cxnLst>
                  <a:cxn ang="0">
                    <a:pos x="42" y="65"/>
                  </a:cxn>
                  <a:cxn ang="0">
                    <a:pos x="58" y="72"/>
                  </a:cxn>
                  <a:cxn ang="0">
                    <a:pos x="62" y="72"/>
                  </a:cxn>
                  <a:cxn ang="0">
                    <a:pos x="62" y="67"/>
                  </a:cxn>
                  <a:cxn ang="0">
                    <a:pos x="58" y="65"/>
                  </a:cxn>
                  <a:cxn ang="0">
                    <a:pos x="58" y="62"/>
                  </a:cxn>
                  <a:cxn ang="0">
                    <a:pos x="44" y="56"/>
                  </a:cxn>
                  <a:cxn ang="0">
                    <a:pos x="37" y="45"/>
                  </a:cxn>
                  <a:cxn ang="0">
                    <a:pos x="31" y="34"/>
                  </a:cxn>
                  <a:cxn ang="0">
                    <a:pos x="26" y="20"/>
                  </a:cxn>
                  <a:cxn ang="0">
                    <a:pos x="9" y="0"/>
                  </a:cxn>
                  <a:cxn ang="0">
                    <a:pos x="6" y="4"/>
                  </a:cxn>
                  <a:cxn ang="0">
                    <a:pos x="2" y="9"/>
                  </a:cxn>
                  <a:cxn ang="0">
                    <a:pos x="0" y="11"/>
                  </a:cxn>
                  <a:cxn ang="0">
                    <a:pos x="0" y="18"/>
                  </a:cxn>
                  <a:cxn ang="0">
                    <a:pos x="0" y="20"/>
                  </a:cxn>
                  <a:cxn ang="0">
                    <a:pos x="0" y="20"/>
                  </a:cxn>
                  <a:cxn ang="0">
                    <a:pos x="0" y="20"/>
                  </a:cxn>
                  <a:cxn ang="0">
                    <a:pos x="0" y="20"/>
                  </a:cxn>
                  <a:cxn ang="0">
                    <a:pos x="9" y="31"/>
                  </a:cxn>
                  <a:cxn ang="0">
                    <a:pos x="20" y="45"/>
                  </a:cxn>
                  <a:cxn ang="0">
                    <a:pos x="31" y="56"/>
                  </a:cxn>
                  <a:cxn ang="0">
                    <a:pos x="42" y="65"/>
                  </a:cxn>
                </a:cxnLst>
                <a:rect l="0" t="0" r="r" b="b"/>
                <a:pathLst>
                  <a:path w="63" h="73">
                    <a:moveTo>
                      <a:pt x="42" y="65"/>
                    </a:moveTo>
                    <a:lnTo>
                      <a:pt x="58" y="72"/>
                    </a:lnTo>
                    <a:lnTo>
                      <a:pt x="62" y="72"/>
                    </a:lnTo>
                    <a:lnTo>
                      <a:pt x="62" y="67"/>
                    </a:lnTo>
                    <a:lnTo>
                      <a:pt x="58" y="65"/>
                    </a:lnTo>
                    <a:lnTo>
                      <a:pt x="58" y="62"/>
                    </a:lnTo>
                    <a:lnTo>
                      <a:pt x="44" y="56"/>
                    </a:lnTo>
                    <a:lnTo>
                      <a:pt x="37" y="45"/>
                    </a:lnTo>
                    <a:lnTo>
                      <a:pt x="31" y="34"/>
                    </a:lnTo>
                    <a:lnTo>
                      <a:pt x="26" y="20"/>
                    </a:lnTo>
                    <a:lnTo>
                      <a:pt x="9" y="0"/>
                    </a:lnTo>
                    <a:lnTo>
                      <a:pt x="6" y="4"/>
                    </a:lnTo>
                    <a:lnTo>
                      <a:pt x="2" y="9"/>
                    </a:lnTo>
                    <a:lnTo>
                      <a:pt x="0" y="11"/>
                    </a:lnTo>
                    <a:lnTo>
                      <a:pt x="0" y="18"/>
                    </a:lnTo>
                    <a:lnTo>
                      <a:pt x="0" y="20"/>
                    </a:lnTo>
                    <a:lnTo>
                      <a:pt x="0" y="20"/>
                    </a:lnTo>
                    <a:lnTo>
                      <a:pt x="0" y="20"/>
                    </a:lnTo>
                    <a:lnTo>
                      <a:pt x="0" y="20"/>
                    </a:lnTo>
                    <a:lnTo>
                      <a:pt x="9" y="31"/>
                    </a:lnTo>
                    <a:lnTo>
                      <a:pt x="20" y="45"/>
                    </a:lnTo>
                    <a:lnTo>
                      <a:pt x="31" y="56"/>
                    </a:lnTo>
                    <a:lnTo>
                      <a:pt x="42" y="65"/>
                    </a:lnTo>
                  </a:path>
                </a:pathLst>
              </a:custGeom>
              <a:solidFill>
                <a:schemeClr val="folHlink"/>
              </a:solidFill>
              <a:ln w="9525">
                <a:noFill/>
                <a:round/>
                <a:headEnd type="none" w="sm" len="sm"/>
                <a:tailEnd type="none" w="sm" len="sm"/>
              </a:ln>
              <a:effectLst/>
            </p:spPr>
            <p:txBody>
              <a:bodyPr/>
              <a:lstStyle/>
              <a:p>
                <a:endParaRPr lang="en-US"/>
              </a:p>
            </p:txBody>
          </p:sp>
        </p:grpSp>
      </p:grpSp>
      <p:sp>
        <p:nvSpPr>
          <p:cNvPr id="6172" name="Rectangle 28"/>
          <p:cNvSpPr>
            <a:spLocks noGrp="1" noChangeArrowheads="1"/>
          </p:cNvSpPr>
          <p:nvPr>
            <p:ph type="ctrTitle" sz="quarter"/>
          </p:nvPr>
        </p:nvSpPr>
        <p:spPr bwMode="auto">
          <a:xfrm>
            <a:off x="685800" y="2286000"/>
            <a:ext cx="7772400" cy="1143000"/>
          </a:xfrm>
          <a:prstGeom prst="rect">
            <a:avLst/>
          </a:prstGeom>
          <a:noFill/>
          <a:ln>
            <a:miter lim="800000"/>
            <a:headEnd/>
            <a:tailEnd/>
          </a:ln>
        </p:spPr>
        <p:txBody>
          <a:bodyPr vert="horz" wrap="square" lIns="92075" tIns="46038" rIns="92075" bIns="46038" numCol="1" anchor="ctr" anchorCtr="0" compatLnSpc="1">
            <a:prstTxWarp prst="textNoShape">
              <a:avLst/>
            </a:prstTxWarp>
          </a:bodyPr>
          <a:lstStyle>
            <a:lvl1pPr>
              <a:defRPr/>
            </a:lvl1pPr>
          </a:lstStyle>
          <a:p>
            <a:r>
              <a:rPr lang="en-US"/>
              <a:t>Click to edit Master title style</a:t>
            </a:r>
          </a:p>
        </p:txBody>
      </p:sp>
      <p:sp>
        <p:nvSpPr>
          <p:cNvPr id="6173" name="Rectangle 29"/>
          <p:cNvSpPr>
            <a:spLocks noGrp="1" noChangeArrowheads="1"/>
          </p:cNvSpPr>
          <p:nvPr>
            <p:ph type="subTitle" sz="quarter" idx="1"/>
          </p:nvPr>
        </p:nvSpPr>
        <p:spPr>
          <a:xfrm>
            <a:off x="2057400" y="4114800"/>
            <a:ext cx="6400800" cy="1752600"/>
          </a:xfrm>
        </p:spPr>
        <p:txBody>
          <a:bodyPr/>
          <a:lstStyle>
            <a:lvl1pPr marL="0" indent="0" algn="ctr">
              <a:buFontTx/>
              <a:buNone/>
              <a:defRPr/>
            </a:lvl1pPr>
          </a:lstStyle>
          <a:p>
            <a:r>
              <a:rPr lang="en-US"/>
              <a:t>Click to edit Master subtitle style</a:t>
            </a:r>
          </a:p>
        </p:txBody>
      </p:sp>
      <p:sp>
        <p:nvSpPr>
          <p:cNvPr id="6174" name="Text Box 30"/>
          <p:cNvSpPr txBox="1">
            <a:spLocks noChangeArrowheads="1"/>
          </p:cNvSpPr>
          <p:nvPr/>
        </p:nvSpPr>
        <p:spPr bwMode="auto">
          <a:xfrm>
            <a:off x="685800" y="6491288"/>
            <a:ext cx="3505200" cy="366712"/>
          </a:xfrm>
          <a:prstGeom prst="rect">
            <a:avLst/>
          </a:prstGeom>
          <a:noFill/>
          <a:ln w="12700" cap="sq">
            <a:noFill/>
            <a:miter lim="800000"/>
            <a:headEnd type="none" w="sm" len="sm"/>
            <a:tailEnd type="none" w="sm" len="sm"/>
          </a:ln>
          <a:effectLst/>
        </p:spPr>
        <p:txBody>
          <a:bodyPr>
            <a:spAutoFit/>
          </a:bodyPr>
          <a:lstStyle/>
          <a:p>
            <a:pPr>
              <a:spcBef>
                <a:spcPct val="50000"/>
              </a:spcBef>
            </a:pPr>
            <a:r>
              <a:rPr lang="en-GB" sz="1800" b="1">
                <a:solidFill>
                  <a:srgbClr val="FF9900"/>
                </a:solidFill>
                <a:latin typeface="Arial" pitchFamily="34" charset="0"/>
              </a:rPr>
              <a:t>Action on Smoking and Health</a:t>
            </a:r>
            <a:endParaRPr lang="en-GB" sz="1800">
              <a:solidFill>
                <a:srgbClr val="FF9900"/>
              </a:solidFill>
            </a:endParaRPr>
          </a:p>
        </p:txBody>
      </p:sp>
    </p:spTree>
  </p:cSld>
  <p:clrMapOvr>
    <a:masterClrMapping/>
  </p:clrMapOvr>
  <p:transition>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92"/>
            </a:gs>
            <a:gs pos="100000">
              <a:schemeClr val="bg2"/>
            </a:gs>
          </a:gsLst>
          <a:lin ang="5400000" scaled="1"/>
        </a:gradFill>
        <a:effectLst/>
      </p:bgPr>
    </p:bg>
    <p:spTree>
      <p:nvGrpSpPr>
        <p:cNvPr id="1" name=""/>
        <p:cNvGrpSpPr/>
        <p:nvPr/>
      </p:nvGrpSpPr>
      <p:grpSpPr>
        <a:xfrm>
          <a:off x="0" y="0"/>
          <a:ext cx="0" cy="0"/>
          <a:chOff x="0" y="0"/>
          <a:chExt cx="0" cy="0"/>
        </a:xfrm>
      </p:grpSpPr>
      <p:sp>
        <p:nvSpPr>
          <p:cNvPr id="5138" name="Rectangle 18"/>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strips dir="rd"/>
  </p:transition>
  <p:txStyles>
    <p:titleStyle>
      <a:lvl1pPr algn="ctr" rtl="0" eaLnBrk="0" fontAlgn="base" hangingPunct="0">
        <a:spcBef>
          <a:spcPct val="0"/>
        </a:spcBef>
        <a:spcAft>
          <a:spcPct val="0"/>
        </a:spcAft>
        <a:defRPr kumimoji="1" sz="4400">
          <a:solidFill>
            <a:srgbClr val="FFFF00"/>
          </a:solidFill>
          <a:latin typeface="+mj-lt"/>
          <a:ea typeface="+mj-ea"/>
          <a:cs typeface="+mj-cs"/>
        </a:defRPr>
      </a:lvl1pPr>
      <a:lvl2pPr algn="ctr" rtl="0" eaLnBrk="0" fontAlgn="base" hangingPunct="0">
        <a:spcBef>
          <a:spcPct val="0"/>
        </a:spcBef>
        <a:spcAft>
          <a:spcPct val="0"/>
        </a:spcAft>
        <a:defRPr kumimoji="1" sz="4400">
          <a:solidFill>
            <a:srgbClr val="FFFF00"/>
          </a:solidFill>
          <a:latin typeface="Arial" pitchFamily="34" charset="0"/>
        </a:defRPr>
      </a:lvl2pPr>
      <a:lvl3pPr algn="ctr" rtl="0" eaLnBrk="0" fontAlgn="base" hangingPunct="0">
        <a:spcBef>
          <a:spcPct val="0"/>
        </a:spcBef>
        <a:spcAft>
          <a:spcPct val="0"/>
        </a:spcAft>
        <a:defRPr kumimoji="1" sz="4400">
          <a:solidFill>
            <a:srgbClr val="FFFF00"/>
          </a:solidFill>
          <a:latin typeface="Arial" pitchFamily="34" charset="0"/>
        </a:defRPr>
      </a:lvl3pPr>
      <a:lvl4pPr algn="ctr" rtl="0" eaLnBrk="0" fontAlgn="base" hangingPunct="0">
        <a:spcBef>
          <a:spcPct val="0"/>
        </a:spcBef>
        <a:spcAft>
          <a:spcPct val="0"/>
        </a:spcAft>
        <a:defRPr kumimoji="1" sz="4400">
          <a:solidFill>
            <a:srgbClr val="FFFF00"/>
          </a:solidFill>
          <a:latin typeface="Arial" pitchFamily="34" charset="0"/>
        </a:defRPr>
      </a:lvl4pPr>
      <a:lvl5pPr algn="ctr" rtl="0" eaLnBrk="0" fontAlgn="base" hangingPunct="0">
        <a:spcBef>
          <a:spcPct val="0"/>
        </a:spcBef>
        <a:spcAft>
          <a:spcPct val="0"/>
        </a:spcAft>
        <a:defRPr kumimoji="1" sz="4400">
          <a:solidFill>
            <a:srgbClr val="FFFF00"/>
          </a:solidFill>
          <a:latin typeface="Arial" pitchFamily="34" charset="0"/>
        </a:defRPr>
      </a:lvl5pPr>
      <a:lvl6pPr marL="457200" algn="ctr" rtl="0" eaLnBrk="0" fontAlgn="base" hangingPunct="0">
        <a:spcBef>
          <a:spcPct val="0"/>
        </a:spcBef>
        <a:spcAft>
          <a:spcPct val="0"/>
        </a:spcAft>
        <a:defRPr kumimoji="1" sz="4400">
          <a:solidFill>
            <a:srgbClr val="FFFF00"/>
          </a:solidFill>
          <a:latin typeface="Arial" pitchFamily="34" charset="0"/>
        </a:defRPr>
      </a:lvl6pPr>
      <a:lvl7pPr marL="914400" algn="ctr" rtl="0" eaLnBrk="0" fontAlgn="base" hangingPunct="0">
        <a:spcBef>
          <a:spcPct val="0"/>
        </a:spcBef>
        <a:spcAft>
          <a:spcPct val="0"/>
        </a:spcAft>
        <a:defRPr kumimoji="1" sz="4400">
          <a:solidFill>
            <a:srgbClr val="FFFF00"/>
          </a:solidFill>
          <a:latin typeface="Arial" pitchFamily="34" charset="0"/>
        </a:defRPr>
      </a:lvl7pPr>
      <a:lvl8pPr marL="1371600" algn="ctr" rtl="0" eaLnBrk="0" fontAlgn="base" hangingPunct="0">
        <a:spcBef>
          <a:spcPct val="0"/>
        </a:spcBef>
        <a:spcAft>
          <a:spcPct val="0"/>
        </a:spcAft>
        <a:defRPr kumimoji="1" sz="4400">
          <a:solidFill>
            <a:srgbClr val="FFFF00"/>
          </a:solidFill>
          <a:latin typeface="Arial" pitchFamily="34" charset="0"/>
        </a:defRPr>
      </a:lvl8pPr>
      <a:lvl9pPr marL="1828800" algn="ctr" rtl="0" eaLnBrk="0" fontAlgn="base" hangingPunct="0">
        <a:spcBef>
          <a:spcPct val="0"/>
        </a:spcBef>
        <a:spcAft>
          <a:spcPct val="0"/>
        </a:spcAft>
        <a:defRPr kumimoji="1" sz="4400">
          <a:solidFill>
            <a:srgbClr val="FFFF00"/>
          </a:solidFill>
          <a:latin typeface="Arial" pitchFamily="34" charset="0"/>
        </a:defRPr>
      </a:lvl9pPr>
    </p:titleStyle>
    <p:bodyStyle>
      <a:lvl1pPr marL="342900" indent="-342900" algn="l" rtl="0" eaLnBrk="0" fontAlgn="base" hangingPunct="0">
        <a:spcBef>
          <a:spcPct val="20000"/>
        </a:spcBef>
        <a:spcAft>
          <a:spcPct val="0"/>
        </a:spcAft>
        <a:buChar char="•"/>
        <a:defRPr kumimoji="1" sz="3200">
          <a:solidFill>
            <a:srgbClr val="FFFF00"/>
          </a:solidFill>
          <a:latin typeface="+mn-lt"/>
          <a:ea typeface="+mn-ea"/>
          <a:cs typeface="+mn-cs"/>
        </a:defRPr>
      </a:lvl1pPr>
      <a:lvl2pPr marL="742950" indent="-285750" algn="l" rtl="0" eaLnBrk="0" fontAlgn="base" hangingPunct="0">
        <a:spcBef>
          <a:spcPct val="20000"/>
        </a:spcBef>
        <a:spcAft>
          <a:spcPct val="0"/>
        </a:spcAft>
        <a:buChar char="–"/>
        <a:defRPr kumimoji="1" sz="2800">
          <a:solidFill>
            <a:srgbClr val="00FFCC"/>
          </a:solidFill>
          <a:latin typeface="+mn-lt"/>
        </a:defRPr>
      </a:lvl2pPr>
      <a:lvl3pPr marL="1143000" indent="-228600" algn="l" rtl="0" eaLnBrk="0" fontAlgn="base" hangingPunct="0">
        <a:spcBef>
          <a:spcPct val="20000"/>
        </a:spcBef>
        <a:spcAft>
          <a:spcPct val="0"/>
        </a:spcAft>
        <a:buChar char="•"/>
        <a:defRPr kumimoji="1" sz="2400">
          <a:solidFill>
            <a:srgbClr val="FFFF00"/>
          </a:solidFill>
          <a:latin typeface="+mn-lt"/>
        </a:defRPr>
      </a:lvl3pPr>
      <a:lvl4pPr marL="1600200" indent="-228600" algn="l" rtl="0" eaLnBrk="0" fontAlgn="base" hangingPunct="0">
        <a:spcBef>
          <a:spcPct val="20000"/>
        </a:spcBef>
        <a:spcAft>
          <a:spcPct val="0"/>
        </a:spcAft>
        <a:buChar char="–"/>
        <a:defRPr kumimoji="1" sz="2000">
          <a:solidFill>
            <a:srgbClr val="FFFF00"/>
          </a:solidFill>
          <a:latin typeface="+mn-lt"/>
        </a:defRPr>
      </a:lvl4pPr>
      <a:lvl5pPr marL="2057400" indent="-228600" algn="l" rtl="0" eaLnBrk="0" fontAlgn="base" hangingPunct="0">
        <a:spcBef>
          <a:spcPct val="20000"/>
        </a:spcBef>
        <a:spcAft>
          <a:spcPct val="0"/>
        </a:spcAft>
        <a:buChar char="•"/>
        <a:defRPr kumimoji="1" sz="2000">
          <a:solidFill>
            <a:srgbClr val="FFFF00"/>
          </a:solidFill>
          <a:latin typeface="+mn-lt"/>
        </a:defRPr>
      </a:lvl5pPr>
      <a:lvl6pPr marL="2514600" indent="-228600" algn="l" rtl="0" eaLnBrk="0" fontAlgn="base" hangingPunct="0">
        <a:spcBef>
          <a:spcPct val="20000"/>
        </a:spcBef>
        <a:spcAft>
          <a:spcPct val="0"/>
        </a:spcAft>
        <a:buChar char="•"/>
        <a:defRPr kumimoji="1" sz="2000">
          <a:solidFill>
            <a:srgbClr val="FFFF00"/>
          </a:solidFill>
          <a:latin typeface="+mn-lt"/>
        </a:defRPr>
      </a:lvl6pPr>
      <a:lvl7pPr marL="2971800" indent="-228600" algn="l" rtl="0" eaLnBrk="0" fontAlgn="base" hangingPunct="0">
        <a:spcBef>
          <a:spcPct val="20000"/>
        </a:spcBef>
        <a:spcAft>
          <a:spcPct val="0"/>
        </a:spcAft>
        <a:buChar char="•"/>
        <a:defRPr kumimoji="1" sz="2000">
          <a:solidFill>
            <a:srgbClr val="FFFF00"/>
          </a:solidFill>
          <a:latin typeface="+mn-lt"/>
        </a:defRPr>
      </a:lvl7pPr>
      <a:lvl8pPr marL="3429000" indent="-228600" algn="l" rtl="0" eaLnBrk="0" fontAlgn="base" hangingPunct="0">
        <a:spcBef>
          <a:spcPct val="20000"/>
        </a:spcBef>
        <a:spcAft>
          <a:spcPct val="0"/>
        </a:spcAft>
        <a:buChar char="•"/>
        <a:defRPr kumimoji="1" sz="2000">
          <a:solidFill>
            <a:srgbClr val="FFFF00"/>
          </a:solidFill>
          <a:latin typeface="+mn-lt"/>
        </a:defRPr>
      </a:lvl8pPr>
      <a:lvl9pPr marL="3886200" indent="-228600" algn="l" rtl="0" eaLnBrk="0" fontAlgn="base" hangingPunct="0">
        <a:spcBef>
          <a:spcPct val="20000"/>
        </a:spcBef>
        <a:spcAft>
          <a:spcPct val="0"/>
        </a:spcAft>
        <a:buChar char="•"/>
        <a:defRPr kumimoji="1" sz="2000">
          <a:solidFill>
            <a:srgbClr val="FFFF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ph type="title"/>
          </p:nvPr>
        </p:nvSpPr>
        <p:spPr bwMode="auto">
          <a:xfrm>
            <a:off x="685800" y="609600"/>
            <a:ext cx="7772400" cy="1143000"/>
          </a:xfrm>
          <a:noFill/>
          <a:ln cap="flat">
            <a:miter lim="800000"/>
            <a:headEnd/>
            <a:tailEnd/>
          </a:ln>
        </p:spPr>
        <p:txBody>
          <a:bodyPr vert="horz" wrap="square" lIns="91440" tIns="45720" rIns="91440" bIns="45720" numCol="1" anchor="t" anchorCtr="0" compatLnSpc="1">
            <a:prstTxWarp prst="textNoShape">
              <a:avLst/>
            </a:prstTxWarp>
          </a:bodyPr>
          <a:lstStyle/>
          <a:p>
            <a:r>
              <a:rPr lang="en-GB" sz="3600"/>
              <a:t>Health risks of smoking </a:t>
            </a:r>
            <a:endParaRPr lang="en-US" sz="3600"/>
          </a:p>
        </p:txBody>
      </p:sp>
      <p:sp>
        <p:nvSpPr>
          <p:cNvPr id="77827" name="Rectangle 3"/>
          <p:cNvSpPr>
            <a:spLocks noGrp="1" noChangeArrowheads="1"/>
          </p:cNvSpPr>
          <p:nvPr>
            <p:ph type="body" idx="1"/>
          </p:nvPr>
        </p:nvSpPr>
        <p:spPr>
          <a:xfrm>
            <a:off x="685800" y="2205038"/>
            <a:ext cx="7772400" cy="3024187"/>
          </a:xfrm>
        </p:spPr>
        <p:txBody>
          <a:bodyPr/>
          <a:lstStyle/>
          <a:p>
            <a:pPr>
              <a:lnSpc>
                <a:spcPct val="90000"/>
              </a:lnSpc>
              <a:spcBef>
                <a:spcPct val="35000"/>
              </a:spcBef>
              <a:spcAft>
                <a:spcPct val="25000"/>
              </a:spcAft>
            </a:pPr>
            <a:r>
              <a:rPr lang="en-GB" sz="2800" b="1"/>
              <a:t>Principal fatal diseases caused by smoking are cancer, COPD and CVD</a:t>
            </a:r>
          </a:p>
          <a:p>
            <a:pPr>
              <a:lnSpc>
                <a:spcPct val="90000"/>
              </a:lnSpc>
              <a:spcBef>
                <a:spcPct val="35000"/>
              </a:spcBef>
              <a:spcAft>
                <a:spcPct val="25000"/>
              </a:spcAft>
            </a:pPr>
            <a:r>
              <a:rPr lang="en-GB" sz="2800" b="1"/>
              <a:t>In addition, smoking is an important cause of morbidity</a:t>
            </a:r>
          </a:p>
          <a:p>
            <a:pPr>
              <a:lnSpc>
                <a:spcPct val="90000"/>
              </a:lnSpc>
              <a:spcBef>
                <a:spcPct val="35000"/>
              </a:spcBef>
              <a:spcAft>
                <a:spcPct val="25000"/>
              </a:spcAft>
            </a:pPr>
            <a:r>
              <a:rPr lang="en-GB" sz="2800" b="1"/>
              <a:t>Risks are dose and duration dependent</a:t>
            </a:r>
          </a:p>
          <a:p>
            <a:pPr>
              <a:lnSpc>
                <a:spcPct val="90000"/>
              </a:lnSpc>
              <a:spcBef>
                <a:spcPct val="35000"/>
              </a:spcBef>
              <a:spcAft>
                <a:spcPct val="25000"/>
              </a:spcAft>
            </a:pPr>
            <a:r>
              <a:rPr lang="en-GB" sz="2800" b="1"/>
              <a:t>On average, cigarette smokers lose 7.5 years of life</a:t>
            </a:r>
            <a:endParaRPr lang="en-US" sz="2800"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397" name="Group 77"/>
          <p:cNvGrpSpPr>
            <a:grpSpLocks/>
          </p:cNvGrpSpPr>
          <p:nvPr/>
        </p:nvGrpSpPr>
        <p:grpSpPr bwMode="auto">
          <a:xfrm>
            <a:off x="422275" y="1433513"/>
            <a:ext cx="8721725" cy="5173662"/>
            <a:chOff x="266" y="903"/>
            <a:chExt cx="5494" cy="3259"/>
          </a:xfrm>
        </p:grpSpPr>
        <p:sp>
          <p:nvSpPr>
            <p:cNvPr id="56323" name="Line 3"/>
            <p:cNvSpPr>
              <a:spLocks noChangeShapeType="1"/>
            </p:cNvSpPr>
            <p:nvPr/>
          </p:nvSpPr>
          <p:spPr bwMode="auto">
            <a:xfrm flipV="1">
              <a:off x="1274" y="3602"/>
              <a:ext cx="1" cy="61"/>
            </a:xfrm>
            <a:prstGeom prst="line">
              <a:avLst/>
            </a:prstGeom>
            <a:noFill/>
            <a:ln w="7938">
              <a:solidFill>
                <a:srgbClr val="000000"/>
              </a:solidFill>
              <a:round/>
              <a:headEnd/>
              <a:tailEnd/>
            </a:ln>
          </p:spPr>
          <p:txBody>
            <a:bodyPr/>
            <a:lstStyle/>
            <a:p>
              <a:endParaRPr lang="en-US"/>
            </a:p>
          </p:txBody>
        </p:sp>
        <p:sp>
          <p:nvSpPr>
            <p:cNvPr id="56324" name="Line 4"/>
            <p:cNvSpPr>
              <a:spLocks noChangeShapeType="1"/>
            </p:cNvSpPr>
            <p:nvPr/>
          </p:nvSpPr>
          <p:spPr bwMode="auto">
            <a:xfrm flipV="1">
              <a:off x="2273" y="3602"/>
              <a:ext cx="1" cy="61"/>
            </a:xfrm>
            <a:prstGeom prst="line">
              <a:avLst/>
            </a:prstGeom>
            <a:noFill/>
            <a:ln w="7938">
              <a:solidFill>
                <a:srgbClr val="000000"/>
              </a:solidFill>
              <a:round/>
              <a:headEnd/>
              <a:tailEnd/>
            </a:ln>
          </p:spPr>
          <p:txBody>
            <a:bodyPr/>
            <a:lstStyle/>
            <a:p>
              <a:endParaRPr lang="en-US"/>
            </a:p>
          </p:txBody>
        </p:sp>
        <p:sp>
          <p:nvSpPr>
            <p:cNvPr id="56325" name="Line 5"/>
            <p:cNvSpPr>
              <a:spLocks noChangeShapeType="1"/>
            </p:cNvSpPr>
            <p:nvPr/>
          </p:nvSpPr>
          <p:spPr bwMode="auto">
            <a:xfrm flipV="1">
              <a:off x="3273" y="3602"/>
              <a:ext cx="1" cy="61"/>
            </a:xfrm>
            <a:prstGeom prst="line">
              <a:avLst/>
            </a:prstGeom>
            <a:noFill/>
            <a:ln w="7938">
              <a:solidFill>
                <a:srgbClr val="000000"/>
              </a:solidFill>
              <a:round/>
              <a:headEnd/>
              <a:tailEnd/>
            </a:ln>
          </p:spPr>
          <p:txBody>
            <a:bodyPr/>
            <a:lstStyle/>
            <a:p>
              <a:endParaRPr lang="en-US"/>
            </a:p>
          </p:txBody>
        </p:sp>
        <p:sp>
          <p:nvSpPr>
            <p:cNvPr id="56326" name="Line 6"/>
            <p:cNvSpPr>
              <a:spLocks noChangeShapeType="1"/>
            </p:cNvSpPr>
            <p:nvPr/>
          </p:nvSpPr>
          <p:spPr bwMode="auto">
            <a:xfrm flipV="1">
              <a:off x="4271" y="3602"/>
              <a:ext cx="1" cy="61"/>
            </a:xfrm>
            <a:prstGeom prst="line">
              <a:avLst/>
            </a:prstGeom>
            <a:noFill/>
            <a:ln w="7938">
              <a:solidFill>
                <a:srgbClr val="000000"/>
              </a:solidFill>
              <a:round/>
              <a:headEnd/>
              <a:tailEnd/>
            </a:ln>
          </p:spPr>
          <p:txBody>
            <a:bodyPr/>
            <a:lstStyle/>
            <a:p>
              <a:endParaRPr lang="en-US"/>
            </a:p>
          </p:txBody>
        </p:sp>
        <p:sp>
          <p:nvSpPr>
            <p:cNvPr id="56327" name="Rectangle 7"/>
            <p:cNvSpPr>
              <a:spLocks noChangeArrowheads="1"/>
            </p:cNvSpPr>
            <p:nvPr/>
          </p:nvSpPr>
          <p:spPr bwMode="auto">
            <a:xfrm>
              <a:off x="842" y="3747"/>
              <a:ext cx="774" cy="154"/>
            </a:xfrm>
            <a:prstGeom prst="rect">
              <a:avLst/>
            </a:prstGeom>
            <a:noFill/>
            <a:ln w="9525">
              <a:noFill/>
              <a:miter lim="800000"/>
              <a:headEnd/>
              <a:tailEnd/>
            </a:ln>
          </p:spPr>
          <p:txBody>
            <a:bodyPr wrap="none" lIns="0" tIns="0" rIns="0" bIns="0">
              <a:spAutoFit/>
            </a:bodyPr>
            <a:lstStyle/>
            <a:p>
              <a:r>
                <a:rPr lang="en-GB" sz="1600" b="1">
                  <a:solidFill>
                    <a:srgbClr val="FFFF00"/>
                  </a:solidFill>
                  <a:latin typeface="Arial" pitchFamily="34" charset="0"/>
                </a:rPr>
                <a:t>Nonsmokers</a:t>
              </a:r>
              <a:endParaRPr lang="en-GB">
                <a:solidFill>
                  <a:srgbClr val="FFFF00"/>
                </a:solidFill>
              </a:endParaRPr>
            </a:p>
          </p:txBody>
        </p:sp>
        <p:sp>
          <p:nvSpPr>
            <p:cNvPr id="56328" name="Rectangle 8"/>
            <p:cNvSpPr>
              <a:spLocks noChangeArrowheads="1"/>
            </p:cNvSpPr>
            <p:nvPr/>
          </p:nvSpPr>
          <p:spPr bwMode="auto">
            <a:xfrm>
              <a:off x="1958" y="3747"/>
              <a:ext cx="548" cy="154"/>
            </a:xfrm>
            <a:prstGeom prst="rect">
              <a:avLst/>
            </a:prstGeom>
            <a:noFill/>
            <a:ln w="9525">
              <a:noFill/>
              <a:miter lim="800000"/>
              <a:headEnd/>
              <a:tailEnd/>
            </a:ln>
          </p:spPr>
          <p:txBody>
            <a:bodyPr wrap="none" lIns="0" tIns="0" rIns="0" bIns="0">
              <a:spAutoFit/>
            </a:bodyPr>
            <a:lstStyle/>
            <a:p>
              <a:r>
                <a:rPr lang="en-GB" sz="1600" b="1">
                  <a:solidFill>
                    <a:srgbClr val="FFFF00"/>
                  </a:solidFill>
                  <a:latin typeface="Arial" pitchFamily="34" charset="0"/>
                </a:rPr>
                <a:t>1-14 cigs</a:t>
              </a:r>
              <a:endParaRPr lang="en-GB">
                <a:solidFill>
                  <a:srgbClr val="FFFF00"/>
                </a:solidFill>
              </a:endParaRPr>
            </a:p>
          </p:txBody>
        </p:sp>
        <p:sp>
          <p:nvSpPr>
            <p:cNvPr id="56329" name="Rectangle 9"/>
            <p:cNvSpPr>
              <a:spLocks noChangeArrowheads="1"/>
            </p:cNvSpPr>
            <p:nvPr/>
          </p:nvSpPr>
          <p:spPr bwMode="auto">
            <a:xfrm>
              <a:off x="3072" y="3747"/>
              <a:ext cx="327" cy="154"/>
            </a:xfrm>
            <a:prstGeom prst="rect">
              <a:avLst/>
            </a:prstGeom>
            <a:noFill/>
            <a:ln w="9525">
              <a:noFill/>
              <a:miter lim="800000"/>
              <a:headEnd/>
              <a:tailEnd/>
            </a:ln>
          </p:spPr>
          <p:txBody>
            <a:bodyPr wrap="none" lIns="0" tIns="0" rIns="0" bIns="0">
              <a:spAutoFit/>
            </a:bodyPr>
            <a:lstStyle/>
            <a:p>
              <a:r>
                <a:rPr lang="en-GB" sz="1600" b="1">
                  <a:solidFill>
                    <a:srgbClr val="FFFF00"/>
                  </a:solidFill>
                  <a:latin typeface="Arial" pitchFamily="34" charset="0"/>
                </a:rPr>
                <a:t>15-24</a:t>
              </a:r>
              <a:endParaRPr lang="en-GB">
                <a:solidFill>
                  <a:srgbClr val="FFFF00"/>
                </a:solidFill>
              </a:endParaRPr>
            </a:p>
          </p:txBody>
        </p:sp>
        <p:sp>
          <p:nvSpPr>
            <p:cNvPr id="56330" name="Rectangle 10"/>
            <p:cNvSpPr>
              <a:spLocks noChangeArrowheads="1"/>
            </p:cNvSpPr>
            <p:nvPr/>
          </p:nvSpPr>
          <p:spPr bwMode="auto">
            <a:xfrm>
              <a:off x="4109" y="3747"/>
              <a:ext cx="253" cy="154"/>
            </a:xfrm>
            <a:prstGeom prst="rect">
              <a:avLst/>
            </a:prstGeom>
            <a:noFill/>
            <a:ln w="9525">
              <a:noFill/>
              <a:miter lim="800000"/>
              <a:headEnd/>
              <a:tailEnd/>
            </a:ln>
          </p:spPr>
          <p:txBody>
            <a:bodyPr wrap="none" lIns="0" tIns="0" rIns="0" bIns="0">
              <a:spAutoFit/>
            </a:bodyPr>
            <a:lstStyle/>
            <a:p>
              <a:r>
                <a:rPr lang="en-GB" sz="1600" b="1">
                  <a:solidFill>
                    <a:srgbClr val="FFFF00"/>
                  </a:solidFill>
                  <a:latin typeface="Arial" pitchFamily="34" charset="0"/>
                </a:rPr>
                <a:t>25 +</a:t>
              </a:r>
              <a:endParaRPr lang="en-GB">
                <a:solidFill>
                  <a:srgbClr val="FFFF00"/>
                </a:solidFill>
              </a:endParaRPr>
            </a:p>
          </p:txBody>
        </p:sp>
        <p:sp>
          <p:nvSpPr>
            <p:cNvPr id="56331" name="Rectangle 11"/>
            <p:cNvSpPr>
              <a:spLocks noChangeArrowheads="1"/>
            </p:cNvSpPr>
            <p:nvPr/>
          </p:nvSpPr>
          <p:spPr bwMode="auto">
            <a:xfrm>
              <a:off x="2170" y="3970"/>
              <a:ext cx="1102" cy="192"/>
            </a:xfrm>
            <a:prstGeom prst="rect">
              <a:avLst/>
            </a:prstGeom>
            <a:noFill/>
            <a:ln w="9525">
              <a:noFill/>
              <a:miter lim="800000"/>
              <a:headEnd/>
              <a:tailEnd/>
            </a:ln>
          </p:spPr>
          <p:txBody>
            <a:bodyPr wrap="none" lIns="0" tIns="0" rIns="0" bIns="0">
              <a:spAutoFit/>
            </a:bodyPr>
            <a:lstStyle/>
            <a:p>
              <a:r>
                <a:rPr lang="en-GB" sz="2000" b="1">
                  <a:solidFill>
                    <a:srgbClr val="FFFF00"/>
                  </a:solidFill>
                  <a:latin typeface="Arial" pitchFamily="34" charset="0"/>
                </a:rPr>
                <a:t>Smoking habit</a:t>
              </a:r>
              <a:endParaRPr lang="en-GB">
                <a:solidFill>
                  <a:srgbClr val="FFFF00"/>
                </a:solidFill>
              </a:endParaRPr>
            </a:p>
          </p:txBody>
        </p:sp>
        <p:sp>
          <p:nvSpPr>
            <p:cNvPr id="56332" name="Line 12"/>
            <p:cNvSpPr>
              <a:spLocks noChangeShapeType="1"/>
            </p:cNvSpPr>
            <p:nvPr/>
          </p:nvSpPr>
          <p:spPr bwMode="auto">
            <a:xfrm>
              <a:off x="775" y="3663"/>
              <a:ext cx="64" cy="1"/>
            </a:xfrm>
            <a:prstGeom prst="line">
              <a:avLst/>
            </a:prstGeom>
            <a:noFill/>
            <a:ln w="7938">
              <a:solidFill>
                <a:srgbClr val="000000"/>
              </a:solidFill>
              <a:round/>
              <a:headEnd/>
              <a:tailEnd/>
            </a:ln>
          </p:spPr>
          <p:txBody>
            <a:bodyPr/>
            <a:lstStyle/>
            <a:p>
              <a:endParaRPr lang="en-US"/>
            </a:p>
          </p:txBody>
        </p:sp>
        <p:sp>
          <p:nvSpPr>
            <p:cNvPr id="56333" name="Line 13"/>
            <p:cNvSpPr>
              <a:spLocks noChangeShapeType="1"/>
            </p:cNvSpPr>
            <p:nvPr/>
          </p:nvSpPr>
          <p:spPr bwMode="auto">
            <a:xfrm>
              <a:off x="775" y="3122"/>
              <a:ext cx="64" cy="1"/>
            </a:xfrm>
            <a:prstGeom prst="line">
              <a:avLst/>
            </a:prstGeom>
            <a:noFill/>
            <a:ln w="7938">
              <a:solidFill>
                <a:srgbClr val="000000"/>
              </a:solidFill>
              <a:round/>
              <a:headEnd/>
              <a:tailEnd/>
            </a:ln>
          </p:spPr>
          <p:txBody>
            <a:bodyPr/>
            <a:lstStyle/>
            <a:p>
              <a:endParaRPr lang="en-US"/>
            </a:p>
          </p:txBody>
        </p:sp>
        <p:sp>
          <p:nvSpPr>
            <p:cNvPr id="56334" name="Line 14"/>
            <p:cNvSpPr>
              <a:spLocks noChangeShapeType="1"/>
            </p:cNvSpPr>
            <p:nvPr/>
          </p:nvSpPr>
          <p:spPr bwMode="auto">
            <a:xfrm>
              <a:off x="775" y="2581"/>
              <a:ext cx="64" cy="1"/>
            </a:xfrm>
            <a:prstGeom prst="line">
              <a:avLst/>
            </a:prstGeom>
            <a:noFill/>
            <a:ln w="7938">
              <a:solidFill>
                <a:srgbClr val="000000"/>
              </a:solidFill>
              <a:round/>
              <a:headEnd/>
              <a:tailEnd/>
            </a:ln>
          </p:spPr>
          <p:txBody>
            <a:bodyPr/>
            <a:lstStyle/>
            <a:p>
              <a:endParaRPr lang="en-US"/>
            </a:p>
          </p:txBody>
        </p:sp>
        <p:sp>
          <p:nvSpPr>
            <p:cNvPr id="56335" name="Line 15"/>
            <p:cNvSpPr>
              <a:spLocks noChangeShapeType="1"/>
            </p:cNvSpPr>
            <p:nvPr/>
          </p:nvSpPr>
          <p:spPr bwMode="auto">
            <a:xfrm>
              <a:off x="775" y="2042"/>
              <a:ext cx="64" cy="1"/>
            </a:xfrm>
            <a:prstGeom prst="line">
              <a:avLst/>
            </a:prstGeom>
            <a:noFill/>
            <a:ln w="7938">
              <a:solidFill>
                <a:srgbClr val="000000"/>
              </a:solidFill>
              <a:round/>
              <a:headEnd/>
              <a:tailEnd/>
            </a:ln>
          </p:spPr>
          <p:txBody>
            <a:bodyPr/>
            <a:lstStyle/>
            <a:p>
              <a:endParaRPr lang="en-US"/>
            </a:p>
          </p:txBody>
        </p:sp>
        <p:sp>
          <p:nvSpPr>
            <p:cNvPr id="56336" name="Line 16"/>
            <p:cNvSpPr>
              <a:spLocks noChangeShapeType="1"/>
            </p:cNvSpPr>
            <p:nvPr/>
          </p:nvSpPr>
          <p:spPr bwMode="auto">
            <a:xfrm>
              <a:off x="775" y="1501"/>
              <a:ext cx="64" cy="1"/>
            </a:xfrm>
            <a:prstGeom prst="line">
              <a:avLst/>
            </a:prstGeom>
            <a:noFill/>
            <a:ln w="7938">
              <a:solidFill>
                <a:srgbClr val="000000"/>
              </a:solidFill>
              <a:round/>
              <a:headEnd/>
              <a:tailEnd/>
            </a:ln>
          </p:spPr>
          <p:txBody>
            <a:bodyPr/>
            <a:lstStyle/>
            <a:p>
              <a:endParaRPr lang="en-US"/>
            </a:p>
          </p:txBody>
        </p:sp>
        <p:sp>
          <p:nvSpPr>
            <p:cNvPr id="56337" name="Line 17"/>
            <p:cNvSpPr>
              <a:spLocks noChangeShapeType="1"/>
            </p:cNvSpPr>
            <p:nvPr/>
          </p:nvSpPr>
          <p:spPr bwMode="auto">
            <a:xfrm>
              <a:off x="775" y="960"/>
              <a:ext cx="64" cy="1"/>
            </a:xfrm>
            <a:prstGeom prst="line">
              <a:avLst/>
            </a:prstGeom>
            <a:noFill/>
            <a:ln w="7938">
              <a:solidFill>
                <a:srgbClr val="000000"/>
              </a:solidFill>
              <a:round/>
              <a:headEnd/>
              <a:tailEnd/>
            </a:ln>
          </p:spPr>
          <p:txBody>
            <a:bodyPr/>
            <a:lstStyle/>
            <a:p>
              <a:endParaRPr lang="en-US"/>
            </a:p>
          </p:txBody>
        </p:sp>
        <p:sp>
          <p:nvSpPr>
            <p:cNvPr id="56338" name="Rectangle 18"/>
            <p:cNvSpPr>
              <a:spLocks noChangeArrowheads="1"/>
            </p:cNvSpPr>
            <p:nvPr/>
          </p:nvSpPr>
          <p:spPr bwMode="auto">
            <a:xfrm>
              <a:off x="596" y="3606"/>
              <a:ext cx="167" cy="144"/>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0.0</a:t>
              </a:r>
              <a:endParaRPr lang="en-GB">
                <a:solidFill>
                  <a:srgbClr val="FFFF00"/>
                </a:solidFill>
              </a:endParaRPr>
            </a:p>
          </p:txBody>
        </p:sp>
        <p:sp>
          <p:nvSpPr>
            <p:cNvPr id="56339" name="Rectangle 19"/>
            <p:cNvSpPr>
              <a:spLocks noChangeArrowheads="1"/>
            </p:cNvSpPr>
            <p:nvPr/>
          </p:nvSpPr>
          <p:spPr bwMode="auto">
            <a:xfrm>
              <a:off x="596" y="3067"/>
              <a:ext cx="167" cy="144"/>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4.0</a:t>
              </a:r>
              <a:endParaRPr lang="en-GB">
                <a:solidFill>
                  <a:srgbClr val="FFFF00"/>
                </a:solidFill>
              </a:endParaRPr>
            </a:p>
          </p:txBody>
        </p:sp>
        <p:sp>
          <p:nvSpPr>
            <p:cNvPr id="56340" name="Rectangle 20"/>
            <p:cNvSpPr>
              <a:spLocks noChangeArrowheads="1"/>
            </p:cNvSpPr>
            <p:nvPr/>
          </p:nvSpPr>
          <p:spPr bwMode="auto">
            <a:xfrm>
              <a:off x="596" y="2526"/>
              <a:ext cx="167" cy="144"/>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8.0</a:t>
              </a:r>
              <a:endParaRPr lang="en-GB">
                <a:solidFill>
                  <a:srgbClr val="FFFF00"/>
                </a:solidFill>
              </a:endParaRPr>
            </a:p>
          </p:txBody>
        </p:sp>
        <p:sp>
          <p:nvSpPr>
            <p:cNvPr id="56341" name="Rectangle 21"/>
            <p:cNvSpPr>
              <a:spLocks noChangeArrowheads="1"/>
            </p:cNvSpPr>
            <p:nvPr/>
          </p:nvSpPr>
          <p:spPr bwMode="auto">
            <a:xfrm>
              <a:off x="528" y="1985"/>
              <a:ext cx="234" cy="144"/>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12.0</a:t>
              </a:r>
              <a:endParaRPr lang="en-GB">
                <a:solidFill>
                  <a:srgbClr val="FFFF00"/>
                </a:solidFill>
              </a:endParaRPr>
            </a:p>
          </p:txBody>
        </p:sp>
        <p:sp>
          <p:nvSpPr>
            <p:cNvPr id="56342" name="Rectangle 22"/>
            <p:cNvSpPr>
              <a:spLocks noChangeArrowheads="1"/>
            </p:cNvSpPr>
            <p:nvPr/>
          </p:nvSpPr>
          <p:spPr bwMode="auto">
            <a:xfrm>
              <a:off x="528" y="1444"/>
              <a:ext cx="234" cy="144"/>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16.0</a:t>
              </a:r>
              <a:endParaRPr lang="en-GB">
                <a:solidFill>
                  <a:srgbClr val="FFFF00"/>
                </a:solidFill>
              </a:endParaRPr>
            </a:p>
          </p:txBody>
        </p:sp>
        <p:sp>
          <p:nvSpPr>
            <p:cNvPr id="56343" name="Rectangle 23"/>
            <p:cNvSpPr>
              <a:spLocks noChangeArrowheads="1"/>
            </p:cNvSpPr>
            <p:nvPr/>
          </p:nvSpPr>
          <p:spPr bwMode="auto">
            <a:xfrm>
              <a:off x="528" y="903"/>
              <a:ext cx="234" cy="144"/>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20.0</a:t>
              </a:r>
              <a:endParaRPr lang="en-GB">
                <a:solidFill>
                  <a:srgbClr val="FFFF00"/>
                </a:solidFill>
              </a:endParaRPr>
            </a:p>
          </p:txBody>
        </p:sp>
        <p:sp>
          <p:nvSpPr>
            <p:cNvPr id="56344" name="Rectangle 24"/>
            <p:cNvSpPr>
              <a:spLocks noChangeArrowheads="1"/>
            </p:cNvSpPr>
            <p:nvPr/>
          </p:nvSpPr>
          <p:spPr bwMode="auto">
            <a:xfrm rot="16200000">
              <a:off x="-678" y="2201"/>
              <a:ext cx="2080" cy="192"/>
            </a:xfrm>
            <a:prstGeom prst="rect">
              <a:avLst/>
            </a:prstGeom>
            <a:noFill/>
            <a:ln w="9525">
              <a:noFill/>
              <a:miter lim="800000"/>
              <a:headEnd/>
              <a:tailEnd/>
            </a:ln>
          </p:spPr>
          <p:txBody>
            <a:bodyPr wrap="none" lIns="0" tIns="0" rIns="0" bIns="0">
              <a:spAutoFit/>
            </a:bodyPr>
            <a:lstStyle/>
            <a:p>
              <a:r>
                <a:rPr lang="en-GB" sz="2000" b="1">
                  <a:solidFill>
                    <a:srgbClr val="FFFF00"/>
                  </a:solidFill>
                  <a:latin typeface="Arial" pitchFamily="34" charset="0"/>
                </a:rPr>
                <a:t>Rate per 1000 person years</a:t>
              </a:r>
              <a:endParaRPr lang="en-GB">
                <a:solidFill>
                  <a:srgbClr val="FFFF00"/>
                </a:solidFill>
              </a:endParaRPr>
            </a:p>
          </p:txBody>
        </p:sp>
        <p:sp>
          <p:nvSpPr>
            <p:cNvPr id="56346" name="Rectangle 26"/>
            <p:cNvSpPr>
              <a:spLocks noChangeArrowheads="1"/>
            </p:cNvSpPr>
            <p:nvPr/>
          </p:nvSpPr>
          <p:spPr bwMode="auto">
            <a:xfrm>
              <a:off x="4992" y="3840"/>
              <a:ext cx="521" cy="240"/>
            </a:xfrm>
            <a:prstGeom prst="rect">
              <a:avLst/>
            </a:prstGeom>
            <a:noFill/>
            <a:ln w="9525">
              <a:noFill/>
              <a:miter lim="800000"/>
              <a:headEnd/>
              <a:tailEnd/>
            </a:ln>
          </p:spPr>
          <p:txBody>
            <a:bodyPr wrap="none" lIns="0" tIns="0" rIns="0" bIns="0">
              <a:spAutoFit/>
            </a:bodyPr>
            <a:lstStyle/>
            <a:p>
              <a:r>
                <a:rPr lang="en-GB" sz="2500" b="1">
                  <a:solidFill>
                    <a:srgbClr val="FFFF00"/>
                  </a:solidFill>
                  <a:latin typeface="Arial" pitchFamily="34" charset="0"/>
                </a:rPr>
                <a:t>CPS2</a:t>
              </a:r>
              <a:endParaRPr lang="en-GB">
                <a:solidFill>
                  <a:srgbClr val="FFFF00"/>
                </a:solidFill>
              </a:endParaRPr>
            </a:p>
          </p:txBody>
        </p:sp>
        <p:sp>
          <p:nvSpPr>
            <p:cNvPr id="56347" name="Freeform 27"/>
            <p:cNvSpPr>
              <a:spLocks/>
            </p:cNvSpPr>
            <p:nvPr/>
          </p:nvSpPr>
          <p:spPr bwMode="auto">
            <a:xfrm>
              <a:off x="1274" y="3508"/>
              <a:ext cx="2997" cy="150"/>
            </a:xfrm>
            <a:custGeom>
              <a:avLst/>
              <a:gdLst/>
              <a:ahLst/>
              <a:cxnLst>
                <a:cxn ang="0">
                  <a:pos x="0" y="150"/>
                </a:cxn>
                <a:cxn ang="0">
                  <a:pos x="999" y="71"/>
                </a:cxn>
                <a:cxn ang="0">
                  <a:pos x="1999" y="77"/>
                </a:cxn>
                <a:cxn ang="0">
                  <a:pos x="2997" y="0"/>
                </a:cxn>
              </a:cxnLst>
              <a:rect l="0" t="0" r="r" b="b"/>
              <a:pathLst>
                <a:path w="2997" h="150">
                  <a:moveTo>
                    <a:pt x="0" y="150"/>
                  </a:moveTo>
                  <a:lnTo>
                    <a:pt x="999" y="71"/>
                  </a:lnTo>
                  <a:lnTo>
                    <a:pt x="1999" y="77"/>
                  </a:lnTo>
                  <a:lnTo>
                    <a:pt x="2997" y="0"/>
                  </a:lnTo>
                </a:path>
              </a:pathLst>
            </a:custGeom>
            <a:noFill/>
            <a:ln w="44450">
              <a:solidFill>
                <a:srgbClr val="19FF19"/>
              </a:solidFill>
              <a:prstDash val="solid"/>
              <a:round/>
              <a:headEnd/>
              <a:tailEnd/>
            </a:ln>
          </p:spPr>
          <p:txBody>
            <a:bodyPr/>
            <a:lstStyle/>
            <a:p>
              <a:endParaRPr lang="en-US"/>
            </a:p>
          </p:txBody>
        </p:sp>
        <p:sp>
          <p:nvSpPr>
            <p:cNvPr id="56348" name="Freeform 28"/>
            <p:cNvSpPr>
              <a:spLocks/>
            </p:cNvSpPr>
            <p:nvPr/>
          </p:nvSpPr>
          <p:spPr bwMode="auto">
            <a:xfrm>
              <a:off x="1239" y="3624"/>
              <a:ext cx="71" cy="68"/>
            </a:xfrm>
            <a:custGeom>
              <a:avLst/>
              <a:gdLst/>
              <a:ahLst/>
              <a:cxnLst>
                <a:cxn ang="0">
                  <a:pos x="0" y="41"/>
                </a:cxn>
                <a:cxn ang="0">
                  <a:pos x="0" y="27"/>
                </a:cxn>
                <a:cxn ang="0">
                  <a:pos x="28" y="27"/>
                </a:cxn>
                <a:cxn ang="0">
                  <a:pos x="28" y="0"/>
                </a:cxn>
                <a:cxn ang="0">
                  <a:pos x="43" y="0"/>
                </a:cxn>
                <a:cxn ang="0">
                  <a:pos x="43" y="27"/>
                </a:cxn>
                <a:cxn ang="0">
                  <a:pos x="71" y="27"/>
                </a:cxn>
                <a:cxn ang="0">
                  <a:pos x="71" y="41"/>
                </a:cxn>
                <a:cxn ang="0">
                  <a:pos x="43" y="41"/>
                </a:cxn>
                <a:cxn ang="0">
                  <a:pos x="43" y="68"/>
                </a:cxn>
                <a:cxn ang="0">
                  <a:pos x="28" y="68"/>
                </a:cxn>
                <a:cxn ang="0">
                  <a:pos x="28" y="41"/>
                </a:cxn>
                <a:cxn ang="0">
                  <a:pos x="0" y="41"/>
                </a:cxn>
              </a:cxnLst>
              <a:rect l="0" t="0" r="r" b="b"/>
              <a:pathLst>
                <a:path w="71" h="68">
                  <a:moveTo>
                    <a:pt x="0" y="41"/>
                  </a:moveTo>
                  <a:lnTo>
                    <a:pt x="0" y="27"/>
                  </a:lnTo>
                  <a:lnTo>
                    <a:pt x="28" y="27"/>
                  </a:lnTo>
                  <a:lnTo>
                    <a:pt x="28" y="0"/>
                  </a:lnTo>
                  <a:lnTo>
                    <a:pt x="43" y="0"/>
                  </a:lnTo>
                  <a:lnTo>
                    <a:pt x="43" y="27"/>
                  </a:lnTo>
                  <a:lnTo>
                    <a:pt x="71" y="27"/>
                  </a:lnTo>
                  <a:lnTo>
                    <a:pt x="71" y="41"/>
                  </a:lnTo>
                  <a:lnTo>
                    <a:pt x="43" y="41"/>
                  </a:lnTo>
                  <a:lnTo>
                    <a:pt x="43" y="68"/>
                  </a:lnTo>
                  <a:lnTo>
                    <a:pt x="28" y="68"/>
                  </a:lnTo>
                  <a:lnTo>
                    <a:pt x="28" y="41"/>
                  </a:lnTo>
                  <a:lnTo>
                    <a:pt x="0" y="41"/>
                  </a:lnTo>
                  <a:close/>
                </a:path>
              </a:pathLst>
            </a:custGeom>
            <a:solidFill>
              <a:srgbClr val="19FF19"/>
            </a:solidFill>
            <a:ln w="7938">
              <a:solidFill>
                <a:srgbClr val="19FF19"/>
              </a:solidFill>
              <a:prstDash val="solid"/>
              <a:round/>
              <a:headEnd/>
              <a:tailEnd/>
            </a:ln>
          </p:spPr>
          <p:txBody>
            <a:bodyPr/>
            <a:lstStyle/>
            <a:p>
              <a:endParaRPr lang="en-US"/>
            </a:p>
          </p:txBody>
        </p:sp>
        <p:sp>
          <p:nvSpPr>
            <p:cNvPr id="56349" name="Freeform 29"/>
            <p:cNvSpPr>
              <a:spLocks/>
            </p:cNvSpPr>
            <p:nvPr/>
          </p:nvSpPr>
          <p:spPr bwMode="auto">
            <a:xfrm>
              <a:off x="2238" y="3545"/>
              <a:ext cx="70" cy="69"/>
            </a:xfrm>
            <a:custGeom>
              <a:avLst/>
              <a:gdLst/>
              <a:ahLst/>
              <a:cxnLst>
                <a:cxn ang="0">
                  <a:pos x="0" y="41"/>
                </a:cxn>
                <a:cxn ang="0">
                  <a:pos x="0" y="28"/>
                </a:cxn>
                <a:cxn ang="0">
                  <a:pos x="28" y="28"/>
                </a:cxn>
                <a:cxn ang="0">
                  <a:pos x="28" y="0"/>
                </a:cxn>
                <a:cxn ang="0">
                  <a:pos x="42" y="0"/>
                </a:cxn>
                <a:cxn ang="0">
                  <a:pos x="42" y="28"/>
                </a:cxn>
                <a:cxn ang="0">
                  <a:pos x="70" y="28"/>
                </a:cxn>
                <a:cxn ang="0">
                  <a:pos x="70" y="41"/>
                </a:cxn>
                <a:cxn ang="0">
                  <a:pos x="42" y="41"/>
                </a:cxn>
                <a:cxn ang="0">
                  <a:pos x="42" y="69"/>
                </a:cxn>
                <a:cxn ang="0">
                  <a:pos x="28" y="69"/>
                </a:cxn>
                <a:cxn ang="0">
                  <a:pos x="28" y="41"/>
                </a:cxn>
                <a:cxn ang="0">
                  <a:pos x="0" y="41"/>
                </a:cxn>
              </a:cxnLst>
              <a:rect l="0" t="0" r="r" b="b"/>
              <a:pathLst>
                <a:path w="70" h="69">
                  <a:moveTo>
                    <a:pt x="0" y="41"/>
                  </a:moveTo>
                  <a:lnTo>
                    <a:pt x="0" y="28"/>
                  </a:lnTo>
                  <a:lnTo>
                    <a:pt x="28" y="28"/>
                  </a:lnTo>
                  <a:lnTo>
                    <a:pt x="28" y="0"/>
                  </a:lnTo>
                  <a:lnTo>
                    <a:pt x="42" y="0"/>
                  </a:lnTo>
                  <a:lnTo>
                    <a:pt x="42" y="28"/>
                  </a:lnTo>
                  <a:lnTo>
                    <a:pt x="70" y="28"/>
                  </a:lnTo>
                  <a:lnTo>
                    <a:pt x="70" y="41"/>
                  </a:lnTo>
                  <a:lnTo>
                    <a:pt x="42" y="41"/>
                  </a:lnTo>
                  <a:lnTo>
                    <a:pt x="42" y="69"/>
                  </a:lnTo>
                  <a:lnTo>
                    <a:pt x="28" y="69"/>
                  </a:lnTo>
                  <a:lnTo>
                    <a:pt x="28" y="41"/>
                  </a:lnTo>
                  <a:lnTo>
                    <a:pt x="0" y="41"/>
                  </a:lnTo>
                  <a:close/>
                </a:path>
              </a:pathLst>
            </a:custGeom>
            <a:solidFill>
              <a:srgbClr val="19FF19"/>
            </a:solidFill>
            <a:ln w="7938">
              <a:solidFill>
                <a:srgbClr val="19FF19"/>
              </a:solidFill>
              <a:prstDash val="solid"/>
              <a:round/>
              <a:headEnd/>
              <a:tailEnd/>
            </a:ln>
          </p:spPr>
          <p:txBody>
            <a:bodyPr/>
            <a:lstStyle/>
            <a:p>
              <a:endParaRPr lang="en-US"/>
            </a:p>
          </p:txBody>
        </p:sp>
        <p:sp>
          <p:nvSpPr>
            <p:cNvPr id="56350" name="Freeform 30"/>
            <p:cNvSpPr>
              <a:spLocks/>
            </p:cNvSpPr>
            <p:nvPr/>
          </p:nvSpPr>
          <p:spPr bwMode="auto">
            <a:xfrm>
              <a:off x="3238" y="3550"/>
              <a:ext cx="70" cy="69"/>
            </a:xfrm>
            <a:custGeom>
              <a:avLst/>
              <a:gdLst/>
              <a:ahLst/>
              <a:cxnLst>
                <a:cxn ang="0">
                  <a:pos x="0" y="41"/>
                </a:cxn>
                <a:cxn ang="0">
                  <a:pos x="0" y="28"/>
                </a:cxn>
                <a:cxn ang="0">
                  <a:pos x="28" y="28"/>
                </a:cxn>
                <a:cxn ang="0">
                  <a:pos x="28" y="0"/>
                </a:cxn>
                <a:cxn ang="0">
                  <a:pos x="42" y="0"/>
                </a:cxn>
                <a:cxn ang="0">
                  <a:pos x="42" y="28"/>
                </a:cxn>
                <a:cxn ang="0">
                  <a:pos x="70" y="28"/>
                </a:cxn>
                <a:cxn ang="0">
                  <a:pos x="70" y="41"/>
                </a:cxn>
                <a:cxn ang="0">
                  <a:pos x="42" y="41"/>
                </a:cxn>
                <a:cxn ang="0">
                  <a:pos x="42" y="69"/>
                </a:cxn>
                <a:cxn ang="0">
                  <a:pos x="28" y="69"/>
                </a:cxn>
                <a:cxn ang="0">
                  <a:pos x="28" y="41"/>
                </a:cxn>
                <a:cxn ang="0">
                  <a:pos x="0" y="41"/>
                </a:cxn>
              </a:cxnLst>
              <a:rect l="0" t="0" r="r" b="b"/>
              <a:pathLst>
                <a:path w="70" h="69">
                  <a:moveTo>
                    <a:pt x="0" y="41"/>
                  </a:moveTo>
                  <a:lnTo>
                    <a:pt x="0" y="28"/>
                  </a:lnTo>
                  <a:lnTo>
                    <a:pt x="28" y="28"/>
                  </a:lnTo>
                  <a:lnTo>
                    <a:pt x="28" y="0"/>
                  </a:lnTo>
                  <a:lnTo>
                    <a:pt x="42" y="0"/>
                  </a:lnTo>
                  <a:lnTo>
                    <a:pt x="42" y="28"/>
                  </a:lnTo>
                  <a:lnTo>
                    <a:pt x="70" y="28"/>
                  </a:lnTo>
                  <a:lnTo>
                    <a:pt x="70" y="41"/>
                  </a:lnTo>
                  <a:lnTo>
                    <a:pt x="42" y="41"/>
                  </a:lnTo>
                  <a:lnTo>
                    <a:pt x="42" y="69"/>
                  </a:lnTo>
                  <a:lnTo>
                    <a:pt x="28" y="69"/>
                  </a:lnTo>
                  <a:lnTo>
                    <a:pt x="28" y="41"/>
                  </a:lnTo>
                  <a:lnTo>
                    <a:pt x="0" y="41"/>
                  </a:lnTo>
                  <a:close/>
                </a:path>
              </a:pathLst>
            </a:custGeom>
            <a:solidFill>
              <a:srgbClr val="19FF19"/>
            </a:solidFill>
            <a:ln w="7938">
              <a:solidFill>
                <a:srgbClr val="19FF19"/>
              </a:solidFill>
              <a:prstDash val="solid"/>
              <a:round/>
              <a:headEnd/>
              <a:tailEnd/>
            </a:ln>
          </p:spPr>
          <p:txBody>
            <a:bodyPr/>
            <a:lstStyle/>
            <a:p>
              <a:endParaRPr lang="en-US"/>
            </a:p>
          </p:txBody>
        </p:sp>
        <p:sp>
          <p:nvSpPr>
            <p:cNvPr id="56351" name="Freeform 31"/>
            <p:cNvSpPr>
              <a:spLocks/>
            </p:cNvSpPr>
            <p:nvPr/>
          </p:nvSpPr>
          <p:spPr bwMode="auto">
            <a:xfrm>
              <a:off x="4236" y="3473"/>
              <a:ext cx="71" cy="69"/>
            </a:xfrm>
            <a:custGeom>
              <a:avLst/>
              <a:gdLst/>
              <a:ahLst/>
              <a:cxnLst>
                <a:cxn ang="0">
                  <a:pos x="0" y="41"/>
                </a:cxn>
                <a:cxn ang="0">
                  <a:pos x="0" y="28"/>
                </a:cxn>
                <a:cxn ang="0">
                  <a:pos x="28" y="28"/>
                </a:cxn>
                <a:cxn ang="0">
                  <a:pos x="28" y="0"/>
                </a:cxn>
                <a:cxn ang="0">
                  <a:pos x="42" y="0"/>
                </a:cxn>
                <a:cxn ang="0">
                  <a:pos x="42" y="28"/>
                </a:cxn>
                <a:cxn ang="0">
                  <a:pos x="71" y="28"/>
                </a:cxn>
                <a:cxn ang="0">
                  <a:pos x="71" y="41"/>
                </a:cxn>
                <a:cxn ang="0">
                  <a:pos x="42" y="41"/>
                </a:cxn>
                <a:cxn ang="0">
                  <a:pos x="42" y="69"/>
                </a:cxn>
                <a:cxn ang="0">
                  <a:pos x="28" y="69"/>
                </a:cxn>
                <a:cxn ang="0">
                  <a:pos x="28" y="41"/>
                </a:cxn>
                <a:cxn ang="0">
                  <a:pos x="0" y="41"/>
                </a:cxn>
              </a:cxnLst>
              <a:rect l="0" t="0" r="r" b="b"/>
              <a:pathLst>
                <a:path w="71" h="69">
                  <a:moveTo>
                    <a:pt x="0" y="41"/>
                  </a:moveTo>
                  <a:lnTo>
                    <a:pt x="0" y="28"/>
                  </a:lnTo>
                  <a:lnTo>
                    <a:pt x="28" y="28"/>
                  </a:lnTo>
                  <a:lnTo>
                    <a:pt x="28" y="0"/>
                  </a:lnTo>
                  <a:lnTo>
                    <a:pt x="42" y="0"/>
                  </a:lnTo>
                  <a:lnTo>
                    <a:pt x="42" y="28"/>
                  </a:lnTo>
                  <a:lnTo>
                    <a:pt x="71" y="28"/>
                  </a:lnTo>
                  <a:lnTo>
                    <a:pt x="71" y="41"/>
                  </a:lnTo>
                  <a:lnTo>
                    <a:pt x="42" y="41"/>
                  </a:lnTo>
                  <a:lnTo>
                    <a:pt x="42" y="69"/>
                  </a:lnTo>
                  <a:lnTo>
                    <a:pt x="28" y="69"/>
                  </a:lnTo>
                  <a:lnTo>
                    <a:pt x="28" y="41"/>
                  </a:lnTo>
                  <a:lnTo>
                    <a:pt x="0" y="41"/>
                  </a:lnTo>
                  <a:close/>
                </a:path>
              </a:pathLst>
            </a:custGeom>
            <a:solidFill>
              <a:srgbClr val="19FF19"/>
            </a:solidFill>
            <a:ln w="7938">
              <a:solidFill>
                <a:srgbClr val="19FF19"/>
              </a:solidFill>
              <a:prstDash val="solid"/>
              <a:round/>
              <a:headEnd/>
              <a:tailEnd/>
            </a:ln>
          </p:spPr>
          <p:txBody>
            <a:bodyPr/>
            <a:lstStyle/>
            <a:p>
              <a:endParaRPr lang="en-US"/>
            </a:p>
          </p:txBody>
        </p:sp>
        <p:sp>
          <p:nvSpPr>
            <p:cNvPr id="56352" name="Rectangle 32"/>
            <p:cNvSpPr>
              <a:spLocks noChangeArrowheads="1"/>
            </p:cNvSpPr>
            <p:nvPr/>
          </p:nvSpPr>
          <p:spPr bwMode="auto">
            <a:xfrm>
              <a:off x="1160" y="3493"/>
              <a:ext cx="167" cy="144"/>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0.0</a:t>
              </a:r>
              <a:endParaRPr lang="en-GB">
                <a:solidFill>
                  <a:srgbClr val="FFFF00"/>
                </a:solidFill>
              </a:endParaRPr>
            </a:p>
          </p:txBody>
        </p:sp>
        <p:sp>
          <p:nvSpPr>
            <p:cNvPr id="56353" name="Rectangle 33"/>
            <p:cNvSpPr>
              <a:spLocks noChangeArrowheads="1"/>
            </p:cNvSpPr>
            <p:nvPr/>
          </p:nvSpPr>
          <p:spPr bwMode="auto">
            <a:xfrm>
              <a:off x="2159" y="3416"/>
              <a:ext cx="167" cy="144"/>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0.6</a:t>
              </a:r>
              <a:endParaRPr lang="en-GB">
                <a:solidFill>
                  <a:srgbClr val="FFFF00"/>
                </a:solidFill>
              </a:endParaRPr>
            </a:p>
          </p:txBody>
        </p:sp>
        <p:sp>
          <p:nvSpPr>
            <p:cNvPr id="56354" name="Rectangle 34"/>
            <p:cNvSpPr>
              <a:spLocks noChangeArrowheads="1"/>
            </p:cNvSpPr>
            <p:nvPr/>
          </p:nvSpPr>
          <p:spPr bwMode="auto">
            <a:xfrm>
              <a:off x="3159" y="3421"/>
              <a:ext cx="167" cy="144"/>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0.6</a:t>
              </a:r>
              <a:endParaRPr lang="en-GB">
                <a:solidFill>
                  <a:srgbClr val="FFFF00"/>
                </a:solidFill>
              </a:endParaRPr>
            </a:p>
          </p:txBody>
        </p:sp>
        <p:sp>
          <p:nvSpPr>
            <p:cNvPr id="56355" name="Rectangle 35"/>
            <p:cNvSpPr>
              <a:spLocks noChangeArrowheads="1"/>
            </p:cNvSpPr>
            <p:nvPr/>
          </p:nvSpPr>
          <p:spPr bwMode="auto">
            <a:xfrm>
              <a:off x="4157" y="3344"/>
              <a:ext cx="167" cy="144"/>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1.1</a:t>
              </a:r>
              <a:endParaRPr lang="en-GB">
                <a:solidFill>
                  <a:srgbClr val="FFFF00"/>
                </a:solidFill>
              </a:endParaRPr>
            </a:p>
          </p:txBody>
        </p:sp>
        <p:sp>
          <p:nvSpPr>
            <p:cNvPr id="56356" name="Line 36"/>
            <p:cNvSpPr>
              <a:spLocks noChangeShapeType="1"/>
            </p:cNvSpPr>
            <p:nvPr/>
          </p:nvSpPr>
          <p:spPr bwMode="auto">
            <a:xfrm>
              <a:off x="4925" y="1749"/>
              <a:ext cx="345" cy="1"/>
            </a:xfrm>
            <a:prstGeom prst="line">
              <a:avLst/>
            </a:prstGeom>
            <a:noFill/>
            <a:ln w="44450">
              <a:solidFill>
                <a:srgbClr val="19FF19"/>
              </a:solidFill>
              <a:round/>
              <a:headEnd/>
              <a:tailEnd/>
            </a:ln>
          </p:spPr>
          <p:txBody>
            <a:bodyPr/>
            <a:lstStyle/>
            <a:p>
              <a:endParaRPr lang="en-US"/>
            </a:p>
          </p:txBody>
        </p:sp>
        <p:sp>
          <p:nvSpPr>
            <p:cNvPr id="56357" name="Freeform 37"/>
            <p:cNvSpPr>
              <a:spLocks/>
            </p:cNvSpPr>
            <p:nvPr/>
          </p:nvSpPr>
          <p:spPr bwMode="auto">
            <a:xfrm>
              <a:off x="5062" y="1715"/>
              <a:ext cx="71" cy="68"/>
            </a:xfrm>
            <a:custGeom>
              <a:avLst/>
              <a:gdLst/>
              <a:ahLst/>
              <a:cxnLst>
                <a:cxn ang="0">
                  <a:pos x="0" y="41"/>
                </a:cxn>
                <a:cxn ang="0">
                  <a:pos x="0" y="27"/>
                </a:cxn>
                <a:cxn ang="0">
                  <a:pos x="28" y="27"/>
                </a:cxn>
                <a:cxn ang="0">
                  <a:pos x="28" y="0"/>
                </a:cxn>
                <a:cxn ang="0">
                  <a:pos x="43" y="0"/>
                </a:cxn>
                <a:cxn ang="0">
                  <a:pos x="43" y="27"/>
                </a:cxn>
                <a:cxn ang="0">
                  <a:pos x="71" y="27"/>
                </a:cxn>
                <a:cxn ang="0">
                  <a:pos x="71" y="41"/>
                </a:cxn>
                <a:cxn ang="0">
                  <a:pos x="43" y="41"/>
                </a:cxn>
                <a:cxn ang="0">
                  <a:pos x="43" y="68"/>
                </a:cxn>
                <a:cxn ang="0">
                  <a:pos x="28" y="68"/>
                </a:cxn>
                <a:cxn ang="0">
                  <a:pos x="28" y="41"/>
                </a:cxn>
                <a:cxn ang="0">
                  <a:pos x="0" y="41"/>
                </a:cxn>
              </a:cxnLst>
              <a:rect l="0" t="0" r="r" b="b"/>
              <a:pathLst>
                <a:path w="71" h="68">
                  <a:moveTo>
                    <a:pt x="0" y="41"/>
                  </a:moveTo>
                  <a:lnTo>
                    <a:pt x="0" y="27"/>
                  </a:lnTo>
                  <a:lnTo>
                    <a:pt x="28" y="27"/>
                  </a:lnTo>
                  <a:lnTo>
                    <a:pt x="28" y="0"/>
                  </a:lnTo>
                  <a:lnTo>
                    <a:pt x="43" y="0"/>
                  </a:lnTo>
                  <a:lnTo>
                    <a:pt x="43" y="27"/>
                  </a:lnTo>
                  <a:lnTo>
                    <a:pt x="71" y="27"/>
                  </a:lnTo>
                  <a:lnTo>
                    <a:pt x="71" y="41"/>
                  </a:lnTo>
                  <a:lnTo>
                    <a:pt x="43" y="41"/>
                  </a:lnTo>
                  <a:lnTo>
                    <a:pt x="43" y="68"/>
                  </a:lnTo>
                  <a:lnTo>
                    <a:pt x="28" y="68"/>
                  </a:lnTo>
                  <a:lnTo>
                    <a:pt x="28" y="41"/>
                  </a:lnTo>
                  <a:lnTo>
                    <a:pt x="0" y="41"/>
                  </a:lnTo>
                  <a:close/>
                </a:path>
              </a:pathLst>
            </a:custGeom>
            <a:solidFill>
              <a:srgbClr val="19FF19"/>
            </a:solidFill>
            <a:ln w="7938">
              <a:solidFill>
                <a:srgbClr val="19FF19"/>
              </a:solidFill>
              <a:prstDash val="solid"/>
              <a:round/>
              <a:headEnd/>
              <a:tailEnd/>
            </a:ln>
          </p:spPr>
          <p:txBody>
            <a:bodyPr/>
            <a:lstStyle/>
            <a:p>
              <a:endParaRPr lang="en-US"/>
            </a:p>
          </p:txBody>
        </p:sp>
        <p:sp>
          <p:nvSpPr>
            <p:cNvPr id="56358" name="Rectangle 38"/>
            <p:cNvSpPr>
              <a:spLocks noChangeArrowheads="1"/>
            </p:cNvSpPr>
            <p:nvPr/>
          </p:nvSpPr>
          <p:spPr bwMode="auto">
            <a:xfrm>
              <a:off x="5386" y="1692"/>
              <a:ext cx="374" cy="144"/>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45-54  </a:t>
              </a:r>
              <a:endParaRPr lang="en-GB">
                <a:solidFill>
                  <a:srgbClr val="FFFF00"/>
                </a:solidFill>
              </a:endParaRPr>
            </a:p>
          </p:txBody>
        </p:sp>
        <p:sp>
          <p:nvSpPr>
            <p:cNvPr id="56359" name="Freeform 39"/>
            <p:cNvSpPr>
              <a:spLocks/>
            </p:cNvSpPr>
            <p:nvPr/>
          </p:nvSpPr>
          <p:spPr bwMode="auto">
            <a:xfrm>
              <a:off x="1274" y="3143"/>
              <a:ext cx="2997" cy="505"/>
            </a:xfrm>
            <a:custGeom>
              <a:avLst/>
              <a:gdLst/>
              <a:ahLst/>
              <a:cxnLst>
                <a:cxn ang="0">
                  <a:pos x="0" y="505"/>
                </a:cxn>
                <a:cxn ang="0">
                  <a:pos x="999" y="298"/>
                </a:cxn>
                <a:cxn ang="0">
                  <a:pos x="1999" y="150"/>
                </a:cxn>
                <a:cxn ang="0">
                  <a:pos x="2997" y="0"/>
                </a:cxn>
              </a:cxnLst>
              <a:rect l="0" t="0" r="r" b="b"/>
              <a:pathLst>
                <a:path w="2997" h="505">
                  <a:moveTo>
                    <a:pt x="0" y="505"/>
                  </a:moveTo>
                  <a:lnTo>
                    <a:pt x="999" y="298"/>
                  </a:lnTo>
                  <a:lnTo>
                    <a:pt x="1999" y="150"/>
                  </a:lnTo>
                  <a:lnTo>
                    <a:pt x="2997" y="0"/>
                  </a:lnTo>
                </a:path>
              </a:pathLst>
            </a:custGeom>
            <a:noFill/>
            <a:ln w="44450">
              <a:solidFill>
                <a:srgbClr val="B24C00"/>
              </a:solidFill>
              <a:prstDash val="solid"/>
              <a:round/>
              <a:headEnd/>
              <a:tailEnd/>
            </a:ln>
          </p:spPr>
          <p:txBody>
            <a:bodyPr/>
            <a:lstStyle/>
            <a:p>
              <a:endParaRPr lang="en-US"/>
            </a:p>
          </p:txBody>
        </p:sp>
        <p:sp>
          <p:nvSpPr>
            <p:cNvPr id="56360" name="Freeform 40"/>
            <p:cNvSpPr>
              <a:spLocks/>
            </p:cNvSpPr>
            <p:nvPr/>
          </p:nvSpPr>
          <p:spPr bwMode="auto">
            <a:xfrm>
              <a:off x="1239" y="3614"/>
              <a:ext cx="71" cy="68"/>
            </a:xfrm>
            <a:custGeom>
              <a:avLst/>
              <a:gdLst/>
              <a:ahLst/>
              <a:cxnLst>
                <a:cxn ang="0">
                  <a:pos x="0" y="68"/>
                </a:cxn>
                <a:cxn ang="0">
                  <a:pos x="35" y="0"/>
                </a:cxn>
                <a:cxn ang="0">
                  <a:pos x="71" y="68"/>
                </a:cxn>
                <a:cxn ang="0">
                  <a:pos x="0" y="68"/>
                </a:cxn>
              </a:cxnLst>
              <a:rect l="0" t="0" r="r" b="b"/>
              <a:pathLst>
                <a:path w="71" h="68">
                  <a:moveTo>
                    <a:pt x="0" y="68"/>
                  </a:moveTo>
                  <a:lnTo>
                    <a:pt x="35" y="0"/>
                  </a:lnTo>
                  <a:lnTo>
                    <a:pt x="71" y="68"/>
                  </a:lnTo>
                  <a:lnTo>
                    <a:pt x="0" y="68"/>
                  </a:lnTo>
                </a:path>
              </a:pathLst>
            </a:custGeom>
            <a:noFill/>
            <a:ln w="14288">
              <a:solidFill>
                <a:srgbClr val="B24C00"/>
              </a:solidFill>
              <a:prstDash val="solid"/>
              <a:round/>
              <a:headEnd/>
              <a:tailEnd/>
            </a:ln>
          </p:spPr>
          <p:txBody>
            <a:bodyPr/>
            <a:lstStyle/>
            <a:p>
              <a:endParaRPr lang="en-US"/>
            </a:p>
          </p:txBody>
        </p:sp>
        <p:sp>
          <p:nvSpPr>
            <p:cNvPr id="56361" name="Freeform 41"/>
            <p:cNvSpPr>
              <a:spLocks/>
            </p:cNvSpPr>
            <p:nvPr/>
          </p:nvSpPr>
          <p:spPr bwMode="auto">
            <a:xfrm>
              <a:off x="2238" y="3406"/>
              <a:ext cx="70" cy="67"/>
            </a:xfrm>
            <a:custGeom>
              <a:avLst/>
              <a:gdLst/>
              <a:ahLst/>
              <a:cxnLst>
                <a:cxn ang="0">
                  <a:pos x="0" y="67"/>
                </a:cxn>
                <a:cxn ang="0">
                  <a:pos x="35" y="0"/>
                </a:cxn>
                <a:cxn ang="0">
                  <a:pos x="70" y="67"/>
                </a:cxn>
                <a:cxn ang="0">
                  <a:pos x="0" y="67"/>
                </a:cxn>
              </a:cxnLst>
              <a:rect l="0" t="0" r="r" b="b"/>
              <a:pathLst>
                <a:path w="70" h="67">
                  <a:moveTo>
                    <a:pt x="0" y="67"/>
                  </a:moveTo>
                  <a:lnTo>
                    <a:pt x="35" y="0"/>
                  </a:lnTo>
                  <a:lnTo>
                    <a:pt x="70" y="67"/>
                  </a:lnTo>
                  <a:lnTo>
                    <a:pt x="0" y="67"/>
                  </a:lnTo>
                </a:path>
              </a:pathLst>
            </a:custGeom>
            <a:noFill/>
            <a:ln w="14288">
              <a:solidFill>
                <a:srgbClr val="B24C00"/>
              </a:solidFill>
              <a:prstDash val="solid"/>
              <a:round/>
              <a:headEnd/>
              <a:tailEnd/>
            </a:ln>
          </p:spPr>
          <p:txBody>
            <a:bodyPr/>
            <a:lstStyle/>
            <a:p>
              <a:endParaRPr lang="en-US"/>
            </a:p>
          </p:txBody>
        </p:sp>
        <p:sp>
          <p:nvSpPr>
            <p:cNvPr id="56362" name="Freeform 42"/>
            <p:cNvSpPr>
              <a:spLocks/>
            </p:cNvSpPr>
            <p:nvPr/>
          </p:nvSpPr>
          <p:spPr bwMode="auto">
            <a:xfrm>
              <a:off x="3238" y="3259"/>
              <a:ext cx="70" cy="69"/>
            </a:xfrm>
            <a:custGeom>
              <a:avLst/>
              <a:gdLst/>
              <a:ahLst/>
              <a:cxnLst>
                <a:cxn ang="0">
                  <a:pos x="0" y="69"/>
                </a:cxn>
                <a:cxn ang="0">
                  <a:pos x="35" y="0"/>
                </a:cxn>
                <a:cxn ang="0">
                  <a:pos x="70" y="69"/>
                </a:cxn>
                <a:cxn ang="0">
                  <a:pos x="0" y="69"/>
                </a:cxn>
              </a:cxnLst>
              <a:rect l="0" t="0" r="r" b="b"/>
              <a:pathLst>
                <a:path w="70" h="69">
                  <a:moveTo>
                    <a:pt x="0" y="69"/>
                  </a:moveTo>
                  <a:lnTo>
                    <a:pt x="35" y="0"/>
                  </a:lnTo>
                  <a:lnTo>
                    <a:pt x="70" y="69"/>
                  </a:lnTo>
                  <a:lnTo>
                    <a:pt x="0" y="69"/>
                  </a:lnTo>
                </a:path>
              </a:pathLst>
            </a:custGeom>
            <a:noFill/>
            <a:ln w="14288">
              <a:solidFill>
                <a:srgbClr val="B24C00"/>
              </a:solidFill>
              <a:prstDash val="solid"/>
              <a:round/>
              <a:headEnd/>
              <a:tailEnd/>
            </a:ln>
          </p:spPr>
          <p:txBody>
            <a:bodyPr/>
            <a:lstStyle/>
            <a:p>
              <a:endParaRPr lang="en-US"/>
            </a:p>
          </p:txBody>
        </p:sp>
        <p:sp>
          <p:nvSpPr>
            <p:cNvPr id="56363" name="Freeform 43"/>
            <p:cNvSpPr>
              <a:spLocks/>
            </p:cNvSpPr>
            <p:nvPr/>
          </p:nvSpPr>
          <p:spPr bwMode="auto">
            <a:xfrm>
              <a:off x="4236" y="3109"/>
              <a:ext cx="71" cy="68"/>
            </a:xfrm>
            <a:custGeom>
              <a:avLst/>
              <a:gdLst/>
              <a:ahLst/>
              <a:cxnLst>
                <a:cxn ang="0">
                  <a:pos x="0" y="68"/>
                </a:cxn>
                <a:cxn ang="0">
                  <a:pos x="35" y="0"/>
                </a:cxn>
                <a:cxn ang="0">
                  <a:pos x="71" y="68"/>
                </a:cxn>
                <a:cxn ang="0">
                  <a:pos x="0" y="68"/>
                </a:cxn>
              </a:cxnLst>
              <a:rect l="0" t="0" r="r" b="b"/>
              <a:pathLst>
                <a:path w="71" h="68">
                  <a:moveTo>
                    <a:pt x="0" y="68"/>
                  </a:moveTo>
                  <a:lnTo>
                    <a:pt x="35" y="0"/>
                  </a:lnTo>
                  <a:lnTo>
                    <a:pt x="71" y="68"/>
                  </a:lnTo>
                  <a:lnTo>
                    <a:pt x="0" y="68"/>
                  </a:lnTo>
                </a:path>
              </a:pathLst>
            </a:custGeom>
            <a:noFill/>
            <a:ln w="14288">
              <a:solidFill>
                <a:srgbClr val="B24C00"/>
              </a:solidFill>
              <a:prstDash val="solid"/>
              <a:round/>
              <a:headEnd/>
              <a:tailEnd/>
            </a:ln>
          </p:spPr>
          <p:txBody>
            <a:bodyPr/>
            <a:lstStyle/>
            <a:p>
              <a:endParaRPr lang="en-US"/>
            </a:p>
          </p:txBody>
        </p:sp>
        <p:sp>
          <p:nvSpPr>
            <p:cNvPr id="56364" name="Rectangle 44"/>
            <p:cNvSpPr>
              <a:spLocks noChangeArrowheads="1"/>
            </p:cNvSpPr>
            <p:nvPr/>
          </p:nvSpPr>
          <p:spPr bwMode="auto">
            <a:xfrm>
              <a:off x="1160" y="3485"/>
              <a:ext cx="167" cy="144"/>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0.1</a:t>
              </a:r>
              <a:endParaRPr lang="en-GB">
                <a:solidFill>
                  <a:srgbClr val="FFFF00"/>
                </a:solidFill>
              </a:endParaRPr>
            </a:p>
          </p:txBody>
        </p:sp>
        <p:sp>
          <p:nvSpPr>
            <p:cNvPr id="56365" name="Rectangle 45"/>
            <p:cNvSpPr>
              <a:spLocks noChangeArrowheads="1"/>
            </p:cNvSpPr>
            <p:nvPr/>
          </p:nvSpPr>
          <p:spPr bwMode="auto">
            <a:xfrm>
              <a:off x="2159" y="3276"/>
              <a:ext cx="167" cy="144"/>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1.7</a:t>
              </a:r>
              <a:endParaRPr lang="en-GB">
                <a:solidFill>
                  <a:srgbClr val="FFFF00"/>
                </a:solidFill>
              </a:endParaRPr>
            </a:p>
          </p:txBody>
        </p:sp>
        <p:sp>
          <p:nvSpPr>
            <p:cNvPr id="56366" name="Rectangle 46"/>
            <p:cNvSpPr>
              <a:spLocks noChangeArrowheads="1"/>
            </p:cNvSpPr>
            <p:nvPr/>
          </p:nvSpPr>
          <p:spPr bwMode="auto">
            <a:xfrm>
              <a:off x="3159" y="3129"/>
              <a:ext cx="167" cy="144"/>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2.7</a:t>
              </a:r>
              <a:endParaRPr lang="en-GB">
                <a:solidFill>
                  <a:srgbClr val="FFFF00"/>
                </a:solidFill>
              </a:endParaRPr>
            </a:p>
          </p:txBody>
        </p:sp>
        <p:sp>
          <p:nvSpPr>
            <p:cNvPr id="56367" name="Rectangle 47"/>
            <p:cNvSpPr>
              <a:spLocks noChangeArrowheads="1"/>
            </p:cNvSpPr>
            <p:nvPr/>
          </p:nvSpPr>
          <p:spPr bwMode="auto">
            <a:xfrm>
              <a:off x="4157" y="2980"/>
              <a:ext cx="167" cy="144"/>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3.9</a:t>
              </a:r>
              <a:endParaRPr lang="en-GB">
                <a:solidFill>
                  <a:srgbClr val="FFFF00"/>
                </a:solidFill>
              </a:endParaRPr>
            </a:p>
          </p:txBody>
        </p:sp>
        <p:sp>
          <p:nvSpPr>
            <p:cNvPr id="56368" name="Line 48"/>
            <p:cNvSpPr>
              <a:spLocks noChangeShapeType="1"/>
            </p:cNvSpPr>
            <p:nvPr/>
          </p:nvSpPr>
          <p:spPr bwMode="auto">
            <a:xfrm>
              <a:off x="4925" y="2071"/>
              <a:ext cx="345" cy="1"/>
            </a:xfrm>
            <a:prstGeom prst="line">
              <a:avLst/>
            </a:prstGeom>
            <a:noFill/>
            <a:ln w="44450">
              <a:solidFill>
                <a:srgbClr val="B24C00"/>
              </a:solidFill>
              <a:round/>
              <a:headEnd/>
              <a:tailEnd/>
            </a:ln>
          </p:spPr>
          <p:txBody>
            <a:bodyPr/>
            <a:lstStyle/>
            <a:p>
              <a:endParaRPr lang="en-US"/>
            </a:p>
          </p:txBody>
        </p:sp>
        <p:sp>
          <p:nvSpPr>
            <p:cNvPr id="56369" name="Freeform 49"/>
            <p:cNvSpPr>
              <a:spLocks/>
            </p:cNvSpPr>
            <p:nvPr/>
          </p:nvSpPr>
          <p:spPr bwMode="auto">
            <a:xfrm>
              <a:off x="5062" y="2037"/>
              <a:ext cx="71" cy="68"/>
            </a:xfrm>
            <a:custGeom>
              <a:avLst/>
              <a:gdLst/>
              <a:ahLst/>
              <a:cxnLst>
                <a:cxn ang="0">
                  <a:pos x="0" y="68"/>
                </a:cxn>
                <a:cxn ang="0">
                  <a:pos x="35" y="0"/>
                </a:cxn>
                <a:cxn ang="0">
                  <a:pos x="71" y="68"/>
                </a:cxn>
                <a:cxn ang="0">
                  <a:pos x="0" y="68"/>
                </a:cxn>
              </a:cxnLst>
              <a:rect l="0" t="0" r="r" b="b"/>
              <a:pathLst>
                <a:path w="71" h="68">
                  <a:moveTo>
                    <a:pt x="0" y="68"/>
                  </a:moveTo>
                  <a:lnTo>
                    <a:pt x="35" y="0"/>
                  </a:lnTo>
                  <a:lnTo>
                    <a:pt x="71" y="68"/>
                  </a:lnTo>
                  <a:lnTo>
                    <a:pt x="0" y="68"/>
                  </a:lnTo>
                </a:path>
              </a:pathLst>
            </a:custGeom>
            <a:noFill/>
            <a:ln w="14288">
              <a:solidFill>
                <a:srgbClr val="B24C00"/>
              </a:solidFill>
              <a:prstDash val="solid"/>
              <a:round/>
              <a:headEnd/>
              <a:tailEnd/>
            </a:ln>
          </p:spPr>
          <p:txBody>
            <a:bodyPr/>
            <a:lstStyle/>
            <a:p>
              <a:endParaRPr lang="en-US"/>
            </a:p>
          </p:txBody>
        </p:sp>
        <p:sp>
          <p:nvSpPr>
            <p:cNvPr id="56370" name="Rectangle 50"/>
            <p:cNvSpPr>
              <a:spLocks noChangeArrowheads="1"/>
            </p:cNvSpPr>
            <p:nvPr/>
          </p:nvSpPr>
          <p:spPr bwMode="auto">
            <a:xfrm>
              <a:off x="5386" y="2014"/>
              <a:ext cx="308" cy="144"/>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55-64</a:t>
              </a:r>
              <a:endParaRPr lang="en-GB">
                <a:solidFill>
                  <a:srgbClr val="FFFF00"/>
                </a:solidFill>
              </a:endParaRPr>
            </a:p>
          </p:txBody>
        </p:sp>
        <p:sp>
          <p:nvSpPr>
            <p:cNvPr id="56371" name="Freeform 51"/>
            <p:cNvSpPr>
              <a:spLocks/>
            </p:cNvSpPr>
            <p:nvPr/>
          </p:nvSpPr>
          <p:spPr bwMode="auto">
            <a:xfrm>
              <a:off x="1274" y="2424"/>
              <a:ext cx="2997" cy="1198"/>
            </a:xfrm>
            <a:custGeom>
              <a:avLst/>
              <a:gdLst/>
              <a:ahLst/>
              <a:cxnLst>
                <a:cxn ang="0">
                  <a:pos x="0" y="1198"/>
                </a:cxn>
                <a:cxn ang="0">
                  <a:pos x="999" y="630"/>
                </a:cxn>
                <a:cxn ang="0">
                  <a:pos x="1999" y="282"/>
                </a:cxn>
                <a:cxn ang="0">
                  <a:pos x="2997" y="0"/>
                </a:cxn>
              </a:cxnLst>
              <a:rect l="0" t="0" r="r" b="b"/>
              <a:pathLst>
                <a:path w="2997" h="1198">
                  <a:moveTo>
                    <a:pt x="0" y="1198"/>
                  </a:moveTo>
                  <a:lnTo>
                    <a:pt x="999" y="630"/>
                  </a:lnTo>
                  <a:lnTo>
                    <a:pt x="1999" y="282"/>
                  </a:lnTo>
                  <a:lnTo>
                    <a:pt x="2997" y="0"/>
                  </a:lnTo>
                </a:path>
              </a:pathLst>
            </a:custGeom>
            <a:noFill/>
            <a:ln w="44450">
              <a:solidFill>
                <a:srgbClr val="007FFF"/>
              </a:solidFill>
              <a:prstDash val="solid"/>
              <a:round/>
              <a:headEnd/>
              <a:tailEnd/>
            </a:ln>
          </p:spPr>
          <p:txBody>
            <a:bodyPr/>
            <a:lstStyle/>
            <a:p>
              <a:endParaRPr lang="en-US"/>
            </a:p>
          </p:txBody>
        </p:sp>
        <p:sp>
          <p:nvSpPr>
            <p:cNvPr id="56372" name="Freeform 52"/>
            <p:cNvSpPr>
              <a:spLocks/>
            </p:cNvSpPr>
            <p:nvPr/>
          </p:nvSpPr>
          <p:spPr bwMode="auto">
            <a:xfrm>
              <a:off x="1239" y="3588"/>
              <a:ext cx="71" cy="68"/>
            </a:xfrm>
            <a:custGeom>
              <a:avLst/>
              <a:gdLst/>
              <a:ahLst/>
              <a:cxnLst>
                <a:cxn ang="0">
                  <a:pos x="71" y="34"/>
                </a:cxn>
                <a:cxn ang="0">
                  <a:pos x="69" y="26"/>
                </a:cxn>
                <a:cxn ang="0">
                  <a:pos x="65" y="17"/>
                </a:cxn>
                <a:cxn ang="0">
                  <a:pos x="60" y="10"/>
                </a:cxn>
                <a:cxn ang="0">
                  <a:pos x="53" y="5"/>
                </a:cxn>
                <a:cxn ang="0">
                  <a:pos x="44" y="2"/>
                </a:cxn>
                <a:cxn ang="0">
                  <a:pos x="35" y="0"/>
                </a:cxn>
                <a:cxn ang="0">
                  <a:pos x="27" y="2"/>
                </a:cxn>
                <a:cxn ang="0">
                  <a:pos x="18" y="5"/>
                </a:cxn>
                <a:cxn ang="0">
                  <a:pos x="11" y="10"/>
                </a:cxn>
                <a:cxn ang="0">
                  <a:pos x="6" y="17"/>
                </a:cxn>
                <a:cxn ang="0">
                  <a:pos x="2" y="26"/>
                </a:cxn>
                <a:cxn ang="0">
                  <a:pos x="0" y="34"/>
                </a:cxn>
                <a:cxn ang="0">
                  <a:pos x="2" y="43"/>
                </a:cxn>
                <a:cxn ang="0">
                  <a:pos x="6" y="51"/>
                </a:cxn>
                <a:cxn ang="0">
                  <a:pos x="11" y="58"/>
                </a:cxn>
                <a:cxn ang="0">
                  <a:pos x="18" y="63"/>
                </a:cxn>
                <a:cxn ang="0">
                  <a:pos x="27" y="67"/>
                </a:cxn>
                <a:cxn ang="0">
                  <a:pos x="35" y="68"/>
                </a:cxn>
                <a:cxn ang="0">
                  <a:pos x="44" y="67"/>
                </a:cxn>
                <a:cxn ang="0">
                  <a:pos x="53" y="63"/>
                </a:cxn>
                <a:cxn ang="0">
                  <a:pos x="60" y="58"/>
                </a:cxn>
                <a:cxn ang="0">
                  <a:pos x="65" y="51"/>
                </a:cxn>
                <a:cxn ang="0">
                  <a:pos x="69" y="43"/>
                </a:cxn>
                <a:cxn ang="0">
                  <a:pos x="71" y="34"/>
                </a:cxn>
              </a:cxnLst>
              <a:rect l="0" t="0" r="r" b="b"/>
              <a:pathLst>
                <a:path w="71" h="68">
                  <a:moveTo>
                    <a:pt x="71" y="34"/>
                  </a:moveTo>
                  <a:lnTo>
                    <a:pt x="69" y="26"/>
                  </a:lnTo>
                  <a:lnTo>
                    <a:pt x="65" y="17"/>
                  </a:lnTo>
                  <a:lnTo>
                    <a:pt x="60" y="10"/>
                  </a:lnTo>
                  <a:lnTo>
                    <a:pt x="53" y="5"/>
                  </a:lnTo>
                  <a:lnTo>
                    <a:pt x="44" y="2"/>
                  </a:lnTo>
                  <a:lnTo>
                    <a:pt x="35" y="0"/>
                  </a:lnTo>
                  <a:lnTo>
                    <a:pt x="27" y="2"/>
                  </a:lnTo>
                  <a:lnTo>
                    <a:pt x="18" y="5"/>
                  </a:lnTo>
                  <a:lnTo>
                    <a:pt x="11" y="10"/>
                  </a:lnTo>
                  <a:lnTo>
                    <a:pt x="6" y="17"/>
                  </a:lnTo>
                  <a:lnTo>
                    <a:pt x="2" y="26"/>
                  </a:lnTo>
                  <a:lnTo>
                    <a:pt x="0" y="34"/>
                  </a:lnTo>
                  <a:lnTo>
                    <a:pt x="2" y="43"/>
                  </a:lnTo>
                  <a:lnTo>
                    <a:pt x="6" y="51"/>
                  </a:lnTo>
                  <a:lnTo>
                    <a:pt x="11" y="58"/>
                  </a:lnTo>
                  <a:lnTo>
                    <a:pt x="18" y="63"/>
                  </a:lnTo>
                  <a:lnTo>
                    <a:pt x="27" y="67"/>
                  </a:lnTo>
                  <a:lnTo>
                    <a:pt x="35" y="68"/>
                  </a:lnTo>
                  <a:lnTo>
                    <a:pt x="44" y="67"/>
                  </a:lnTo>
                  <a:lnTo>
                    <a:pt x="53" y="63"/>
                  </a:lnTo>
                  <a:lnTo>
                    <a:pt x="60" y="58"/>
                  </a:lnTo>
                  <a:lnTo>
                    <a:pt x="65" y="51"/>
                  </a:lnTo>
                  <a:lnTo>
                    <a:pt x="69" y="43"/>
                  </a:lnTo>
                  <a:lnTo>
                    <a:pt x="71" y="34"/>
                  </a:lnTo>
                </a:path>
              </a:pathLst>
            </a:custGeom>
            <a:noFill/>
            <a:ln w="14288">
              <a:solidFill>
                <a:srgbClr val="007FFF"/>
              </a:solidFill>
              <a:prstDash val="solid"/>
              <a:round/>
              <a:headEnd/>
              <a:tailEnd/>
            </a:ln>
          </p:spPr>
          <p:txBody>
            <a:bodyPr/>
            <a:lstStyle/>
            <a:p>
              <a:endParaRPr lang="en-US"/>
            </a:p>
          </p:txBody>
        </p:sp>
        <p:sp>
          <p:nvSpPr>
            <p:cNvPr id="56373" name="Freeform 53"/>
            <p:cNvSpPr>
              <a:spLocks/>
            </p:cNvSpPr>
            <p:nvPr/>
          </p:nvSpPr>
          <p:spPr bwMode="auto">
            <a:xfrm>
              <a:off x="2238" y="3020"/>
              <a:ext cx="70" cy="68"/>
            </a:xfrm>
            <a:custGeom>
              <a:avLst/>
              <a:gdLst/>
              <a:ahLst/>
              <a:cxnLst>
                <a:cxn ang="0">
                  <a:pos x="70" y="34"/>
                </a:cxn>
                <a:cxn ang="0">
                  <a:pos x="70" y="25"/>
                </a:cxn>
                <a:cxn ang="0">
                  <a:pos x="67" y="17"/>
                </a:cxn>
                <a:cxn ang="0">
                  <a:pos x="59" y="10"/>
                </a:cxn>
                <a:cxn ang="0">
                  <a:pos x="52" y="3"/>
                </a:cxn>
                <a:cxn ang="0">
                  <a:pos x="45" y="0"/>
                </a:cxn>
                <a:cxn ang="0">
                  <a:pos x="35" y="0"/>
                </a:cxn>
                <a:cxn ang="0">
                  <a:pos x="26" y="0"/>
                </a:cxn>
                <a:cxn ang="0">
                  <a:pos x="17" y="3"/>
                </a:cxn>
                <a:cxn ang="0">
                  <a:pos x="10" y="10"/>
                </a:cxn>
                <a:cxn ang="0">
                  <a:pos x="5" y="17"/>
                </a:cxn>
                <a:cxn ang="0">
                  <a:pos x="1" y="25"/>
                </a:cxn>
                <a:cxn ang="0">
                  <a:pos x="0" y="34"/>
                </a:cxn>
                <a:cxn ang="0">
                  <a:pos x="1" y="42"/>
                </a:cxn>
                <a:cxn ang="0">
                  <a:pos x="5" y="51"/>
                </a:cxn>
                <a:cxn ang="0">
                  <a:pos x="10" y="58"/>
                </a:cxn>
                <a:cxn ang="0">
                  <a:pos x="17" y="63"/>
                </a:cxn>
                <a:cxn ang="0">
                  <a:pos x="26" y="66"/>
                </a:cxn>
                <a:cxn ang="0">
                  <a:pos x="35" y="68"/>
                </a:cxn>
                <a:cxn ang="0">
                  <a:pos x="45" y="66"/>
                </a:cxn>
                <a:cxn ang="0">
                  <a:pos x="52" y="63"/>
                </a:cxn>
                <a:cxn ang="0">
                  <a:pos x="59" y="58"/>
                </a:cxn>
                <a:cxn ang="0">
                  <a:pos x="65" y="51"/>
                </a:cxn>
                <a:cxn ang="0">
                  <a:pos x="70" y="42"/>
                </a:cxn>
                <a:cxn ang="0">
                  <a:pos x="70" y="34"/>
                </a:cxn>
              </a:cxnLst>
              <a:rect l="0" t="0" r="r" b="b"/>
              <a:pathLst>
                <a:path w="70" h="68">
                  <a:moveTo>
                    <a:pt x="70" y="34"/>
                  </a:moveTo>
                  <a:lnTo>
                    <a:pt x="70" y="25"/>
                  </a:lnTo>
                  <a:lnTo>
                    <a:pt x="67" y="17"/>
                  </a:lnTo>
                  <a:lnTo>
                    <a:pt x="59" y="10"/>
                  </a:lnTo>
                  <a:lnTo>
                    <a:pt x="52" y="3"/>
                  </a:lnTo>
                  <a:lnTo>
                    <a:pt x="45" y="0"/>
                  </a:lnTo>
                  <a:lnTo>
                    <a:pt x="35" y="0"/>
                  </a:lnTo>
                  <a:lnTo>
                    <a:pt x="26" y="0"/>
                  </a:lnTo>
                  <a:lnTo>
                    <a:pt x="17" y="3"/>
                  </a:lnTo>
                  <a:lnTo>
                    <a:pt x="10" y="10"/>
                  </a:lnTo>
                  <a:lnTo>
                    <a:pt x="5" y="17"/>
                  </a:lnTo>
                  <a:lnTo>
                    <a:pt x="1" y="25"/>
                  </a:lnTo>
                  <a:lnTo>
                    <a:pt x="0" y="34"/>
                  </a:lnTo>
                  <a:lnTo>
                    <a:pt x="1" y="42"/>
                  </a:lnTo>
                  <a:lnTo>
                    <a:pt x="5" y="51"/>
                  </a:lnTo>
                  <a:lnTo>
                    <a:pt x="10" y="58"/>
                  </a:lnTo>
                  <a:lnTo>
                    <a:pt x="17" y="63"/>
                  </a:lnTo>
                  <a:lnTo>
                    <a:pt x="26" y="66"/>
                  </a:lnTo>
                  <a:lnTo>
                    <a:pt x="35" y="68"/>
                  </a:lnTo>
                  <a:lnTo>
                    <a:pt x="45" y="66"/>
                  </a:lnTo>
                  <a:lnTo>
                    <a:pt x="52" y="63"/>
                  </a:lnTo>
                  <a:lnTo>
                    <a:pt x="59" y="58"/>
                  </a:lnTo>
                  <a:lnTo>
                    <a:pt x="65" y="51"/>
                  </a:lnTo>
                  <a:lnTo>
                    <a:pt x="70" y="42"/>
                  </a:lnTo>
                  <a:lnTo>
                    <a:pt x="70" y="34"/>
                  </a:lnTo>
                </a:path>
              </a:pathLst>
            </a:custGeom>
            <a:noFill/>
            <a:ln w="14288">
              <a:solidFill>
                <a:srgbClr val="007FFF"/>
              </a:solidFill>
              <a:prstDash val="solid"/>
              <a:round/>
              <a:headEnd/>
              <a:tailEnd/>
            </a:ln>
          </p:spPr>
          <p:txBody>
            <a:bodyPr/>
            <a:lstStyle/>
            <a:p>
              <a:endParaRPr lang="en-US"/>
            </a:p>
          </p:txBody>
        </p:sp>
        <p:sp>
          <p:nvSpPr>
            <p:cNvPr id="56374" name="Freeform 54"/>
            <p:cNvSpPr>
              <a:spLocks/>
            </p:cNvSpPr>
            <p:nvPr/>
          </p:nvSpPr>
          <p:spPr bwMode="auto">
            <a:xfrm>
              <a:off x="3238" y="2672"/>
              <a:ext cx="70" cy="68"/>
            </a:xfrm>
            <a:custGeom>
              <a:avLst/>
              <a:gdLst/>
              <a:ahLst/>
              <a:cxnLst>
                <a:cxn ang="0">
                  <a:pos x="70" y="34"/>
                </a:cxn>
                <a:cxn ang="0">
                  <a:pos x="68" y="26"/>
                </a:cxn>
                <a:cxn ang="0">
                  <a:pos x="65" y="17"/>
                </a:cxn>
                <a:cxn ang="0">
                  <a:pos x="60" y="10"/>
                </a:cxn>
                <a:cxn ang="0">
                  <a:pos x="53" y="5"/>
                </a:cxn>
                <a:cxn ang="0">
                  <a:pos x="44" y="2"/>
                </a:cxn>
                <a:cxn ang="0">
                  <a:pos x="35" y="0"/>
                </a:cxn>
                <a:cxn ang="0">
                  <a:pos x="24" y="2"/>
                </a:cxn>
                <a:cxn ang="0">
                  <a:pos x="17" y="5"/>
                </a:cxn>
                <a:cxn ang="0">
                  <a:pos x="9" y="10"/>
                </a:cxn>
                <a:cxn ang="0">
                  <a:pos x="3" y="17"/>
                </a:cxn>
                <a:cxn ang="0">
                  <a:pos x="0" y="26"/>
                </a:cxn>
                <a:cxn ang="0">
                  <a:pos x="0" y="34"/>
                </a:cxn>
                <a:cxn ang="0">
                  <a:pos x="0" y="43"/>
                </a:cxn>
                <a:cxn ang="0">
                  <a:pos x="3" y="51"/>
                </a:cxn>
                <a:cxn ang="0">
                  <a:pos x="9" y="58"/>
                </a:cxn>
                <a:cxn ang="0">
                  <a:pos x="17" y="63"/>
                </a:cxn>
                <a:cxn ang="0">
                  <a:pos x="24" y="67"/>
                </a:cxn>
                <a:cxn ang="0">
                  <a:pos x="35" y="68"/>
                </a:cxn>
                <a:cxn ang="0">
                  <a:pos x="44" y="67"/>
                </a:cxn>
                <a:cxn ang="0">
                  <a:pos x="53" y="63"/>
                </a:cxn>
                <a:cxn ang="0">
                  <a:pos x="60" y="58"/>
                </a:cxn>
                <a:cxn ang="0">
                  <a:pos x="65" y="51"/>
                </a:cxn>
                <a:cxn ang="0">
                  <a:pos x="68" y="43"/>
                </a:cxn>
                <a:cxn ang="0">
                  <a:pos x="70" y="34"/>
                </a:cxn>
              </a:cxnLst>
              <a:rect l="0" t="0" r="r" b="b"/>
              <a:pathLst>
                <a:path w="70" h="68">
                  <a:moveTo>
                    <a:pt x="70" y="34"/>
                  </a:moveTo>
                  <a:lnTo>
                    <a:pt x="68" y="26"/>
                  </a:lnTo>
                  <a:lnTo>
                    <a:pt x="65" y="17"/>
                  </a:lnTo>
                  <a:lnTo>
                    <a:pt x="60" y="10"/>
                  </a:lnTo>
                  <a:lnTo>
                    <a:pt x="53" y="5"/>
                  </a:lnTo>
                  <a:lnTo>
                    <a:pt x="44" y="2"/>
                  </a:lnTo>
                  <a:lnTo>
                    <a:pt x="35" y="0"/>
                  </a:lnTo>
                  <a:lnTo>
                    <a:pt x="24" y="2"/>
                  </a:lnTo>
                  <a:lnTo>
                    <a:pt x="17" y="5"/>
                  </a:lnTo>
                  <a:lnTo>
                    <a:pt x="9" y="10"/>
                  </a:lnTo>
                  <a:lnTo>
                    <a:pt x="3" y="17"/>
                  </a:lnTo>
                  <a:lnTo>
                    <a:pt x="0" y="26"/>
                  </a:lnTo>
                  <a:lnTo>
                    <a:pt x="0" y="34"/>
                  </a:lnTo>
                  <a:lnTo>
                    <a:pt x="0" y="43"/>
                  </a:lnTo>
                  <a:lnTo>
                    <a:pt x="3" y="51"/>
                  </a:lnTo>
                  <a:lnTo>
                    <a:pt x="9" y="58"/>
                  </a:lnTo>
                  <a:lnTo>
                    <a:pt x="17" y="63"/>
                  </a:lnTo>
                  <a:lnTo>
                    <a:pt x="24" y="67"/>
                  </a:lnTo>
                  <a:lnTo>
                    <a:pt x="35" y="68"/>
                  </a:lnTo>
                  <a:lnTo>
                    <a:pt x="44" y="67"/>
                  </a:lnTo>
                  <a:lnTo>
                    <a:pt x="53" y="63"/>
                  </a:lnTo>
                  <a:lnTo>
                    <a:pt x="60" y="58"/>
                  </a:lnTo>
                  <a:lnTo>
                    <a:pt x="65" y="51"/>
                  </a:lnTo>
                  <a:lnTo>
                    <a:pt x="68" y="43"/>
                  </a:lnTo>
                  <a:lnTo>
                    <a:pt x="70" y="34"/>
                  </a:lnTo>
                </a:path>
              </a:pathLst>
            </a:custGeom>
            <a:noFill/>
            <a:ln w="14288">
              <a:solidFill>
                <a:srgbClr val="007FFF"/>
              </a:solidFill>
              <a:prstDash val="solid"/>
              <a:round/>
              <a:headEnd/>
              <a:tailEnd/>
            </a:ln>
          </p:spPr>
          <p:txBody>
            <a:bodyPr/>
            <a:lstStyle/>
            <a:p>
              <a:endParaRPr lang="en-US"/>
            </a:p>
          </p:txBody>
        </p:sp>
        <p:sp>
          <p:nvSpPr>
            <p:cNvPr id="56375" name="Freeform 55"/>
            <p:cNvSpPr>
              <a:spLocks/>
            </p:cNvSpPr>
            <p:nvPr/>
          </p:nvSpPr>
          <p:spPr bwMode="auto">
            <a:xfrm>
              <a:off x="4236" y="2389"/>
              <a:ext cx="71" cy="69"/>
            </a:xfrm>
            <a:custGeom>
              <a:avLst/>
              <a:gdLst/>
              <a:ahLst/>
              <a:cxnLst>
                <a:cxn ang="0">
                  <a:pos x="71" y="35"/>
                </a:cxn>
                <a:cxn ang="0">
                  <a:pos x="69" y="26"/>
                </a:cxn>
                <a:cxn ang="0">
                  <a:pos x="65" y="18"/>
                </a:cxn>
                <a:cxn ang="0">
                  <a:pos x="60" y="11"/>
                </a:cxn>
                <a:cxn ang="0">
                  <a:pos x="53" y="4"/>
                </a:cxn>
                <a:cxn ang="0">
                  <a:pos x="44" y="0"/>
                </a:cxn>
                <a:cxn ang="0">
                  <a:pos x="35" y="0"/>
                </a:cxn>
                <a:cxn ang="0">
                  <a:pos x="27" y="0"/>
                </a:cxn>
                <a:cxn ang="0">
                  <a:pos x="18" y="4"/>
                </a:cxn>
                <a:cxn ang="0">
                  <a:pos x="11" y="11"/>
                </a:cxn>
                <a:cxn ang="0">
                  <a:pos x="5" y="18"/>
                </a:cxn>
                <a:cxn ang="0">
                  <a:pos x="2" y="26"/>
                </a:cxn>
                <a:cxn ang="0">
                  <a:pos x="0" y="35"/>
                </a:cxn>
                <a:cxn ang="0">
                  <a:pos x="2" y="43"/>
                </a:cxn>
                <a:cxn ang="0">
                  <a:pos x="5" y="52"/>
                </a:cxn>
                <a:cxn ang="0">
                  <a:pos x="11" y="59"/>
                </a:cxn>
                <a:cxn ang="0">
                  <a:pos x="18" y="64"/>
                </a:cxn>
                <a:cxn ang="0">
                  <a:pos x="27" y="67"/>
                </a:cxn>
                <a:cxn ang="0">
                  <a:pos x="35" y="69"/>
                </a:cxn>
                <a:cxn ang="0">
                  <a:pos x="44" y="67"/>
                </a:cxn>
                <a:cxn ang="0">
                  <a:pos x="53" y="64"/>
                </a:cxn>
                <a:cxn ang="0">
                  <a:pos x="60" y="59"/>
                </a:cxn>
                <a:cxn ang="0">
                  <a:pos x="65" y="52"/>
                </a:cxn>
                <a:cxn ang="0">
                  <a:pos x="69" y="43"/>
                </a:cxn>
                <a:cxn ang="0">
                  <a:pos x="71" y="35"/>
                </a:cxn>
              </a:cxnLst>
              <a:rect l="0" t="0" r="r" b="b"/>
              <a:pathLst>
                <a:path w="71" h="69">
                  <a:moveTo>
                    <a:pt x="71" y="35"/>
                  </a:moveTo>
                  <a:lnTo>
                    <a:pt x="69" y="26"/>
                  </a:lnTo>
                  <a:lnTo>
                    <a:pt x="65" y="18"/>
                  </a:lnTo>
                  <a:lnTo>
                    <a:pt x="60" y="11"/>
                  </a:lnTo>
                  <a:lnTo>
                    <a:pt x="53" y="4"/>
                  </a:lnTo>
                  <a:lnTo>
                    <a:pt x="44" y="0"/>
                  </a:lnTo>
                  <a:lnTo>
                    <a:pt x="35" y="0"/>
                  </a:lnTo>
                  <a:lnTo>
                    <a:pt x="27" y="0"/>
                  </a:lnTo>
                  <a:lnTo>
                    <a:pt x="18" y="4"/>
                  </a:lnTo>
                  <a:lnTo>
                    <a:pt x="11" y="11"/>
                  </a:lnTo>
                  <a:lnTo>
                    <a:pt x="5" y="18"/>
                  </a:lnTo>
                  <a:lnTo>
                    <a:pt x="2" y="26"/>
                  </a:lnTo>
                  <a:lnTo>
                    <a:pt x="0" y="35"/>
                  </a:lnTo>
                  <a:lnTo>
                    <a:pt x="2" y="43"/>
                  </a:lnTo>
                  <a:lnTo>
                    <a:pt x="5" y="52"/>
                  </a:lnTo>
                  <a:lnTo>
                    <a:pt x="11" y="59"/>
                  </a:lnTo>
                  <a:lnTo>
                    <a:pt x="18" y="64"/>
                  </a:lnTo>
                  <a:lnTo>
                    <a:pt x="27" y="67"/>
                  </a:lnTo>
                  <a:lnTo>
                    <a:pt x="35" y="69"/>
                  </a:lnTo>
                  <a:lnTo>
                    <a:pt x="44" y="67"/>
                  </a:lnTo>
                  <a:lnTo>
                    <a:pt x="53" y="64"/>
                  </a:lnTo>
                  <a:lnTo>
                    <a:pt x="60" y="59"/>
                  </a:lnTo>
                  <a:lnTo>
                    <a:pt x="65" y="52"/>
                  </a:lnTo>
                  <a:lnTo>
                    <a:pt x="69" y="43"/>
                  </a:lnTo>
                  <a:lnTo>
                    <a:pt x="71" y="35"/>
                  </a:lnTo>
                </a:path>
              </a:pathLst>
            </a:custGeom>
            <a:noFill/>
            <a:ln w="14288">
              <a:solidFill>
                <a:srgbClr val="007FFF"/>
              </a:solidFill>
              <a:prstDash val="solid"/>
              <a:round/>
              <a:headEnd/>
              <a:tailEnd/>
            </a:ln>
          </p:spPr>
          <p:txBody>
            <a:bodyPr/>
            <a:lstStyle/>
            <a:p>
              <a:endParaRPr lang="en-US"/>
            </a:p>
          </p:txBody>
        </p:sp>
        <p:sp>
          <p:nvSpPr>
            <p:cNvPr id="56376" name="Rectangle 56"/>
            <p:cNvSpPr>
              <a:spLocks noChangeArrowheads="1"/>
            </p:cNvSpPr>
            <p:nvPr/>
          </p:nvSpPr>
          <p:spPr bwMode="auto">
            <a:xfrm>
              <a:off x="1160" y="3459"/>
              <a:ext cx="167" cy="144"/>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0.3</a:t>
              </a:r>
              <a:endParaRPr lang="en-GB">
                <a:solidFill>
                  <a:srgbClr val="FFFF00"/>
                </a:solidFill>
              </a:endParaRPr>
            </a:p>
          </p:txBody>
        </p:sp>
        <p:sp>
          <p:nvSpPr>
            <p:cNvPr id="56377" name="Rectangle 57"/>
            <p:cNvSpPr>
              <a:spLocks noChangeArrowheads="1"/>
            </p:cNvSpPr>
            <p:nvPr/>
          </p:nvSpPr>
          <p:spPr bwMode="auto">
            <a:xfrm>
              <a:off x="2159" y="2889"/>
              <a:ext cx="167" cy="144"/>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4.5</a:t>
              </a:r>
              <a:endParaRPr lang="en-GB">
                <a:solidFill>
                  <a:srgbClr val="FFFF00"/>
                </a:solidFill>
              </a:endParaRPr>
            </a:p>
          </p:txBody>
        </p:sp>
        <p:sp>
          <p:nvSpPr>
            <p:cNvPr id="56378" name="Rectangle 58"/>
            <p:cNvSpPr>
              <a:spLocks noChangeArrowheads="1"/>
            </p:cNvSpPr>
            <p:nvPr/>
          </p:nvSpPr>
          <p:spPr bwMode="auto">
            <a:xfrm>
              <a:off x="3159" y="2543"/>
              <a:ext cx="167" cy="144"/>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7.1</a:t>
              </a:r>
              <a:endParaRPr lang="en-GB">
                <a:solidFill>
                  <a:srgbClr val="FFFF00"/>
                </a:solidFill>
              </a:endParaRPr>
            </a:p>
          </p:txBody>
        </p:sp>
        <p:sp>
          <p:nvSpPr>
            <p:cNvPr id="56379" name="Rectangle 59"/>
            <p:cNvSpPr>
              <a:spLocks noChangeArrowheads="1"/>
            </p:cNvSpPr>
            <p:nvPr/>
          </p:nvSpPr>
          <p:spPr bwMode="auto">
            <a:xfrm>
              <a:off x="4157" y="2259"/>
              <a:ext cx="167" cy="144"/>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9.2</a:t>
              </a:r>
              <a:endParaRPr lang="en-GB">
                <a:solidFill>
                  <a:srgbClr val="FFFF00"/>
                </a:solidFill>
              </a:endParaRPr>
            </a:p>
          </p:txBody>
        </p:sp>
        <p:sp>
          <p:nvSpPr>
            <p:cNvPr id="56380" name="Line 60"/>
            <p:cNvSpPr>
              <a:spLocks noChangeShapeType="1"/>
            </p:cNvSpPr>
            <p:nvPr/>
          </p:nvSpPr>
          <p:spPr bwMode="auto">
            <a:xfrm>
              <a:off x="4925" y="2391"/>
              <a:ext cx="345" cy="1"/>
            </a:xfrm>
            <a:prstGeom prst="line">
              <a:avLst/>
            </a:prstGeom>
            <a:noFill/>
            <a:ln w="44450">
              <a:solidFill>
                <a:srgbClr val="007FFF"/>
              </a:solidFill>
              <a:round/>
              <a:headEnd/>
              <a:tailEnd/>
            </a:ln>
          </p:spPr>
          <p:txBody>
            <a:bodyPr/>
            <a:lstStyle/>
            <a:p>
              <a:endParaRPr lang="en-US"/>
            </a:p>
          </p:txBody>
        </p:sp>
        <p:sp>
          <p:nvSpPr>
            <p:cNvPr id="56381" name="Freeform 61"/>
            <p:cNvSpPr>
              <a:spLocks/>
            </p:cNvSpPr>
            <p:nvPr/>
          </p:nvSpPr>
          <p:spPr bwMode="auto">
            <a:xfrm>
              <a:off x="5062" y="2359"/>
              <a:ext cx="71" cy="66"/>
            </a:xfrm>
            <a:custGeom>
              <a:avLst/>
              <a:gdLst/>
              <a:ahLst/>
              <a:cxnLst>
                <a:cxn ang="0">
                  <a:pos x="71" y="32"/>
                </a:cxn>
                <a:cxn ang="0">
                  <a:pos x="69" y="24"/>
                </a:cxn>
                <a:cxn ang="0">
                  <a:pos x="65" y="15"/>
                </a:cxn>
                <a:cxn ang="0">
                  <a:pos x="60" y="8"/>
                </a:cxn>
                <a:cxn ang="0">
                  <a:pos x="53" y="3"/>
                </a:cxn>
                <a:cxn ang="0">
                  <a:pos x="44" y="0"/>
                </a:cxn>
                <a:cxn ang="0">
                  <a:pos x="35" y="0"/>
                </a:cxn>
                <a:cxn ang="0">
                  <a:pos x="27" y="0"/>
                </a:cxn>
                <a:cxn ang="0">
                  <a:pos x="18" y="3"/>
                </a:cxn>
                <a:cxn ang="0">
                  <a:pos x="11" y="8"/>
                </a:cxn>
                <a:cxn ang="0">
                  <a:pos x="6" y="15"/>
                </a:cxn>
                <a:cxn ang="0">
                  <a:pos x="2" y="24"/>
                </a:cxn>
                <a:cxn ang="0">
                  <a:pos x="0" y="32"/>
                </a:cxn>
                <a:cxn ang="0">
                  <a:pos x="2" y="41"/>
                </a:cxn>
                <a:cxn ang="0">
                  <a:pos x="6" y="49"/>
                </a:cxn>
                <a:cxn ang="0">
                  <a:pos x="11" y="56"/>
                </a:cxn>
                <a:cxn ang="0">
                  <a:pos x="18" y="63"/>
                </a:cxn>
                <a:cxn ang="0">
                  <a:pos x="27" y="66"/>
                </a:cxn>
                <a:cxn ang="0">
                  <a:pos x="35" y="66"/>
                </a:cxn>
                <a:cxn ang="0">
                  <a:pos x="44" y="66"/>
                </a:cxn>
                <a:cxn ang="0">
                  <a:pos x="53" y="63"/>
                </a:cxn>
                <a:cxn ang="0">
                  <a:pos x="60" y="56"/>
                </a:cxn>
                <a:cxn ang="0">
                  <a:pos x="65" y="49"/>
                </a:cxn>
                <a:cxn ang="0">
                  <a:pos x="69" y="41"/>
                </a:cxn>
                <a:cxn ang="0">
                  <a:pos x="71" y="32"/>
                </a:cxn>
              </a:cxnLst>
              <a:rect l="0" t="0" r="r" b="b"/>
              <a:pathLst>
                <a:path w="71" h="66">
                  <a:moveTo>
                    <a:pt x="71" y="32"/>
                  </a:moveTo>
                  <a:lnTo>
                    <a:pt x="69" y="24"/>
                  </a:lnTo>
                  <a:lnTo>
                    <a:pt x="65" y="15"/>
                  </a:lnTo>
                  <a:lnTo>
                    <a:pt x="60" y="8"/>
                  </a:lnTo>
                  <a:lnTo>
                    <a:pt x="53" y="3"/>
                  </a:lnTo>
                  <a:lnTo>
                    <a:pt x="44" y="0"/>
                  </a:lnTo>
                  <a:lnTo>
                    <a:pt x="35" y="0"/>
                  </a:lnTo>
                  <a:lnTo>
                    <a:pt x="27" y="0"/>
                  </a:lnTo>
                  <a:lnTo>
                    <a:pt x="18" y="3"/>
                  </a:lnTo>
                  <a:lnTo>
                    <a:pt x="11" y="8"/>
                  </a:lnTo>
                  <a:lnTo>
                    <a:pt x="6" y="15"/>
                  </a:lnTo>
                  <a:lnTo>
                    <a:pt x="2" y="24"/>
                  </a:lnTo>
                  <a:lnTo>
                    <a:pt x="0" y="32"/>
                  </a:lnTo>
                  <a:lnTo>
                    <a:pt x="2" y="41"/>
                  </a:lnTo>
                  <a:lnTo>
                    <a:pt x="6" y="49"/>
                  </a:lnTo>
                  <a:lnTo>
                    <a:pt x="11" y="56"/>
                  </a:lnTo>
                  <a:lnTo>
                    <a:pt x="18" y="63"/>
                  </a:lnTo>
                  <a:lnTo>
                    <a:pt x="27" y="66"/>
                  </a:lnTo>
                  <a:lnTo>
                    <a:pt x="35" y="66"/>
                  </a:lnTo>
                  <a:lnTo>
                    <a:pt x="44" y="66"/>
                  </a:lnTo>
                  <a:lnTo>
                    <a:pt x="53" y="63"/>
                  </a:lnTo>
                  <a:lnTo>
                    <a:pt x="60" y="56"/>
                  </a:lnTo>
                  <a:lnTo>
                    <a:pt x="65" y="49"/>
                  </a:lnTo>
                  <a:lnTo>
                    <a:pt x="69" y="41"/>
                  </a:lnTo>
                  <a:lnTo>
                    <a:pt x="71" y="32"/>
                  </a:lnTo>
                </a:path>
              </a:pathLst>
            </a:custGeom>
            <a:noFill/>
            <a:ln w="14288">
              <a:solidFill>
                <a:srgbClr val="007FFF"/>
              </a:solidFill>
              <a:prstDash val="solid"/>
              <a:round/>
              <a:headEnd/>
              <a:tailEnd/>
            </a:ln>
          </p:spPr>
          <p:txBody>
            <a:bodyPr/>
            <a:lstStyle/>
            <a:p>
              <a:endParaRPr lang="en-US"/>
            </a:p>
          </p:txBody>
        </p:sp>
        <p:sp>
          <p:nvSpPr>
            <p:cNvPr id="56382" name="Rectangle 62"/>
            <p:cNvSpPr>
              <a:spLocks noChangeArrowheads="1"/>
            </p:cNvSpPr>
            <p:nvPr/>
          </p:nvSpPr>
          <p:spPr bwMode="auto">
            <a:xfrm>
              <a:off x="5386" y="2336"/>
              <a:ext cx="308" cy="144"/>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65-74</a:t>
              </a:r>
              <a:endParaRPr lang="en-GB">
                <a:solidFill>
                  <a:srgbClr val="FFFF00"/>
                </a:solidFill>
              </a:endParaRPr>
            </a:p>
          </p:txBody>
        </p:sp>
        <p:sp>
          <p:nvSpPr>
            <p:cNvPr id="56383" name="Freeform 63"/>
            <p:cNvSpPr>
              <a:spLocks/>
            </p:cNvSpPr>
            <p:nvPr/>
          </p:nvSpPr>
          <p:spPr bwMode="auto">
            <a:xfrm>
              <a:off x="1274" y="1244"/>
              <a:ext cx="2997" cy="2344"/>
            </a:xfrm>
            <a:custGeom>
              <a:avLst/>
              <a:gdLst/>
              <a:ahLst/>
              <a:cxnLst>
                <a:cxn ang="0">
                  <a:pos x="0" y="2344"/>
                </a:cxn>
                <a:cxn ang="0">
                  <a:pos x="999" y="1467"/>
                </a:cxn>
                <a:cxn ang="0">
                  <a:pos x="1999" y="640"/>
                </a:cxn>
                <a:cxn ang="0">
                  <a:pos x="2997" y="0"/>
                </a:cxn>
              </a:cxnLst>
              <a:rect l="0" t="0" r="r" b="b"/>
              <a:pathLst>
                <a:path w="2997" h="2344">
                  <a:moveTo>
                    <a:pt x="0" y="2344"/>
                  </a:moveTo>
                  <a:lnTo>
                    <a:pt x="999" y="1467"/>
                  </a:lnTo>
                  <a:lnTo>
                    <a:pt x="1999" y="640"/>
                  </a:lnTo>
                  <a:lnTo>
                    <a:pt x="2997" y="0"/>
                  </a:lnTo>
                </a:path>
              </a:pathLst>
            </a:custGeom>
            <a:noFill/>
            <a:ln w="44450">
              <a:solidFill>
                <a:srgbClr val="FF0000"/>
              </a:solidFill>
              <a:prstDash val="solid"/>
              <a:round/>
              <a:headEnd/>
              <a:tailEnd/>
            </a:ln>
          </p:spPr>
          <p:txBody>
            <a:bodyPr/>
            <a:lstStyle/>
            <a:p>
              <a:endParaRPr lang="en-US"/>
            </a:p>
          </p:txBody>
        </p:sp>
        <p:sp>
          <p:nvSpPr>
            <p:cNvPr id="56384" name="Freeform 64"/>
            <p:cNvSpPr>
              <a:spLocks/>
            </p:cNvSpPr>
            <p:nvPr/>
          </p:nvSpPr>
          <p:spPr bwMode="auto">
            <a:xfrm>
              <a:off x="1239" y="3554"/>
              <a:ext cx="71" cy="68"/>
            </a:xfrm>
            <a:custGeom>
              <a:avLst/>
              <a:gdLst/>
              <a:ahLst/>
              <a:cxnLst>
                <a:cxn ang="0">
                  <a:pos x="0" y="41"/>
                </a:cxn>
                <a:cxn ang="0">
                  <a:pos x="0" y="27"/>
                </a:cxn>
                <a:cxn ang="0">
                  <a:pos x="28" y="27"/>
                </a:cxn>
                <a:cxn ang="0">
                  <a:pos x="28" y="0"/>
                </a:cxn>
                <a:cxn ang="0">
                  <a:pos x="43" y="0"/>
                </a:cxn>
                <a:cxn ang="0">
                  <a:pos x="43" y="27"/>
                </a:cxn>
                <a:cxn ang="0">
                  <a:pos x="71" y="27"/>
                </a:cxn>
                <a:cxn ang="0">
                  <a:pos x="71" y="41"/>
                </a:cxn>
                <a:cxn ang="0">
                  <a:pos x="43" y="41"/>
                </a:cxn>
                <a:cxn ang="0">
                  <a:pos x="43" y="68"/>
                </a:cxn>
                <a:cxn ang="0">
                  <a:pos x="28" y="68"/>
                </a:cxn>
                <a:cxn ang="0">
                  <a:pos x="28" y="41"/>
                </a:cxn>
                <a:cxn ang="0">
                  <a:pos x="0" y="41"/>
                </a:cxn>
              </a:cxnLst>
              <a:rect l="0" t="0" r="r" b="b"/>
              <a:pathLst>
                <a:path w="71" h="68">
                  <a:moveTo>
                    <a:pt x="0" y="41"/>
                  </a:moveTo>
                  <a:lnTo>
                    <a:pt x="0" y="27"/>
                  </a:lnTo>
                  <a:lnTo>
                    <a:pt x="28" y="27"/>
                  </a:lnTo>
                  <a:lnTo>
                    <a:pt x="28" y="0"/>
                  </a:lnTo>
                  <a:lnTo>
                    <a:pt x="43" y="0"/>
                  </a:lnTo>
                  <a:lnTo>
                    <a:pt x="43" y="27"/>
                  </a:lnTo>
                  <a:lnTo>
                    <a:pt x="71" y="27"/>
                  </a:lnTo>
                  <a:lnTo>
                    <a:pt x="71" y="41"/>
                  </a:lnTo>
                  <a:lnTo>
                    <a:pt x="43" y="41"/>
                  </a:lnTo>
                  <a:lnTo>
                    <a:pt x="43" y="68"/>
                  </a:lnTo>
                  <a:lnTo>
                    <a:pt x="28" y="68"/>
                  </a:lnTo>
                  <a:lnTo>
                    <a:pt x="28" y="41"/>
                  </a:lnTo>
                  <a:lnTo>
                    <a:pt x="0" y="41"/>
                  </a:lnTo>
                  <a:close/>
                </a:path>
              </a:pathLst>
            </a:custGeom>
            <a:solidFill>
              <a:srgbClr val="FF0000"/>
            </a:solidFill>
            <a:ln w="7938">
              <a:solidFill>
                <a:srgbClr val="FF0000"/>
              </a:solidFill>
              <a:prstDash val="solid"/>
              <a:round/>
              <a:headEnd/>
              <a:tailEnd/>
            </a:ln>
          </p:spPr>
          <p:txBody>
            <a:bodyPr/>
            <a:lstStyle/>
            <a:p>
              <a:endParaRPr lang="en-US"/>
            </a:p>
          </p:txBody>
        </p:sp>
        <p:sp>
          <p:nvSpPr>
            <p:cNvPr id="56385" name="Freeform 65"/>
            <p:cNvSpPr>
              <a:spLocks/>
            </p:cNvSpPr>
            <p:nvPr/>
          </p:nvSpPr>
          <p:spPr bwMode="auto">
            <a:xfrm>
              <a:off x="2238" y="2677"/>
              <a:ext cx="70" cy="69"/>
            </a:xfrm>
            <a:custGeom>
              <a:avLst/>
              <a:gdLst/>
              <a:ahLst/>
              <a:cxnLst>
                <a:cxn ang="0">
                  <a:pos x="0" y="41"/>
                </a:cxn>
                <a:cxn ang="0">
                  <a:pos x="0" y="27"/>
                </a:cxn>
                <a:cxn ang="0">
                  <a:pos x="28" y="27"/>
                </a:cxn>
                <a:cxn ang="0">
                  <a:pos x="28" y="0"/>
                </a:cxn>
                <a:cxn ang="0">
                  <a:pos x="42" y="0"/>
                </a:cxn>
                <a:cxn ang="0">
                  <a:pos x="42" y="27"/>
                </a:cxn>
                <a:cxn ang="0">
                  <a:pos x="70" y="27"/>
                </a:cxn>
                <a:cxn ang="0">
                  <a:pos x="70" y="41"/>
                </a:cxn>
                <a:cxn ang="0">
                  <a:pos x="42" y="41"/>
                </a:cxn>
                <a:cxn ang="0">
                  <a:pos x="42" y="69"/>
                </a:cxn>
                <a:cxn ang="0">
                  <a:pos x="28" y="69"/>
                </a:cxn>
                <a:cxn ang="0">
                  <a:pos x="28" y="41"/>
                </a:cxn>
                <a:cxn ang="0">
                  <a:pos x="0" y="41"/>
                </a:cxn>
              </a:cxnLst>
              <a:rect l="0" t="0" r="r" b="b"/>
              <a:pathLst>
                <a:path w="70" h="69">
                  <a:moveTo>
                    <a:pt x="0" y="41"/>
                  </a:moveTo>
                  <a:lnTo>
                    <a:pt x="0" y="27"/>
                  </a:lnTo>
                  <a:lnTo>
                    <a:pt x="28" y="27"/>
                  </a:lnTo>
                  <a:lnTo>
                    <a:pt x="28" y="0"/>
                  </a:lnTo>
                  <a:lnTo>
                    <a:pt x="42" y="0"/>
                  </a:lnTo>
                  <a:lnTo>
                    <a:pt x="42" y="27"/>
                  </a:lnTo>
                  <a:lnTo>
                    <a:pt x="70" y="27"/>
                  </a:lnTo>
                  <a:lnTo>
                    <a:pt x="70" y="41"/>
                  </a:lnTo>
                  <a:lnTo>
                    <a:pt x="42" y="41"/>
                  </a:lnTo>
                  <a:lnTo>
                    <a:pt x="42" y="69"/>
                  </a:lnTo>
                  <a:lnTo>
                    <a:pt x="28" y="69"/>
                  </a:lnTo>
                  <a:lnTo>
                    <a:pt x="28" y="41"/>
                  </a:lnTo>
                  <a:lnTo>
                    <a:pt x="0" y="41"/>
                  </a:lnTo>
                  <a:close/>
                </a:path>
              </a:pathLst>
            </a:custGeom>
            <a:solidFill>
              <a:srgbClr val="FF0000"/>
            </a:solidFill>
            <a:ln w="7938">
              <a:solidFill>
                <a:srgbClr val="FF0000"/>
              </a:solidFill>
              <a:prstDash val="solid"/>
              <a:round/>
              <a:headEnd/>
              <a:tailEnd/>
            </a:ln>
          </p:spPr>
          <p:txBody>
            <a:bodyPr/>
            <a:lstStyle/>
            <a:p>
              <a:endParaRPr lang="en-US"/>
            </a:p>
          </p:txBody>
        </p:sp>
        <p:sp>
          <p:nvSpPr>
            <p:cNvPr id="56386" name="Freeform 66"/>
            <p:cNvSpPr>
              <a:spLocks/>
            </p:cNvSpPr>
            <p:nvPr/>
          </p:nvSpPr>
          <p:spPr bwMode="auto">
            <a:xfrm>
              <a:off x="3238" y="1850"/>
              <a:ext cx="70" cy="69"/>
            </a:xfrm>
            <a:custGeom>
              <a:avLst/>
              <a:gdLst/>
              <a:ahLst/>
              <a:cxnLst>
                <a:cxn ang="0">
                  <a:pos x="0" y="41"/>
                </a:cxn>
                <a:cxn ang="0">
                  <a:pos x="0" y="27"/>
                </a:cxn>
                <a:cxn ang="0">
                  <a:pos x="28" y="27"/>
                </a:cxn>
                <a:cxn ang="0">
                  <a:pos x="28" y="0"/>
                </a:cxn>
                <a:cxn ang="0">
                  <a:pos x="42" y="0"/>
                </a:cxn>
                <a:cxn ang="0">
                  <a:pos x="42" y="27"/>
                </a:cxn>
                <a:cxn ang="0">
                  <a:pos x="70" y="27"/>
                </a:cxn>
                <a:cxn ang="0">
                  <a:pos x="70" y="41"/>
                </a:cxn>
                <a:cxn ang="0">
                  <a:pos x="42" y="41"/>
                </a:cxn>
                <a:cxn ang="0">
                  <a:pos x="42" y="69"/>
                </a:cxn>
                <a:cxn ang="0">
                  <a:pos x="28" y="69"/>
                </a:cxn>
                <a:cxn ang="0">
                  <a:pos x="28" y="41"/>
                </a:cxn>
                <a:cxn ang="0">
                  <a:pos x="0" y="41"/>
                </a:cxn>
              </a:cxnLst>
              <a:rect l="0" t="0" r="r" b="b"/>
              <a:pathLst>
                <a:path w="70" h="69">
                  <a:moveTo>
                    <a:pt x="0" y="41"/>
                  </a:moveTo>
                  <a:lnTo>
                    <a:pt x="0" y="27"/>
                  </a:lnTo>
                  <a:lnTo>
                    <a:pt x="28" y="27"/>
                  </a:lnTo>
                  <a:lnTo>
                    <a:pt x="28" y="0"/>
                  </a:lnTo>
                  <a:lnTo>
                    <a:pt x="42" y="0"/>
                  </a:lnTo>
                  <a:lnTo>
                    <a:pt x="42" y="27"/>
                  </a:lnTo>
                  <a:lnTo>
                    <a:pt x="70" y="27"/>
                  </a:lnTo>
                  <a:lnTo>
                    <a:pt x="70" y="41"/>
                  </a:lnTo>
                  <a:lnTo>
                    <a:pt x="42" y="41"/>
                  </a:lnTo>
                  <a:lnTo>
                    <a:pt x="42" y="69"/>
                  </a:lnTo>
                  <a:lnTo>
                    <a:pt x="28" y="69"/>
                  </a:lnTo>
                  <a:lnTo>
                    <a:pt x="28" y="41"/>
                  </a:lnTo>
                  <a:lnTo>
                    <a:pt x="0" y="41"/>
                  </a:lnTo>
                  <a:close/>
                </a:path>
              </a:pathLst>
            </a:custGeom>
            <a:solidFill>
              <a:srgbClr val="FF0000"/>
            </a:solidFill>
            <a:ln w="7938">
              <a:solidFill>
                <a:srgbClr val="FF0000"/>
              </a:solidFill>
              <a:prstDash val="solid"/>
              <a:round/>
              <a:headEnd/>
              <a:tailEnd/>
            </a:ln>
          </p:spPr>
          <p:txBody>
            <a:bodyPr/>
            <a:lstStyle/>
            <a:p>
              <a:endParaRPr lang="en-US"/>
            </a:p>
          </p:txBody>
        </p:sp>
        <p:sp>
          <p:nvSpPr>
            <p:cNvPr id="56387" name="Freeform 67"/>
            <p:cNvSpPr>
              <a:spLocks/>
            </p:cNvSpPr>
            <p:nvPr/>
          </p:nvSpPr>
          <p:spPr bwMode="auto">
            <a:xfrm>
              <a:off x="4236" y="1210"/>
              <a:ext cx="71" cy="68"/>
            </a:xfrm>
            <a:custGeom>
              <a:avLst/>
              <a:gdLst/>
              <a:ahLst/>
              <a:cxnLst>
                <a:cxn ang="0">
                  <a:pos x="0" y="41"/>
                </a:cxn>
                <a:cxn ang="0">
                  <a:pos x="0" y="27"/>
                </a:cxn>
                <a:cxn ang="0">
                  <a:pos x="28" y="27"/>
                </a:cxn>
                <a:cxn ang="0">
                  <a:pos x="28" y="0"/>
                </a:cxn>
                <a:cxn ang="0">
                  <a:pos x="42" y="0"/>
                </a:cxn>
                <a:cxn ang="0">
                  <a:pos x="42" y="27"/>
                </a:cxn>
                <a:cxn ang="0">
                  <a:pos x="71" y="27"/>
                </a:cxn>
                <a:cxn ang="0">
                  <a:pos x="71" y="41"/>
                </a:cxn>
                <a:cxn ang="0">
                  <a:pos x="42" y="41"/>
                </a:cxn>
                <a:cxn ang="0">
                  <a:pos x="42" y="68"/>
                </a:cxn>
                <a:cxn ang="0">
                  <a:pos x="28" y="68"/>
                </a:cxn>
                <a:cxn ang="0">
                  <a:pos x="28" y="41"/>
                </a:cxn>
                <a:cxn ang="0">
                  <a:pos x="0" y="41"/>
                </a:cxn>
              </a:cxnLst>
              <a:rect l="0" t="0" r="r" b="b"/>
              <a:pathLst>
                <a:path w="71" h="68">
                  <a:moveTo>
                    <a:pt x="0" y="41"/>
                  </a:moveTo>
                  <a:lnTo>
                    <a:pt x="0" y="27"/>
                  </a:lnTo>
                  <a:lnTo>
                    <a:pt x="28" y="27"/>
                  </a:lnTo>
                  <a:lnTo>
                    <a:pt x="28" y="0"/>
                  </a:lnTo>
                  <a:lnTo>
                    <a:pt x="42" y="0"/>
                  </a:lnTo>
                  <a:lnTo>
                    <a:pt x="42" y="27"/>
                  </a:lnTo>
                  <a:lnTo>
                    <a:pt x="71" y="27"/>
                  </a:lnTo>
                  <a:lnTo>
                    <a:pt x="71" y="41"/>
                  </a:lnTo>
                  <a:lnTo>
                    <a:pt x="42" y="41"/>
                  </a:lnTo>
                  <a:lnTo>
                    <a:pt x="42" y="68"/>
                  </a:lnTo>
                  <a:lnTo>
                    <a:pt x="28" y="68"/>
                  </a:lnTo>
                  <a:lnTo>
                    <a:pt x="28" y="41"/>
                  </a:lnTo>
                  <a:lnTo>
                    <a:pt x="0" y="41"/>
                  </a:lnTo>
                  <a:close/>
                </a:path>
              </a:pathLst>
            </a:custGeom>
            <a:solidFill>
              <a:srgbClr val="FF0000"/>
            </a:solidFill>
            <a:ln w="7938">
              <a:solidFill>
                <a:srgbClr val="FF0000"/>
              </a:solidFill>
              <a:prstDash val="solid"/>
              <a:round/>
              <a:headEnd/>
              <a:tailEnd/>
            </a:ln>
          </p:spPr>
          <p:txBody>
            <a:bodyPr/>
            <a:lstStyle/>
            <a:p>
              <a:endParaRPr lang="en-US"/>
            </a:p>
          </p:txBody>
        </p:sp>
        <p:sp>
          <p:nvSpPr>
            <p:cNvPr id="56388" name="Rectangle 68"/>
            <p:cNvSpPr>
              <a:spLocks noChangeArrowheads="1"/>
            </p:cNvSpPr>
            <p:nvPr/>
          </p:nvSpPr>
          <p:spPr bwMode="auto">
            <a:xfrm>
              <a:off x="1160" y="3425"/>
              <a:ext cx="167" cy="144"/>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0.6</a:t>
              </a:r>
              <a:endParaRPr lang="en-GB">
                <a:solidFill>
                  <a:srgbClr val="FFFF00"/>
                </a:solidFill>
              </a:endParaRPr>
            </a:p>
          </p:txBody>
        </p:sp>
        <p:sp>
          <p:nvSpPr>
            <p:cNvPr id="56389" name="Rectangle 69"/>
            <p:cNvSpPr>
              <a:spLocks noChangeArrowheads="1"/>
            </p:cNvSpPr>
            <p:nvPr/>
          </p:nvSpPr>
          <p:spPr bwMode="auto">
            <a:xfrm>
              <a:off x="2159" y="2548"/>
              <a:ext cx="167" cy="144"/>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7.0</a:t>
              </a:r>
              <a:endParaRPr lang="en-GB">
                <a:solidFill>
                  <a:srgbClr val="FFFF00"/>
                </a:solidFill>
              </a:endParaRPr>
            </a:p>
          </p:txBody>
        </p:sp>
        <p:sp>
          <p:nvSpPr>
            <p:cNvPr id="56390" name="Rectangle 70"/>
            <p:cNvSpPr>
              <a:spLocks noChangeArrowheads="1"/>
            </p:cNvSpPr>
            <p:nvPr/>
          </p:nvSpPr>
          <p:spPr bwMode="auto">
            <a:xfrm>
              <a:off x="3125" y="1721"/>
              <a:ext cx="234" cy="144"/>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13.2</a:t>
              </a:r>
              <a:endParaRPr lang="en-GB">
                <a:solidFill>
                  <a:srgbClr val="FFFF00"/>
                </a:solidFill>
              </a:endParaRPr>
            </a:p>
          </p:txBody>
        </p:sp>
        <p:sp>
          <p:nvSpPr>
            <p:cNvPr id="56391" name="Rectangle 71"/>
            <p:cNvSpPr>
              <a:spLocks noChangeArrowheads="1"/>
            </p:cNvSpPr>
            <p:nvPr/>
          </p:nvSpPr>
          <p:spPr bwMode="auto">
            <a:xfrm>
              <a:off x="4123" y="1079"/>
              <a:ext cx="234" cy="144"/>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17.9</a:t>
              </a:r>
              <a:endParaRPr lang="en-GB">
                <a:solidFill>
                  <a:srgbClr val="FFFF00"/>
                </a:solidFill>
              </a:endParaRPr>
            </a:p>
          </p:txBody>
        </p:sp>
        <p:sp>
          <p:nvSpPr>
            <p:cNvPr id="56392" name="Line 72"/>
            <p:cNvSpPr>
              <a:spLocks noChangeShapeType="1"/>
            </p:cNvSpPr>
            <p:nvPr/>
          </p:nvSpPr>
          <p:spPr bwMode="auto">
            <a:xfrm>
              <a:off x="4925" y="2713"/>
              <a:ext cx="345" cy="1"/>
            </a:xfrm>
            <a:prstGeom prst="line">
              <a:avLst/>
            </a:prstGeom>
            <a:noFill/>
            <a:ln w="44450">
              <a:solidFill>
                <a:srgbClr val="FF0000"/>
              </a:solidFill>
              <a:round/>
              <a:headEnd/>
              <a:tailEnd/>
            </a:ln>
          </p:spPr>
          <p:txBody>
            <a:bodyPr/>
            <a:lstStyle/>
            <a:p>
              <a:endParaRPr lang="en-US"/>
            </a:p>
          </p:txBody>
        </p:sp>
        <p:sp>
          <p:nvSpPr>
            <p:cNvPr id="56393" name="Freeform 73"/>
            <p:cNvSpPr>
              <a:spLocks/>
            </p:cNvSpPr>
            <p:nvPr/>
          </p:nvSpPr>
          <p:spPr bwMode="auto">
            <a:xfrm>
              <a:off x="5062" y="2679"/>
              <a:ext cx="71" cy="68"/>
            </a:xfrm>
            <a:custGeom>
              <a:avLst/>
              <a:gdLst/>
              <a:ahLst/>
              <a:cxnLst>
                <a:cxn ang="0">
                  <a:pos x="0" y="41"/>
                </a:cxn>
                <a:cxn ang="0">
                  <a:pos x="0" y="27"/>
                </a:cxn>
                <a:cxn ang="0">
                  <a:pos x="28" y="27"/>
                </a:cxn>
                <a:cxn ang="0">
                  <a:pos x="28" y="0"/>
                </a:cxn>
                <a:cxn ang="0">
                  <a:pos x="43" y="0"/>
                </a:cxn>
                <a:cxn ang="0">
                  <a:pos x="43" y="27"/>
                </a:cxn>
                <a:cxn ang="0">
                  <a:pos x="71" y="27"/>
                </a:cxn>
                <a:cxn ang="0">
                  <a:pos x="71" y="41"/>
                </a:cxn>
                <a:cxn ang="0">
                  <a:pos x="43" y="41"/>
                </a:cxn>
                <a:cxn ang="0">
                  <a:pos x="43" y="68"/>
                </a:cxn>
                <a:cxn ang="0">
                  <a:pos x="28" y="68"/>
                </a:cxn>
                <a:cxn ang="0">
                  <a:pos x="28" y="41"/>
                </a:cxn>
                <a:cxn ang="0">
                  <a:pos x="0" y="41"/>
                </a:cxn>
              </a:cxnLst>
              <a:rect l="0" t="0" r="r" b="b"/>
              <a:pathLst>
                <a:path w="71" h="68">
                  <a:moveTo>
                    <a:pt x="0" y="41"/>
                  </a:moveTo>
                  <a:lnTo>
                    <a:pt x="0" y="27"/>
                  </a:lnTo>
                  <a:lnTo>
                    <a:pt x="28" y="27"/>
                  </a:lnTo>
                  <a:lnTo>
                    <a:pt x="28" y="0"/>
                  </a:lnTo>
                  <a:lnTo>
                    <a:pt x="43" y="0"/>
                  </a:lnTo>
                  <a:lnTo>
                    <a:pt x="43" y="27"/>
                  </a:lnTo>
                  <a:lnTo>
                    <a:pt x="71" y="27"/>
                  </a:lnTo>
                  <a:lnTo>
                    <a:pt x="71" y="41"/>
                  </a:lnTo>
                  <a:lnTo>
                    <a:pt x="43" y="41"/>
                  </a:lnTo>
                  <a:lnTo>
                    <a:pt x="43" y="68"/>
                  </a:lnTo>
                  <a:lnTo>
                    <a:pt x="28" y="68"/>
                  </a:lnTo>
                  <a:lnTo>
                    <a:pt x="28" y="41"/>
                  </a:lnTo>
                  <a:lnTo>
                    <a:pt x="0" y="41"/>
                  </a:lnTo>
                  <a:close/>
                </a:path>
              </a:pathLst>
            </a:custGeom>
            <a:solidFill>
              <a:srgbClr val="FF0000"/>
            </a:solidFill>
            <a:ln w="7938">
              <a:solidFill>
                <a:srgbClr val="FF0000"/>
              </a:solidFill>
              <a:prstDash val="solid"/>
              <a:round/>
              <a:headEnd/>
              <a:tailEnd/>
            </a:ln>
          </p:spPr>
          <p:txBody>
            <a:bodyPr/>
            <a:lstStyle/>
            <a:p>
              <a:endParaRPr lang="en-US"/>
            </a:p>
          </p:txBody>
        </p:sp>
        <p:sp>
          <p:nvSpPr>
            <p:cNvPr id="56394" name="Rectangle 74"/>
            <p:cNvSpPr>
              <a:spLocks noChangeArrowheads="1"/>
            </p:cNvSpPr>
            <p:nvPr/>
          </p:nvSpPr>
          <p:spPr bwMode="auto">
            <a:xfrm>
              <a:off x="5386" y="2658"/>
              <a:ext cx="308" cy="144"/>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75-84</a:t>
              </a:r>
              <a:endParaRPr lang="en-GB">
                <a:solidFill>
                  <a:srgbClr val="FFFF00"/>
                </a:solidFill>
              </a:endParaRPr>
            </a:p>
          </p:txBody>
        </p:sp>
        <p:sp>
          <p:nvSpPr>
            <p:cNvPr id="56395" name="Line 75"/>
            <p:cNvSpPr>
              <a:spLocks noChangeShapeType="1"/>
            </p:cNvSpPr>
            <p:nvPr/>
          </p:nvSpPr>
          <p:spPr bwMode="auto">
            <a:xfrm flipH="1">
              <a:off x="775" y="3663"/>
              <a:ext cx="3996" cy="1"/>
            </a:xfrm>
            <a:prstGeom prst="line">
              <a:avLst/>
            </a:prstGeom>
            <a:noFill/>
            <a:ln w="14351">
              <a:solidFill>
                <a:srgbClr val="CCFFFF"/>
              </a:solidFill>
              <a:round/>
              <a:headEnd/>
              <a:tailEnd/>
            </a:ln>
          </p:spPr>
          <p:txBody>
            <a:bodyPr/>
            <a:lstStyle/>
            <a:p>
              <a:endParaRPr lang="en-US"/>
            </a:p>
          </p:txBody>
        </p:sp>
        <p:sp>
          <p:nvSpPr>
            <p:cNvPr id="56396" name="Line 76"/>
            <p:cNvSpPr>
              <a:spLocks noChangeShapeType="1"/>
            </p:cNvSpPr>
            <p:nvPr/>
          </p:nvSpPr>
          <p:spPr bwMode="auto">
            <a:xfrm flipV="1">
              <a:off x="775" y="960"/>
              <a:ext cx="1" cy="2703"/>
            </a:xfrm>
            <a:prstGeom prst="line">
              <a:avLst/>
            </a:prstGeom>
            <a:noFill/>
            <a:ln w="14351">
              <a:solidFill>
                <a:srgbClr val="CCFFFF"/>
              </a:solidFill>
              <a:round/>
              <a:headEnd/>
              <a:tailEnd/>
            </a:ln>
          </p:spPr>
          <p:txBody>
            <a:bodyPr/>
            <a:lstStyle/>
            <a:p>
              <a:endParaRPr lang="en-US"/>
            </a:p>
          </p:txBody>
        </p:sp>
      </p:grpSp>
      <p:sp>
        <p:nvSpPr>
          <p:cNvPr id="56398" name="Rectangle 78"/>
          <p:cNvSpPr>
            <a:spLocks noGrp="1" noChangeArrowheads="1"/>
          </p:cNvSpPr>
          <p:nvPr>
            <p:ph type="title" idx="4294967295"/>
          </p:nvPr>
        </p:nvSpPr>
        <p:spPr bwMode="auto">
          <a:xfrm>
            <a:off x="685800" y="609600"/>
            <a:ext cx="7772400" cy="1143000"/>
          </a:xfrm>
          <a:prstGeom prst="rect">
            <a:avLst/>
          </a:prstGeom>
          <a:noFill/>
          <a:ln>
            <a:miter lim="800000"/>
            <a:headEnd/>
            <a:tailEnd/>
          </a:ln>
        </p:spPr>
        <p:txBody>
          <a:bodyPr/>
          <a:lstStyle/>
          <a:p>
            <a:r>
              <a:rPr kumimoji="0" lang="en-GB" sz="3000" b="1"/>
              <a:t>Lung cancer risk by age and smoking habit</a:t>
            </a:r>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149" name="Group 805"/>
          <p:cNvGrpSpPr>
            <a:grpSpLocks/>
          </p:cNvGrpSpPr>
          <p:nvPr/>
        </p:nvGrpSpPr>
        <p:grpSpPr bwMode="auto">
          <a:xfrm>
            <a:off x="652463" y="1589088"/>
            <a:ext cx="8207375" cy="5056187"/>
            <a:chOff x="411" y="1001"/>
            <a:chExt cx="5170" cy="3185"/>
          </a:xfrm>
        </p:grpSpPr>
        <p:sp>
          <p:nvSpPr>
            <p:cNvPr id="57347" name="Line 3"/>
            <p:cNvSpPr>
              <a:spLocks noChangeShapeType="1"/>
            </p:cNvSpPr>
            <p:nvPr/>
          </p:nvSpPr>
          <p:spPr bwMode="auto">
            <a:xfrm flipV="1">
              <a:off x="1152" y="3645"/>
              <a:ext cx="1" cy="62"/>
            </a:xfrm>
            <a:prstGeom prst="line">
              <a:avLst/>
            </a:prstGeom>
            <a:noFill/>
            <a:ln w="7938">
              <a:solidFill>
                <a:srgbClr val="000000"/>
              </a:solidFill>
              <a:round/>
              <a:headEnd/>
              <a:tailEnd/>
            </a:ln>
          </p:spPr>
          <p:txBody>
            <a:bodyPr/>
            <a:lstStyle/>
            <a:p>
              <a:endParaRPr lang="en-US"/>
            </a:p>
          </p:txBody>
        </p:sp>
        <p:sp>
          <p:nvSpPr>
            <p:cNvPr id="57348" name="Line 4"/>
            <p:cNvSpPr>
              <a:spLocks noChangeShapeType="1"/>
            </p:cNvSpPr>
            <p:nvPr/>
          </p:nvSpPr>
          <p:spPr bwMode="auto">
            <a:xfrm flipV="1">
              <a:off x="1950" y="3645"/>
              <a:ext cx="1" cy="62"/>
            </a:xfrm>
            <a:prstGeom prst="line">
              <a:avLst/>
            </a:prstGeom>
            <a:noFill/>
            <a:ln w="7938">
              <a:solidFill>
                <a:srgbClr val="000000"/>
              </a:solidFill>
              <a:round/>
              <a:headEnd/>
              <a:tailEnd/>
            </a:ln>
          </p:spPr>
          <p:txBody>
            <a:bodyPr/>
            <a:lstStyle/>
            <a:p>
              <a:endParaRPr lang="en-US"/>
            </a:p>
          </p:txBody>
        </p:sp>
        <p:sp>
          <p:nvSpPr>
            <p:cNvPr id="57349" name="Line 5"/>
            <p:cNvSpPr>
              <a:spLocks noChangeShapeType="1"/>
            </p:cNvSpPr>
            <p:nvPr/>
          </p:nvSpPr>
          <p:spPr bwMode="auto">
            <a:xfrm flipV="1">
              <a:off x="2747" y="3645"/>
              <a:ext cx="1" cy="62"/>
            </a:xfrm>
            <a:prstGeom prst="line">
              <a:avLst/>
            </a:prstGeom>
            <a:noFill/>
            <a:ln w="7938">
              <a:solidFill>
                <a:srgbClr val="000000"/>
              </a:solidFill>
              <a:round/>
              <a:headEnd/>
              <a:tailEnd/>
            </a:ln>
          </p:spPr>
          <p:txBody>
            <a:bodyPr/>
            <a:lstStyle/>
            <a:p>
              <a:endParaRPr lang="en-US"/>
            </a:p>
          </p:txBody>
        </p:sp>
        <p:sp>
          <p:nvSpPr>
            <p:cNvPr id="57350" name="Line 6"/>
            <p:cNvSpPr>
              <a:spLocks noChangeShapeType="1"/>
            </p:cNvSpPr>
            <p:nvPr/>
          </p:nvSpPr>
          <p:spPr bwMode="auto">
            <a:xfrm flipV="1">
              <a:off x="3546" y="3645"/>
              <a:ext cx="1" cy="62"/>
            </a:xfrm>
            <a:prstGeom prst="line">
              <a:avLst/>
            </a:prstGeom>
            <a:noFill/>
            <a:ln w="7938">
              <a:solidFill>
                <a:srgbClr val="000000"/>
              </a:solidFill>
              <a:round/>
              <a:headEnd/>
              <a:tailEnd/>
            </a:ln>
          </p:spPr>
          <p:txBody>
            <a:bodyPr/>
            <a:lstStyle/>
            <a:p>
              <a:endParaRPr lang="en-US"/>
            </a:p>
          </p:txBody>
        </p:sp>
        <p:sp>
          <p:nvSpPr>
            <p:cNvPr id="57351" name="Line 7"/>
            <p:cNvSpPr>
              <a:spLocks noChangeShapeType="1"/>
            </p:cNvSpPr>
            <p:nvPr/>
          </p:nvSpPr>
          <p:spPr bwMode="auto">
            <a:xfrm flipV="1">
              <a:off x="4343" y="3645"/>
              <a:ext cx="1" cy="62"/>
            </a:xfrm>
            <a:prstGeom prst="line">
              <a:avLst/>
            </a:prstGeom>
            <a:noFill/>
            <a:ln w="7938">
              <a:solidFill>
                <a:srgbClr val="000000"/>
              </a:solidFill>
              <a:round/>
              <a:headEnd/>
              <a:tailEnd/>
            </a:ln>
          </p:spPr>
          <p:txBody>
            <a:bodyPr/>
            <a:lstStyle/>
            <a:p>
              <a:endParaRPr lang="en-US"/>
            </a:p>
          </p:txBody>
        </p:sp>
        <p:sp>
          <p:nvSpPr>
            <p:cNvPr id="57352" name="Rectangle 8"/>
            <p:cNvSpPr>
              <a:spLocks noChangeArrowheads="1"/>
            </p:cNvSpPr>
            <p:nvPr/>
          </p:nvSpPr>
          <p:spPr bwMode="auto">
            <a:xfrm>
              <a:off x="1025" y="3790"/>
              <a:ext cx="178" cy="192"/>
            </a:xfrm>
            <a:prstGeom prst="rect">
              <a:avLst/>
            </a:prstGeom>
            <a:noFill/>
            <a:ln w="9525">
              <a:noFill/>
              <a:miter lim="800000"/>
              <a:headEnd/>
              <a:tailEnd/>
            </a:ln>
          </p:spPr>
          <p:txBody>
            <a:bodyPr wrap="none" lIns="0" tIns="0" rIns="0" bIns="0">
              <a:spAutoFit/>
            </a:bodyPr>
            <a:lstStyle/>
            <a:p>
              <a:r>
                <a:rPr lang="en-GB" sz="2000" b="1">
                  <a:solidFill>
                    <a:srgbClr val="FFFF00"/>
                  </a:solidFill>
                  <a:latin typeface="Arial" pitchFamily="34" charset="0"/>
                </a:rPr>
                <a:t>40</a:t>
              </a:r>
              <a:endParaRPr lang="en-GB">
                <a:solidFill>
                  <a:srgbClr val="FFFF00"/>
                </a:solidFill>
              </a:endParaRPr>
            </a:p>
          </p:txBody>
        </p:sp>
        <p:sp>
          <p:nvSpPr>
            <p:cNvPr id="57353" name="Rectangle 9"/>
            <p:cNvSpPr>
              <a:spLocks noChangeArrowheads="1"/>
            </p:cNvSpPr>
            <p:nvPr/>
          </p:nvSpPr>
          <p:spPr bwMode="auto">
            <a:xfrm>
              <a:off x="1823" y="3790"/>
              <a:ext cx="178" cy="192"/>
            </a:xfrm>
            <a:prstGeom prst="rect">
              <a:avLst/>
            </a:prstGeom>
            <a:noFill/>
            <a:ln w="9525">
              <a:noFill/>
              <a:miter lim="800000"/>
              <a:headEnd/>
              <a:tailEnd/>
            </a:ln>
          </p:spPr>
          <p:txBody>
            <a:bodyPr wrap="none" lIns="0" tIns="0" rIns="0" bIns="0">
              <a:spAutoFit/>
            </a:bodyPr>
            <a:lstStyle/>
            <a:p>
              <a:r>
                <a:rPr lang="en-GB" sz="2000" b="1">
                  <a:solidFill>
                    <a:srgbClr val="FFFF00"/>
                  </a:solidFill>
                  <a:latin typeface="Arial" pitchFamily="34" charset="0"/>
                </a:rPr>
                <a:t>50</a:t>
              </a:r>
              <a:endParaRPr lang="en-GB">
                <a:solidFill>
                  <a:srgbClr val="FFFF00"/>
                </a:solidFill>
              </a:endParaRPr>
            </a:p>
          </p:txBody>
        </p:sp>
        <p:sp>
          <p:nvSpPr>
            <p:cNvPr id="57354" name="Rectangle 10"/>
            <p:cNvSpPr>
              <a:spLocks noChangeArrowheads="1"/>
            </p:cNvSpPr>
            <p:nvPr/>
          </p:nvSpPr>
          <p:spPr bwMode="auto">
            <a:xfrm>
              <a:off x="2620" y="3790"/>
              <a:ext cx="178" cy="192"/>
            </a:xfrm>
            <a:prstGeom prst="rect">
              <a:avLst/>
            </a:prstGeom>
            <a:noFill/>
            <a:ln w="9525">
              <a:noFill/>
              <a:miter lim="800000"/>
              <a:headEnd/>
              <a:tailEnd/>
            </a:ln>
          </p:spPr>
          <p:txBody>
            <a:bodyPr wrap="none" lIns="0" tIns="0" rIns="0" bIns="0">
              <a:spAutoFit/>
            </a:bodyPr>
            <a:lstStyle/>
            <a:p>
              <a:r>
                <a:rPr lang="en-GB" sz="2000" b="1">
                  <a:solidFill>
                    <a:srgbClr val="FFFF00"/>
                  </a:solidFill>
                  <a:latin typeface="Arial" pitchFamily="34" charset="0"/>
                </a:rPr>
                <a:t>60</a:t>
              </a:r>
              <a:endParaRPr lang="en-GB">
                <a:solidFill>
                  <a:srgbClr val="FFFF00"/>
                </a:solidFill>
              </a:endParaRPr>
            </a:p>
          </p:txBody>
        </p:sp>
        <p:sp>
          <p:nvSpPr>
            <p:cNvPr id="57355" name="Rectangle 11"/>
            <p:cNvSpPr>
              <a:spLocks noChangeArrowheads="1"/>
            </p:cNvSpPr>
            <p:nvPr/>
          </p:nvSpPr>
          <p:spPr bwMode="auto">
            <a:xfrm>
              <a:off x="3419" y="3790"/>
              <a:ext cx="178" cy="192"/>
            </a:xfrm>
            <a:prstGeom prst="rect">
              <a:avLst/>
            </a:prstGeom>
            <a:noFill/>
            <a:ln w="9525">
              <a:noFill/>
              <a:miter lim="800000"/>
              <a:headEnd/>
              <a:tailEnd/>
            </a:ln>
          </p:spPr>
          <p:txBody>
            <a:bodyPr wrap="none" lIns="0" tIns="0" rIns="0" bIns="0">
              <a:spAutoFit/>
            </a:bodyPr>
            <a:lstStyle/>
            <a:p>
              <a:r>
                <a:rPr lang="en-GB" sz="2000" b="1">
                  <a:solidFill>
                    <a:srgbClr val="FFFF00"/>
                  </a:solidFill>
                  <a:latin typeface="Arial" pitchFamily="34" charset="0"/>
                </a:rPr>
                <a:t>70</a:t>
              </a:r>
              <a:endParaRPr lang="en-GB">
                <a:solidFill>
                  <a:srgbClr val="FFFF00"/>
                </a:solidFill>
              </a:endParaRPr>
            </a:p>
          </p:txBody>
        </p:sp>
        <p:sp>
          <p:nvSpPr>
            <p:cNvPr id="57356" name="Rectangle 12"/>
            <p:cNvSpPr>
              <a:spLocks noChangeArrowheads="1"/>
            </p:cNvSpPr>
            <p:nvPr/>
          </p:nvSpPr>
          <p:spPr bwMode="auto">
            <a:xfrm>
              <a:off x="4216" y="3790"/>
              <a:ext cx="178" cy="192"/>
            </a:xfrm>
            <a:prstGeom prst="rect">
              <a:avLst/>
            </a:prstGeom>
            <a:noFill/>
            <a:ln w="9525">
              <a:noFill/>
              <a:miter lim="800000"/>
              <a:headEnd/>
              <a:tailEnd/>
            </a:ln>
          </p:spPr>
          <p:txBody>
            <a:bodyPr wrap="none" lIns="0" tIns="0" rIns="0" bIns="0">
              <a:spAutoFit/>
            </a:bodyPr>
            <a:lstStyle/>
            <a:p>
              <a:r>
                <a:rPr lang="en-GB" sz="2000" b="1">
                  <a:solidFill>
                    <a:srgbClr val="FFFF00"/>
                  </a:solidFill>
                  <a:latin typeface="Arial" pitchFamily="34" charset="0"/>
                </a:rPr>
                <a:t>80</a:t>
              </a:r>
              <a:endParaRPr lang="en-GB">
                <a:solidFill>
                  <a:srgbClr val="FFFF00"/>
                </a:solidFill>
              </a:endParaRPr>
            </a:p>
          </p:txBody>
        </p:sp>
        <p:sp>
          <p:nvSpPr>
            <p:cNvPr id="57357" name="Rectangle 13"/>
            <p:cNvSpPr>
              <a:spLocks noChangeArrowheads="1"/>
            </p:cNvSpPr>
            <p:nvPr/>
          </p:nvSpPr>
          <p:spPr bwMode="auto">
            <a:xfrm>
              <a:off x="2448" y="3936"/>
              <a:ext cx="377" cy="240"/>
            </a:xfrm>
            <a:prstGeom prst="rect">
              <a:avLst/>
            </a:prstGeom>
            <a:noFill/>
            <a:ln w="9525">
              <a:noFill/>
              <a:miter lim="800000"/>
              <a:headEnd/>
              <a:tailEnd/>
            </a:ln>
          </p:spPr>
          <p:txBody>
            <a:bodyPr wrap="none" lIns="0" tIns="0" rIns="0" bIns="0">
              <a:spAutoFit/>
            </a:bodyPr>
            <a:lstStyle/>
            <a:p>
              <a:r>
                <a:rPr lang="en-GB" sz="2500" b="1">
                  <a:solidFill>
                    <a:srgbClr val="FFFF00"/>
                  </a:solidFill>
                  <a:latin typeface="Arial" pitchFamily="34" charset="0"/>
                </a:rPr>
                <a:t>Age</a:t>
              </a:r>
              <a:endParaRPr lang="en-GB">
                <a:solidFill>
                  <a:srgbClr val="FFFF00"/>
                </a:solidFill>
              </a:endParaRPr>
            </a:p>
          </p:txBody>
        </p:sp>
        <p:sp>
          <p:nvSpPr>
            <p:cNvPr id="57358" name="Line 14"/>
            <p:cNvSpPr>
              <a:spLocks noChangeShapeType="1"/>
            </p:cNvSpPr>
            <p:nvPr/>
          </p:nvSpPr>
          <p:spPr bwMode="auto">
            <a:xfrm>
              <a:off x="1152" y="3623"/>
              <a:ext cx="61" cy="1"/>
            </a:xfrm>
            <a:prstGeom prst="line">
              <a:avLst/>
            </a:prstGeom>
            <a:noFill/>
            <a:ln w="7938">
              <a:solidFill>
                <a:srgbClr val="000000"/>
              </a:solidFill>
              <a:round/>
              <a:headEnd/>
              <a:tailEnd/>
            </a:ln>
          </p:spPr>
          <p:txBody>
            <a:bodyPr/>
            <a:lstStyle/>
            <a:p>
              <a:endParaRPr lang="en-US"/>
            </a:p>
          </p:txBody>
        </p:sp>
        <p:sp>
          <p:nvSpPr>
            <p:cNvPr id="57359" name="Line 15"/>
            <p:cNvSpPr>
              <a:spLocks noChangeShapeType="1"/>
            </p:cNvSpPr>
            <p:nvPr/>
          </p:nvSpPr>
          <p:spPr bwMode="auto">
            <a:xfrm>
              <a:off x="1152" y="2925"/>
              <a:ext cx="61" cy="1"/>
            </a:xfrm>
            <a:prstGeom prst="line">
              <a:avLst/>
            </a:prstGeom>
            <a:noFill/>
            <a:ln w="7938">
              <a:solidFill>
                <a:srgbClr val="000000"/>
              </a:solidFill>
              <a:round/>
              <a:headEnd/>
              <a:tailEnd/>
            </a:ln>
          </p:spPr>
          <p:txBody>
            <a:bodyPr/>
            <a:lstStyle/>
            <a:p>
              <a:endParaRPr lang="en-US"/>
            </a:p>
          </p:txBody>
        </p:sp>
        <p:sp>
          <p:nvSpPr>
            <p:cNvPr id="57360" name="Line 16"/>
            <p:cNvSpPr>
              <a:spLocks noChangeShapeType="1"/>
            </p:cNvSpPr>
            <p:nvPr/>
          </p:nvSpPr>
          <p:spPr bwMode="auto">
            <a:xfrm>
              <a:off x="1152" y="2226"/>
              <a:ext cx="61" cy="1"/>
            </a:xfrm>
            <a:prstGeom prst="line">
              <a:avLst/>
            </a:prstGeom>
            <a:noFill/>
            <a:ln w="7938">
              <a:solidFill>
                <a:srgbClr val="000000"/>
              </a:solidFill>
              <a:round/>
              <a:headEnd/>
              <a:tailEnd/>
            </a:ln>
          </p:spPr>
          <p:txBody>
            <a:bodyPr/>
            <a:lstStyle/>
            <a:p>
              <a:endParaRPr lang="en-US"/>
            </a:p>
          </p:txBody>
        </p:sp>
        <p:sp>
          <p:nvSpPr>
            <p:cNvPr id="57361" name="Line 17"/>
            <p:cNvSpPr>
              <a:spLocks noChangeShapeType="1"/>
            </p:cNvSpPr>
            <p:nvPr/>
          </p:nvSpPr>
          <p:spPr bwMode="auto">
            <a:xfrm>
              <a:off x="1152" y="1527"/>
              <a:ext cx="61" cy="1"/>
            </a:xfrm>
            <a:prstGeom prst="line">
              <a:avLst/>
            </a:prstGeom>
            <a:noFill/>
            <a:ln w="7938">
              <a:solidFill>
                <a:srgbClr val="000000"/>
              </a:solidFill>
              <a:round/>
              <a:headEnd/>
              <a:tailEnd/>
            </a:ln>
          </p:spPr>
          <p:txBody>
            <a:bodyPr/>
            <a:lstStyle/>
            <a:p>
              <a:endParaRPr lang="en-US"/>
            </a:p>
          </p:txBody>
        </p:sp>
        <p:sp>
          <p:nvSpPr>
            <p:cNvPr id="57362" name="Rectangle 18"/>
            <p:cNvSpPr>
              <a:spLocks noChangeArrowheads="1"/>
            </p:cNvSpPr>
            <p:nvPr/>
          </p:nvSpPr>
          <p:spPr bwMode="auto">
            <a:xfrm>
              <a:off x="874" y="3548"/>
              <a:ext cx="89" cy="192"/>
            </a:xfrm>
            <a:prstGeom prst="rect">
              <a:avLst/>
            </a:prstGeom>
            <a:noFill/>
            <a:ln w="9525">
              <a:noFill/>
              <a:miter lim="800000"/>
              <a:headEnd/>
              <a:tailEnd/>
            </a:ln>
          </p:spPr>
          <p:txBody>
            <a:bodyPr wrap="none" lIns="0" tIns="0" rIns="0" bIns="0">
              <a:spAutoFit/>
            </a:bodyPr>
            <a:lstStyle/>
            <a:p>
              <a:r>
                <a:rPr lang="en-GB" sz="2000" b="1">
                  <a:solidFill>
                    <a:srgbClr val="FFFF00"/>
                  </a:solidFill>
                  <a:latin typeface="Arial" pitchFamily="34" charset="0"/>
                </a:rPr>
                <a:t>0</a:t>
              </a:r>
              <a:endParaRPr lang="en-GB">
                <a:solidFill>
                  <a:srgbClr val="FFFF00"/>
                </a:solidFill>
              </a:endParaRPr>
            </a:p>
          </p:txBody>
        </p:sp>
        <p:sp>
          <p:nvSpPr>
            <p:cNvPr id="57363" name="Rectangle 19"/>
            <p:cNvSpPr>
              <a:spLocks noChangeArrowheads="1"/>
            </p:cNvSpPr>
            <p:nvPr/>
          </p:nvSpPr>
          <p:spPr bwMode="auto">
            <a:xfrm>
              <a:off x="810" y="2859"/>
              <a:ext cx="267" cy="192"/>
            </a:xfrm>
            <a:prstGeom prst="rect">
              <a:avLst/>
            </a:prstGeom>
            <a:noFill/>
            <a:ln w="9525">
              <a:noFill/>
              <a:miter lim="800000"/>
              <a:headEnd/>
              <a:tailEnd/>
            </a:ln>
          </p:spPr>
          <p:txBody>
            <a:bodyPr wrap="none" lIns="0" tIns="0" rIns="0" bIns="0">
              <a:spAutoFit/>
            </a:bodyPr>
            <a:lstStyle/>
            <a:p>
              <a:r>
                <a:rPr lang="en-GB" sz="2000" b="1">
                  <a:solidFill>
                    <a:srgbClr val="FFFF00"/>
                  </a:solidFill>
                  <a:latin typeface="Arial" pitchFamily="34" charset="0"/>
                </a:rPr>
                <a:t>500</a:t>
              </a:r>
              <a:endParaRPr lang="en-GB">
                <a:solidFill>
                  <a:srgbClr val="FFFF00"/>
                </a:solidFill>
              </a:endParaRPr>
            </a:p>
          </p:txBody>
        </p:sp>
        <p:sp>
          <p:nvSpPr>
            <p:cNvPr id="57364" name="Rectangle 20"/>
            <p:cNvSpPr>
              <a:spLocks noChangeArrowheads="1"/>
            </p:cNvSpPr>
            <p:nvPr/>
          </p:nvSpPr>
          <p:spPr bwMode="auto">
            <a:xfrm>
              <a:off x="720" y="2160"/>
              <a:ext cx="356" cy="192"/>
            </a:xfrm>
            <a:prstGeom prst="rect">
              <a:avLst/>
            </a:prstGeom>
            <a:noFill/>
            <a:ln w="9525">
              <a:noFill/>
              <a:miter lim="800000"/>
              <a:headEnd/>
              <a:tailEnd/>
            </a:ln>
          </p:spPr>
          <p:txBody>
            <a:bodyPr wrap="none" lIns="0" tIns="0" rIns="0" bIns="0">
              <a:spAutoFit/>
            </a:bodyPr>
            <a:lstStyle/>
            <a:p>
              <a:r>
                <a:rPr lang="en-GB" sz="2000" b="1">
                  <a:solidFill>
                    <a:srgbClr val="FFFF00"/>
                  </a:solidFill>
                  <a:latin typeface="Arial" pitchFamily="34" charset="0"/>
                </a:rPr>
                <a:t>1000</a:t>
              </a:r>
              <a:endParaRPr lang="en-GB">
                <a:solidFill>
                  <a:srgbClr val="FFFF00"/>
                </a:solidFill>
              </a:endParaRPr>
            </a:p>
          </p:txBody>
        </p:sp>
        <p:sp>
          <p:nvSpPr>
            <p:cNvPr id="57365" name="Rectangle 21"/>
            <p:cNvSpPr>
              <a:spLocks noChangeArrowheads="1"/>
            </p:cNvSpPr>
            <p:nvPr/>
          </p:nvSpPr>
          <p:spPr bwMode="auto">
            <a:xfrm>
              <a:off x="720" y="1461"/>
              <a:ext cx="356" cy="192"/>
            </a:xfrm>
            <a:prstGeom prst="rect">
              <a:avLst/>
            </a:prstGeom>
            <a:noFill/>
            <a:ln w="9525">
              <a:noFill/>
              <a:miter lim="800000"/>
              <a:headEnd/>
              <a:tailEnd/>
            </a:ln>
          </p:spPr>
          <p:txBody>
            <a:bodyPr wrap="none" lIns="0" tIns="0" rIns="0" bIns="0">
              <a:spAutoFit/>
            </a:bodyPr>
            <a:lstStyle/>
            <a:p>
              <a:r>
                <a:rPr lang="en-GB" sz="2000" b="1">
                  <a:solidFill>
                    <a:srgbClr val="FFFF00"/>
                  </a:solidFill>
                  <a:latin typeface="Arial" pitchFamily="34" charset="0"/>
                </a:rPr>
                <a:t>1500</a:t>
              </a:r>
              <a:endParaRPr lang="en-GB">
                <a:solidFill>
                  <a:srgbClr val="FFFF00"/>
                </a:solidFill>
              </a:endParaRPr>
            </a:p>
          </p:txBody>
        </p:sp>
        <p:sp>
          <p:nvSpPr>
            <p:cNvPr id="57366" name="Rectangle 22"/>
            <p:cNvSpPr>
              <a:spLocks noChangeArrowheads="1"/>
            </p:cNvSpPr>
            <p:nvPr/>
          </p:nvSpPr>
          <p:spPr bwMode="auto">
            <a:xfrm rot="16200000">
              <a:off x="-707" y="2366"/>
              <a:ext cx="2427" cy="192"/>
            </a:xfrm>
            <a:prstGeom prst="rect">
              <a:avLst/>
            </a:prstGeom>
            <a:noFill/>
            <a:ln w="9525">
              <a:noFill/>
              <a:miter lim="800000"/>
              <a:headEnd/>
              <a:tailEnd/>
            </a:ln>
          </p:spPr>
          <p:txBody>
            <a:bodyPr wrap="none" lIns="0" tIns="0" rIns="0" bIns="0">
              <a:spAutoFit/>
            </a:bodyPr>
            <a:lstStyle/>
            <a:p>
              <a:r>
                <a:rPr lang="en-GB" sz="2000" b="1">
                  <a:solidFill>
                    <a:srgbClr val="FFFF00"/>
                  </a:solidFill>
                  <a:latin typeface="Arial" pitchFamily="34" charset="0"/>
                </a:rPr>
                <a:t>Lung cancer deaths per 100,000</a:t>
              </a:r>
              <a:endParaRPr lang="en-GB">
                <a:solidFill>
                  <a:srgbClr val="FFFF00"/>
                </a:solidFill>
              </a:endParaRPr>
            </a:p>
          </p:txBody>
        </p:sp>
        <p:sp>
          <p:nvSpPr>
            <p:cNvPr id="57369" name="Freeform 25"/>
            <p:cNvSpPr>
              <a:spLocks/>
            </p:cNvSpPr>
            <p:nvPr/>
          </p:nvSpPr>
          <p:spPr bwMode="auto">
            <a:xfrm>
              <a:off x="1277" y="3555"/>
              <a:ext cx="68" cy="68"/>
            </a:xfrm>
            <a:custGeom>
              <a:avLst/>
              <a:gdLst/>
              <a:ahLst/>
              <a:cxnLst>
                <a:cxn ang="0">
                  <a:pos x="0" y="68"/>
                </a:cxn>
                <a:cxn ang="0">
                  <a:pos x="34" y="0"/>
                </a:cxn>
                <a:cxn ang="0">
                  <a:pos x="68" y="68"/>
                </a:cxn>
                <a:cxn ang="0">
                  <a:pos x="0" y="68"/>
                </a:cxn>
              </a:cxnLst>
              <a:rect l="0" t="0" r="r" b="b"/>
              <a:pathLst>
                <a:path w="68" h="68">
                  <a:moveTo>
                    <a:pt x="0" y="68"/>
                  </a:moveTo>
                  <a:lnTo>
                    <a:pt x="34" y="0"/>
                  </a:lnTo>
                  <a:lnTo>
                    <a:pt x="68" y="68"/>
                  </a:lnTo>
                  <a:lnTo>
                    <a:pt x="0" y="68"/>
                  </a:lnTo>
                  <a:close/>
                </a:path>
              </a:pathLst>
            </a:custGeom>
            <a:solidFill>
              <a:srgbClr val="FF0000"/>
            </a:solidFill>
            <a:ln w="7938">
              <a:solidFill>
                <a:srgbClr val="FF0000"/>
              </a:solidFill>
              <a:prstDash val="solid"/>
              <a:round/>
              <a:headEnd/>
              <a:tailEnd/>
            </a:ln>
          </p:spPr>
          <p:txBody>
            <a:bodyPr/>
            <a:lstStyle/>
            <a:p>
              <a:endParaRPr lang="en-US"/>
            </a:p>
          </p:txBody>
        </p:sp>
        <p:sp>
          <p:nvSpPr>
            <p:cNvPr id="57370" name="Freeform 26"/>
            <p:cNvSpPr>
              <a:spLocks/>
            </p:cNvSpPr>
            <p:nvPr/>
          </p:nvSpPr>
          <p:spPr bwMode="auto">
            <a:xfrm>
              <a:off x="2074" y="3478"/>
              <a:ext cx="68" cy="68"/>
            </a:xfrm>
            <a:custGeom>
              <a:avLst/>
              <a:gdLst/>
              <a:ahLst/>
              <a:cxnLst>
                <a:cxn ang="0">
                  <a:pos x="0" y="68"/>
                </a:cxn>
                <a:cxn ang="0">
                  <a:pos x="34" y="0"/>
                </a:cxn>
                <a:cxn ang="0">
                  <a:pos x="68" y="68"/>
                </a:cxn>
                <a:cxn ang="0">
                  <a:pos x="0" y="68"/>
                </a:cxn>
              </a:cxnLst>
              <a:rect l="0" t="0" r="r" b="b"/>
              <a:pathLst>
                <a:path w="68" h="68">
                  <a:moveTo>
                    <a:pt x="0" y="68"/>
                  </a:moveTo>
                  <a:lnTo>
                    <a:pt x="34" y="0"/>
                  </a:lnTo>
                  <a:lnTo>
                    <a:pt x="68" y="68"/>
                  </a:lnTo>
                  <a:lnTo>
                    <a:pt x="0" y="68"/>
                  </a:lnTo>
                  <a:close/>
                </a:path>
              </a:pathLst>
            </a:custGeom>
            <a:solidFill>
              <a:srgbClr val="FF0000"/>
            </a:solidFill>
            <a:ln w="7938">
              <a:solidFill>
                <a:srgbClr val="FF0000"/>
              </a:solidFill>
              <a:prstDash val="solid"/>
              <a:round/>
              <a:headEnd/>
              <a:tailEnd/>
            </a:ln>
          </p:spPr>
          <p:txBody>
            <a:bodyPr/>
            <a:lstStyle/>
            <a:p>
              <a:endParaRPr lang="en-US"/>
            </a:p>
          </p:txBody>
        </p:sp>
        <p:sp>
          <p:nvSpPr>
            <p:cNvPr id="57371" name="Freeform 27"/>
            <p:cNvSpPr>
              <a:spLocks/>
            </p:cNvSpPr>
            <p:nvPr/>
          </p:nvSpPr>
          <p:spPr bwMode="auto">
            <a:xfrm>
              <a:off x="2473" y="3240"/>
              <a:ext cx="68" cy="68"/>
            </a:xfrm>
            <a:custGeom>
              <a:avLst/>
              <a:gdLst/>
              <a:ahLst/>
              <a:cxnLst>
                <a:cxn ang="0">
                  <a:pos x="0" y="68"/>
                </a:cxn>
                <a:cxn ang="0">
                  <a:pos x="34" y="0"/>
                </a:cxn>
                <a:cxn ang="0">
                  <a:pos x="68" y="68"/>
                </a:cxn>
                <a:cxn ang="0">
                  <a:pos x="0" y="68"/>
                </a:cxn>
              </a:cxnLst>
              <a:rect l="0" t="0" r="r" b="b"/>
              <a:pathLst>
                <a:path w="68" h="68">
                  <a:moveTo>
                    <a:pt x="0" y="68"/>
                  </a:moveTo>
                  <a:lnTo>
                    <a:pt x="34" y="0"/>
                  </a:lnTo>
                  <a:lnTo>
                    <a:pt x="68" y="68"/>
                  </a:lnTo>
                  <a:lnTo>
                    <a:pt x="0" y="68"/>
                  </a:lnTo>
                  <a:close/>
                </a:path>
              </a:pathLst>
            </a:custGeom>
            <a:solidFill>
              <a:srgbClr val="FF0000"/>
            </a:solidFill>
            <a:ln w="7938">
              <a:solidFill>
                <a:srgbClr val="FF0000"/>
              </a:solidFill>
              <a:prstDash val="solid"/>
              <a:round/>
              <a:headEnd/>
              <a:tailEnd/>
            </a:ln>
          </p:spPr>
          <p:txBody>
            <a:bodyPr/>
            <a:lstStyle/>
            <a:p>
              <a:endParaRPr lang="en-US"/>
            </a:p>
          </p:txBody>
        </p:sp>
        <p:sp>
          <p:nvSpPr>
            <p:cNvPr id="57372" name="Freeform 28"/>
            <p:cNvSpPr>
              <a:spLocks/>
            </p:cNvSpPr>
            <p:nvPr/>
          </p:nvSpPr>
          <p:spPr bwMode="auto">
            <a:xfrm>
              <a:off x="2872" y="2947"/>
              <a:ext cx="69" cy="68"/>
            </a:xfrm>
            <a:custGeom>
              <a:avLst/>
              <a:gdLst/>
              <a:ahLst/>
              <a:cxnLst>
                <a:cxn ang="0">
                  <a:pos x="0" y="68"/>
                </a:cxn>
                <a:cxn ang="0">
                  <a:pos x="34" y="0"/>
                </a:cxn>
                <a:cxn ang="0">
                  <a:pos x="69" y="68"/>
                </a:cxn>
                <a:cxn ang="0">
                  <a:pos x="0" y="68"/>
                </a:cxn>
              </a:cxnLst>
              <a:rect l="0" t="0" r="r" b="b"/>
              <a:pathLst>
                <a:path w="69" h="68">
                  <a:moveTo>
                    <a:pt x="0" y="68"/>
                  </a:moveTo>
                  <a:lnTo>
                    <a:pt x="34" y="0"/>
                  </a:lnTo>
                  <a:lnTo>
                    <a:pt x="69" y="68"/>
                  </a:lnTo>
                  <a:lnTo>
                    <a:pt x="0" y="68"/>
                  </a:lnTo>
                  <a:close/>
                </a:path>
              </a:pathLst>
            </a:custGeom>
            <a:solidFill>
              <a:srgbClr val="FF0000"/>
            </a:solidFill>
            <a:ln w="7938">
              <a:solidFill>
                <a:srgbClr val="FF0000"/>
              </a:solidFill>
              <a:prstDash val="solid"/>
              <a:round/>
              <a:headEnd/>
              <a:tailEnd/>
            </a:ln>
          </p:spPr>
          <p:txBody>
            <a:bodyPr/>
            <a:lstStyle/>
            <a:p>
              <a:endParaRPr lang="en-US"/>
            </a:p>
          </p:txBody>
        </p:sp>
        <p:sp>
          <p:nvSpPr>
            <p:cNvPr id="57373" name="Freeform 29"/>
            <p:cNvSpPr>
              <a:spLocks/>
            </p:cNvSpPr>
            <p:nvPr/>
          </p:nvSpPr>
          <p:spPr bwMode="auto">
            <a:xfrm>
              <a:off x="3510" y="2332"/>
              <a:ext cx="68" cy="69"/>
            </a:xfrm>
            <a:custGeom>
              <a:avLst/>
              <a:gdLst/>
              <a:ahLst/>
              <a:cxnLst>
                <a:cxn ang="0">
                  <a:pos x="0" y="69"/>
                </a:cxn>
                <a:cxn ang="0">
                  <a:pos x="34" y="0"/>
                </a:cxn>
                <a:cxn ang="0">
                  <a:pos x="68" y="69"/>
                </a:cxn>
                <a:cxn ang="0">
                  <a:pos x="0" y="69"/>
                </a:cxn>
              </a:cxnLst>
              <a:rect l="0" t="0" r="r" b="b"/>
              <a:pathLst>
                <a:path w="68" h="69">
                  <a:moveTo>
                    <a:pt x="0" y="69"/>
                  </a:moveTo>
                  <a:lnTo>
                    <a:pt x="34" y="0"/>
                  </a:lnTo>
                  <a:lnTo>
                    <a:pt x="68" y="69"/>
                  </a:lnTo>
                  <a:lnTo>
                    <a:pt x="0" y="69"/>
                  </a:lnTo>
                  <a:close/>
                </a:path>
              </a:pathLst>
            </a:custGeom>
            <a:solidFill>
              <a:srgbClr val="FF0000"/>
            </a:solidFill>
            <a:ln w="7938">
              <a:solidFill>
                <a:srgbClr val="FF0000"/>
              </a:solidFill>
              <a:prstDash val="solid"/>
              <a:round/>
              <a:headEnd/>
              <a:tailEnd/>
            </a:ln>
          </p:spPr>
          <p:txBody>
            <a:bodyPr/>
            <a:lstStyle/>
            <a:p>
              <a:endParaRPr lang="en-US"/>
            </a:p>
          </p:txBody>
        </p:sp>
        <p:sp>
          <p:nvSpPr>
            <p:cNvPr id="57374" name="Freeform 30"/>
            <p:cNvSpPr>
              <a:spLocks/>
            </p:cNvSpPr>
            <p:nvPr/>
          </p:nvSpPr>
          <p:spPr bwMode="auto">
            <a:xfrm>
              <a:off x="3909" y="1913"/>
              <a:ext cx="69" cy="68"/>
            </a:xfrm>
            <a:custGeom>
              <a:avLst/>
              <a:gdLst/>
              <a:ahLst/>
              <a:cxnLst>
                <a:cxn ang="0">
                  <a:pos x="0" y="68"/>
                </a:cxn>
                <a:cxn ang="0">
                  <a:pos x="34" y="0"/>
                </a:cxn>
                <a:cxn ang="0">
                  <a:pos x="69" y="68"/>
                </a:cxn>
                <a:cxn ang="0">
                  <a:pos x="0" y="68"/>
                </a:cxn>
              </a:cxnLst>
              <a:rect l="0" t="0" r="r" b="b"/>
              <a:pathLst>
                <a:path w="69" h="68">
                  <a:moveTo>
                    <a:pt x="0" y="68"/>
                  </a:moveTo>
                  <a:lnTo>
                    <a:pt x="34" y="0"/>
                  </a:lnTo>
                  <a:lnTo>
                    <a:pt x="69" y="68"/>
                  </a:lnTo>
                  <a:lnTo>
                    <a:pt x="0" y="68"/>
                  </a:lnTo>
                  <a:close/>
                </a:path>
              </a:pathLst>
            </a:custGeom>
            <a:solidFill>
              <a:srgbClr val="FF0000"/>
            </a:solidFill>
            <a:ln w="7938">
              <a:solidFill>
                <a:srgbClr val="FF0000"/>
              </a:solidFill>
              <a:prstDash val="solid"/>
              <a:round/>
              <a:headEnd/>
              <a:tailEnd/>
            </a:ln>
          </p:spPr>
          <p:txBody>
            <a:bodyPr/>
            <a:lstStyle/>
            <a:p>
              <a:endParaRPr lang="en-US"/>
            </a:p>
          </p:txBody>
        </p:sp>
        <p:sp>
          <p:nvSpPr>
            <p:cNvPr id="57375" name="Freeform 31"/>
            <p:cNvSpPr>
              <a:spLocks/>
            </p:cNvSpPr>
            <p:nvPr/>
          </p:nvSpPr>
          <p:spPr bwMode="auto">
            <a:xfrm>
              <a:off x="4308" y="1423"/>
              <a:ext cx="69" cy="68"/>
            </a:xfrm>
            <a:custGeom>
              <a:avLst/>
              <a:gdLst/>
              <a:ahLst/>
              <a:cxnLst>
                <a:cxn ang="0">
                  <a:pos x="0" y="68"/>
                </a:cxn>
                <a:cxn ang="0">
                  <a:pos x="35" y="0"/>
                </a:cxn>
                <a:cxn ang="0">
                  <a:pos x="69" y="68"/>
                </a:cxn>
                <a:cxn ang="0">
                  <a:pos x="0" y="68"/>
                </a:cxn>
              </a:cxnLst>
              <a:rect l="0" t="0" r="r" b="b"/>
              <a:pathLst>
                <a:path w="69" h="68">
                  <a:moveTo>
                    <a:pt x="0" y="68"/>
                  </a:moveTo>
                  <a:lnTo>
                    <a:pt x="35" y="0"/>
                  </a:lnTo>
                  <a:lnTo>
                    <a:pt x="69" y="68"/>
                  </a:lnTo>
                  <a:lnTo>
                    <a:pt x="0" y="68"/>
                  </a:lnTo>
                  <a:close/>
                </a:path>
              </a:pathLst>
            </a:custGeom>
            <a:solidFill>
              <a:srgbClr val="FF0000"/>
            </a:solidFill>
            <a:ln w="7938">
              <a:solidFill>
                <a:srgbClr val="FF0000"/>
              </a:solidFill>
              <a:prstDash val="solid"/>
              <a:round/>
              <a:headEnd/>
              <a:tailEnd/>
            </a:ln>
          </p:spPr>
          <p:txBody>
            <a:bodyPr/>
            <a:lstStyle/>
            <a:p>
              <a:endParaRPr lang="en-US"/>
            </a:p>
          </p:txBody>
        </p:sp>
        <p:sp>
          <p:nvSpPr>
            <p:cNvPr id="57376" name="Line 32"/>
            <p:cNvSpPr>
              <a:spLocks noChangeShapeType="1"/>
            </p:cNvSpPr>
            <p:nvPr/>
          </p:nvSpPr>
          <p:spPr bwMode="auto">
            <a:xfrm flipV="1">
              <a:off x="3544" y="2226"/>
              <a:ext cx="1" cy="89"/>
            </a:xfrm>
            <a:prstGeom prst="line">
              <a:avLst/>
            </a:prstGeom>
            <a:noFill/>
            <a:ln w="30163">
              <a:solidFill>
                <a:srgbClr val="FF0000"/>
              </a:solidFill>
              <a:round/>
              <a:headEnd/>
              <a:tailEnd/>
            </a:ln>
          </p:spPr>
          <p:txBody>
            <a:bodyPr/>
            <a:lstStyle/>
            <a:p>
              <a:endParaRPr lang="en-US"/>
            </a:p>
          </p:txBody>
        </p:sp>
        <p:sp>
          <p:nvSpPr>
            <p:cNvPr id="57377" name="Line 33"/>
            <p:cNvSpPr>
              <a:spLocks noChangeShapeType="1"/>
            </p:cNvSpPr>
            <p:nvPr/>
          </p:nvSpPr>
          <p:spPr bwMode="auto">
            <a:xfrm>
              <a:off x="3544" y="2418"/>
              <a:ext cx="1" cy="87"/>
            </a:xfrm>
            <a:prstGeom prst="line">
              <a:avLst/>
            </a:prstGeom>
            <a:noFill/>
            <a:ln w="30163">
              <a:solidFill>
                <a:srgbClr val="FF0000"/>
              </a:solidFill>
              <a:round/>
              <a:headEnd/>
              <a:tailEnd/>
            </a:ln>
          </p:spPr>
          <p:txBody>
            <a:bodyPr/>
            <a:lstStyle/>
            <a:p>
              <a:endParaRPr lang="en-US"/>
            </a:p>
          </p:txBody>
        </p:sp>
        <p:sp>
          <p:nvSpPr>
            <p:cNvPr id="57378" name="Line 34"/>
            <p:cNvSpPr>
              <a:spLocks noChangeShapeType="1"/>
            </p:cNvSpPr>
            <p:nvPr/>
          </p:nvSpPr>
          <p:spPr bwMode="auto">
            <a:xfrm flipV="1">
              <a:off x="3943" y="1779"/>
              <a:ext cx="1" cy="117"/>
            </a:xfrm>
            <a:prstGeom prst="line">
              <a:avLst/>
            </a:prstGeom>
            <a:noFill/>
            <a:ln w="30163">
              <a:solidFill>
                <a:srgbClr val="FF0000"/>
              </a:solidFill>
              <a:round/>
              <a:headEnd/>
              <a:tailEnd/>
            </a:ln>
          </p:spPr>
          <p:txBody>
            <a:bodyPr/>
            <a:lstStyle/>
            <a:p>
              <a:endParaRPr lang="en-US"/>
            </a:p>
          </p:txBody>
        </p:sp>
        <p:sp>
          <p:nvSpPr>
            <p:cNvPr id="57379" name="Line 35"/>
            <p:cNvSpPr>
              <a:spLocks noChangeShapeType="1"/>
            </p:cNvSpPr>
            <p:nvPr/>
          </p:nvSpPr>
          <p:spPr bwMode="auto">
            <a:xfrm>
              <a:off x="3943" y="1998"/>
              <a:ext cx="1" cy="117"/>
            </a:xfrm>
            <a:prstGeom prst="line">
              <a:avLst/>
            </a:prstGeom>
            <a:noFill/>
            <a:ln w="30163">
              <a:solidFill>
                <a:srgbClr val="FF0000"/>
              </a:solidFill>
              <a:round/>
              <a:headEnd/>
              <a:tailEnd/>
            </a:ln>
          </p:spPr>
          <p:txBody>
            <a:bodyPr/>
            <a:lstStyle/>
            <a:p>
              <a:endParaRPr lang="en-US"/>
            </a:p>
          </p:txBody>
        </p:sp>
        <p:sp>
          <p:nvSpPr>
            <p:cNvPr id="57380" name="Line 36"/>
            <p:cNvSpPr>
              <a:spLocks noChangeShapeType="1"/>
            </p:cNvSpPr>
            <p:nvPr/>
          </p:nvSpPr>
          <p:spPr bwMode="auto">
            <a:xfrm flipV="1">
              <a:off x="4343" y="1248"/>
              <a:ext cx="1" cy="158"/>
            </a:xfrm>
            <a:prstGeom prst="line">
              <a:avLst/>
            </a:prstGeom>
            <a:noFill/>
            <a:ln w="30163">
              <a:solidFill>
                <a:srgbClr val="FF0000"/>
              </a:solidFill>
              <a:round/>
              <a:headEnd/>
              <a:tailEnd/>
            </a:ln>
          </p:spPr>
          <p:txBody>
            <a:bodyPr/>
            <a:lstStyle/>
            <a:p>
              <a:endParaRPr lang="en-US"/>
            </a:p>
          </p:txBody>
        </p:sp>
        <p:sp>
          <p:nvSpPr>
            <p:cNvPr id="57381" name="Line 37"/>
            <p:cNvSpPr>
              <a:spLocks noChangeShapeType="1"/>
            </p:cNvSpPr>
            <p:nvPr/>
          </p:nvSpPr>
          <p:spPr bwMode="auto">
            <a:xfrm>
              <a:off x="4343" y="1509"/>
              <a:ext cx="1" cy="157"/>
            </a:xfrm>
            <a:prstGeom prst="line">
              <a:avLst/>
            </a:prstGeom>
            <a:noFill/>
            <a:ln w="30163">
              <a:solidFill>
                <a:srgbClr val="FF0000"/>
              </a:solidFill>
              <a:round/>
              <a:headEnd/>
              <a:tailEnd/>
            </a:ln>
          </p:spPr>
          <p:txBody>
            <a:bodyPr/>
            <a:lstStyle/>
            <a:p>
              <a:endParaRPr lang="en-US"/>
            </a:p>
          </p:txBody>
        </p:sp>
        <p:sp>
          <p:nvSpPr>
            <p:cNvPr id="57382" name="Freeform 38"/>
            <p:cNvSpPr>
              <a:spLocks/>
            </p:cNvSpPr>
            <p:nvPr/>
          </p:nvSpPr>
          <p:spPr bwMode="auto">
            <a:xfrm>
              <a:off x="1311" y="1457"/>
              <a:ext cx="3032" cy="2144"/>
            </a:xfrm>
            <a:custGeom>
              <a:avLst/>
              <a:gdLst/>
              <a:ahLst/>
              <a:cxnLst>
                <a:cxn ang="0">
                  <a:pos x="0" y="2132"/>
                </a:cxn>
                <a:cxn ang="0">
                  <a:pos x="99" y="2139"/>
                </a:cxn>
                <a:cxn ang="0">
                  <a:pos x="199" y="2142"/>
                </a:cxn>
                <a:cxn ang="0">
                  <a:pos x="300" y="2144"/>
                </a:cxn>
                <a:cxn ang="0">
                  <a:pos x="399" y="2142"/>
                </a:cxn>
                <a:cxn ang="0">
                  <a:pos x="499" y="2132"/>
                </a:cxn>
                <a:cxn ang="0">
                  <a:pos x="598" y="2117"/>
                </a:cxn>
                <a:cxn ang="0">
                  <a:pos x="697" y="2091"/>
                </a:cxn>
                <a:cxn ang="0">
                  <a:pos x="797" y="2055"/>
                </a:cxn>
                <a:cxn ang="0">
                  <a:pos x="847" y="2033"/>
                </a:cxn>
                <a:cxn ang="0">
                  <a:pos x="898" y="2007"/>
                </a:cxn>
                <a:cxn ang="0">
                  <a:pos x="948" y="1980"/>
                </a:cxn>
                <a:cxn ang="0">
                  <a:pos x="997" y="1950"/>
                </a:cxn>
                <a:cxn ang="0">
                  <a:pos x="1047" y="1920"/>
                </a:cxn>
                <a:cxn ang="0">
                  <a:pos x="1097" y="1885"/>
                </a:cxn>
                <a:cxn ang="0">
                  <a:pos x="1146" y="1853"/>
                </a:cxn>
                <a:cxn ang="0">
                  <a:pos x="1196" y="1817"/>
                </a:cxn>
                <a:cxn ang="0">
                  <a:pos x="1246" y="1784"/>
                </a:cxn>
                <a:cxn ang="0">
                  <a:pos x="1296" y="1750"/>
                </a:cxn>
                <a:cxn ang="0">
                  <a:pos x="1345" y="1716"/>
                </a:cxn>
                <a:cxn ang="0">
                  <a:pos x="1397" y="1680"/>
                </a:cxn>
                <a:cxn ang="0">
                  <a:pos x="1446" y="1642"/>
                </a:cxn>
                <a:cxn ang="0">
                  <a:pos x="1496" y="1605"/>
                </a:cxn>
                <a:cxn ang="0">
                  <a:pos x="1546" y="1565"/>
                </a:cxn>
                <a:cxn ang="0">
                  <a:pos x="1595" y="1524"/>
                </a:cxn>
                <a:cxn ang="0">
                  <a:pos x="1674" y="1456"/>
                </a:cxn>
                <a:cxn ang="0">
                  <a:pos x="1755" y="1385"/>
                </a:cxn>
                <a:cxn ang="0">
                  <a:pos x="1835" y="1310"/>
                </a:cxn>
                <a:cxn ang="0">
                  <a:pos x="1914" y="1233"/>
                </a:cxn>
                <a:cxn ang="0">
                  <a:pos x="1995" y="1154"/>
                </a:cxn>
                <a:cxn ang="0">
                  <a:pos x="2074" y="1074"/>
                </a:cxn>
                <a:cxn ang="0">
                  <a:pos x="2154" y="992"/>
                </a:cxn>
                <a:cxn ang="0">
                  <a:pos x="2233" y="909"/>
                </a:cxn>
                <a:cxn ang="0">
                  <a:pos x="2283" y="860"/>
                </a:cxn>
                <a:cxn ang="0">
                  <a:pos x="2334" y="808"/>
                </a:cxn>
                <a:cxn ang="0">
                  <a:pos x="2384" y="759"/>
                </a:cxn>
                <a:cxn ang="0">
                  <a:pos x="2433" y="707"/>
                </a:cxn>
                <a:cxn ang="0">
                  <a:pos x="2483" y="654"/>
                </a:cxn>
                <a:cxn ang="0">
                  <a:pos x="2533" y="601"/>
                </a:cxn>
                <a:cxn ang="0">
                  <a:pos x="2583" y="546"/>
                </a:cxn>
                <a:cxn ang="0">
                  <a:pos x="2632" y="490"/>
                </a:cxn>
                <a:cxn ang="0">
                  <a:pos x="2682" y="432"/>
                </a:cxn>
                <a:cxn ang="0">
                  <a:pos x="2732" y="372"/>
                </a:cxn>
                <a:cxn ang="0">
                  <a:pos x="2781" y="312"/>
                </a:cxn>
                <a:cxn ang="0">
                  <a:pos x="2831" y="250"/>
                </a:cxn>
                <a:cxn ang="0">
                  <a:pos x="2881" y="189"/>
                </a:cxn>
                <a:cxn ang="0">
                  <a:pos x="2932" y="127"/>
                </a:cxn>
                <a:cxn ang="0">
                  <a:pos x="2982" y="64"/>
                </a:cxn>
                <a:cxn ang="0">
                  <a:pos x="3032" y="0"/>
                </a:cxn>
              </a:cxnLst>
              <a:rect l="0" t="0" r="r" b="b"/>
              <a:pathLst>
                <a:path w="3032" h="2144">
                  <a:moveTo>
                    <a:pt x="0" y="2132"/>
                  </a:moveTo>
                  <a:lnTo>
                    <a:pt x="99" y="2139"/>
                  </a:lnTo>
                  <a:lnTo>
                    <a:pt x="199" y="2142"/>
                  </a:lnTo>
                  <a:lnTo>
                    <a:pt x="300" y="2144"/>
                  </a:lnTo>
                  <a:lnTo>
                    <a:pt x="399" y="2142"/>
                  </a:lnTo>
                  <a:lnTo>
                    <a:pt x="499" y="2132"/>
                  </a:lnTo>
                  <a:lnTo>
                    <a:pt x="598" y="2117"/>
                  </a:lnTo>
                  <a:lnTo>
                    <a:pt x="697" y="2091"/>
                  </a:lnTo>
                  <a:lnTo>
                    <a:pt x="797" y="2055"/>
                  </a:lnTo>
                  <a:lnTo>
                    <a:pt x="847" y="2033"/>
                  </a:lnTo>
                  <a:lnTo>
                    <a:pt x="898" y="2007"/>
                  </a:lnTo>
                  <a:lnTo>
                    <a:pt x="948" y="1980"/>
                  </a:lnTo>
                  <a:lnTo>
                    <a:pt x="997" y="1950"/>
                  </a:lnTo>
                  <a:lnTo>
                    <a:pt x="1047" y="1920"/>
                  </a:lnTo>
                  <a:lnTo>
                    <a:pt x="1097" y="1885"/>
                  </a:lnTo>
                  <a:lnTo>
                    <a:pt x="1146" y="1853"/>
                  </a:lnTo>
                  <a:lnTo>
                    <a:pt x="1196" y="1817"/>
                  </a:lnTo>
                  <a:lnTo>
                    <a:pt x="1246" y="1784"/>
                  </a:lnTo>
                  <a:lnTo>
                    <a:pt x="1296" y="1750"/>
                  </a:lnTo>
                  <a:lnTo>
                    <a:pt x="1345" y="1716"/>
                  </a:lnTo>
                  <a:lnTo>
                    <a:pt x="1397" y="1680"/>
                  </a:lnTo>
                  <a:lnTo>
                    <a:pt x="1446" y="1642"/>
                  </a:lnTo>
                  <a:lnTo>
                    <a:pt x="1496" y="1605"/>
                  </a:lnTo>
                  <a:lnTo>
                    <a:pt x="1546" y="1565"/>
                  </a:lnTo>
                  <a:lnTo>
                    <a:pt x="1595" y="1524"/>
                  </a:lnTo>
                  <a:lnTo>
                    <a:pt x="1674" y="1456"/>
                  </a:lnTo>
                  <a:lnTo>
                    <a:pt x="1755" y="1385"/>
                  </a:lnTo>
                  <a:lnTo>
                    <a:pt x="1835" y="1310"/>
                  </a:lnTo>
                  <a:lnTo>
                    <a:pt x="1914" y="1233"/>
                  </a:lnTo>
                  <a:lnTo>
                    <a:pt x="1995" y="1154"/>
                  </a:lnTo>
                  <a:lnTo>
                    <a:pt x="2074" y="1074"/>
                  </a:lnTo>
                  <a:lnTo>
                    <a:pt x="2154" y="992"/>
                  </a:lnTo>
                  <a:lnTo>
                    <a:pt x="2233" y="909"/>
                  </a:lnTo>
                  <a:lnTo>
                    <a:pt x="2283" y="860"/>
                  </a:lnTo>
                  <a:lnTo>
                    <a:pt x="2334" y="808"/>
                  </a:lnTo>
                  <a:lnTo>
                    <a:pt x="2384" y="759"/>
                  </a:lnTo>
                  <a:lnTo>
                    <a:pt x="2433" y="707"/>
                  </a:lnTo>
                  <a:lnTo>
                    <a:pt x="2483" y="654"/>
                  </a:lnTo>
                  <a:lnTo>
                    <a:pt x="2533" y="601"/>
                  </a:lnTo>
                  <a:lnTo>
                    <a:pt x="2583" y="546"/>
                  </a:lnTo>
                  <a:lnTo>
                    <a:pt x="2632" y="490"/>
                  </a:lnTo>
                  <a:lnTo>
                    <a:pt x="2682" y="432"/>
                  </a:lnTo>
                  <a:lnTo>
                    <a:pt x="2732" y="372"/>
                  </a:lnTo>
                  <a:lnTo>
                    <a:pt x="2781" y="312"/>
                  </a:lnTo>
                  <a:lnTo>
                    <a:pt x="2831" y="250"/>
                  </a:lnTo>
                  <a:lnTo>
                    <a:pt x="2881" y="189"/>
                  </a:lnTo>
                  <a:lnTo>
                    <a:pt x="2932" y="127"/>
                  </a:lnTo>
                  <a:lnTo>
                    <a:pt x="2982" y="64"/>
                  </a:lnTo>
                  <a:lnTo>
                    <a:pt x="3032" y="0"/>
                  </a:lnTo>
                </a:path>
              </a:pathLst>
            </a:custGeom>
            <a:noFill/>
            <a:ln w="42863">
              <a:solidFill>
                <a:srgbClr val="FF0000"/>
              </a:solidFill>
              <a:prstDash val="solid"/>
              <a:round/>
              <a:headEnd/>
              <a:tailEnd/>
            </a:ln>
          </p:spPr>
          <p:txBody>
            <a:bodyPr/>
            <a:lstStyle/>
            <a:p>
              <a:endParaRPr lang="en-US"/>
            </a:p>
          </p:txBody>
        </p:sp>
        <p:sp>
          <p:nvSpPr>
            <p:cNvPr id="57383" name="Freeform 39"/>
            <p:cNvSpPr>
              <a:spLocks/>
            </p:cNvSpPr>
            <p:nvPr/>
          </p:nvSpPr>
          <p:spPr bwMode="auto">
            <a:xfrm>
              <a:off x="4706" y="1024"/>
              <a:ext cx="68" cy="69"/>
            </a:xfrm>
            <a:custGeom>
              <a:avLst/>
              <a:gdLst/>
              <a:ahLst/>
              <a:cxnLst>
                <a:cxn ang="0">
                  <a:pos x="0" y="69"/>
                </a:cxn>
                <a:cxn ang="0">
                  <a:pos x="34" y="0"/>
                </a:cxn>
                <a:cxn ang="0">
                  <a:pos x="68" y="69"/>
                </a:cxn>
                <a:cxn ang="0">
                  <a:pos x="0" y="69"/>
                </a:cxn>
              </a:cxnLst>
              <a:rect l="0" t="0" r="r" b="b"/>
              <a:pathLst>
                <a:path w="68" h="69">
                  <a:moveTo>
                    <a:pt x="0" y="69"/>
                  </a:moveTo>
                  <a:lnTo>
                    <a:pt x="34" y="0"/>
                  </a:lnTo>
                  <a:lnTo>
                    <a:pt x="68" y="69"/>
                  </a:lnTo>
                  <a:lnTo>
                    <a:pt x="0" y="69"/>
                  </a:lnTo>
                  <a:close/>
                </a:path>
              </a:pathLst>
            </a:custGeom>
            <a:solidFill>
              <a:srgbClr val="FF0000"/>
            </a:solidFill>
            <a:ln w="7938">
              <a:solidFill>
                <a:srgbClr val="FF0000"/>
              </a:solidFill>
              <a:prstDash val="solid"/>
              <a:round/>
              <a:headEnd/>
              <a:tailEnd/>
            </a:ln>
          </p:spPr>
          <p:txBody>
            <a:bodyPr/>
            <a:lstStyle/>
            <a:p>
              <a:endParaRPr lang="en-US"/>
            </a:p>
          </p:txBody>
        </p:sp>
        <p:sp>
          <p:nvSpPr>
            <p:cNvPr id="57384" name="Rectangle 40"/>
            <p:cNvSpPr>
              <a:spLocks noChangeArrowheads="1"/>
            </p:cNvSpPr>
            <p:nvPr/>
          </p:nvSpPr>
          <p:spPr bwMode="auto">
            <a:xfrm>
              <a:off x="5021" y="1001"/>
              <a:ext cx="434" cy="144"/>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Current</a:t>
              </a:r>
              <a:endParaRPr lang="en-GB">
                <a:solidFill>
                  <a:srgbClr val="FFFF00"/>
                </a:solidFill>
              </a:endParaRPr>
            </a:p>
          </p:txBody>
        </p:sp>
        <p:sp>
          <p:nvSpPr>
            <p:cNvPr id="57385" name="Rectangle 41"/>
            <p:cNvSpPr>
              <a:spLocks noChangeArrowheads="1"/>
            </p:cNvSpPr>
            <p:nvPr/>
          </p:nvSpPr>
          <p:spPr bwMode="auto">
            <a:xfrm>
              <a:off x="5021" y="1162"/>
              <a:ext cx="495" cy="144"/>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smokers</a:t>
              </a:r>
              <a:endParaRPr lang="en-GB">
                <a:solidFill>
                  <a:srgbClr val="FFFF00"/>
                </a:solidFill>
              </a:endParaRPr>
            </a:p>
          </p:txBody>
        </p:sp>
        <p:sp>
          <p:nvSpPr>
            <p:cNvPr id="57386" name="Freeform 42"/>
            <p:cNvSpPr>
              <a:spLocks/>
            </p:cNvSpPr>
            <p:nvPr/>
          </p:nvSpPr>
          <p:spPr bwMode="auto">
            <a:xfrm>
              <a:off x="1134" y="3594"/>
              <a:ext cx="35" cy="34"/>
            </a:xfrm>
            <a:custGeom>
              <a:avLst/>
              <a:gdLst/>
              <a:ahLst/>
              <a:cxnLst>
                <a:cxn ang="0">
                  <a:pos x="35" y="17"/>
                </a:cxn>
                <a:cxn ang="0">
                  <a:pos x="35" y="14"/>
                </a:cxn>
                <a:cxn ang="0">
                  <a:pos x="33" y="9"/>
                </a:cxn>
                <a:cxn ang="0">
                  <a:pos x="30" y="5"/>
                </a:cxn>
                <a:cxn ang="0">
                  <a:pos x="26" y="2"/>
                </a:cxn>
                <a:cxn ang="0">
                  <a:pos x="23" y="0"/>
                </a:cxn>
                <a:cxn ang="0">
                  <a:pos x="18" y="0"/>
                </a:cxn>
                <a:cxn ang="0">
                  <a:pos x="12" y="0"/>
                </a:cxn>
                <a:cxn ang="0">
                  <a:pos x="9" y="2"/>
                </a:cxn>
                <a:cxn ang="0">
                  <a:pos x="6" y="5"/>
                </a:cxn>
                <a:cxn ang="0">
                  <a:pos x="2" y="9"/>
                </a:cxn>
                <a:cxn ang="0">
                  <a:pos x="0" y="14"/>
                </a:cxn>
                <a:cxn ang="0">
                  <a:pos x="0" y="17"/>
                </a:cxn>
                <a:cxn ang="0">
                  <a:pos x="0" y="22"/>
                </a:cxn>
                <a:cxn ang="0">
                  <a:pos x="2" y="26"/>
                </a:cxn>
                <a:cxn ang="0">
                  <a:pos x="6" y="29"/>
                </a:cxn>
                <a:cxn ang="0">
                  <a:pos x="9" y="33"/>
                </a:cxn>
                <a:cxn ang="0">
                  <a:pos x="12" y="34"/>
                </a:cxn>
                <a:cxn ang="0">
                  <a:pos x="18" y="34"/>
                </a:cxn>
                <a:cxn ang="0">
                  <a:pos x="23" y="34"/>
                </a:cxn>
                <a:cxn ang="0">
                  <a:pos x="26" y="33"/>
                </a:cxn>
                <a:cxn ang="0">
                  <a:pos x="30" y="29"/>
                </a:cxn>
                <a:cxn ang="0">
                  <a:pos x="31" y="26"/>
                </a:cxn>
                <a:cxn ang="0">
                  <a:pos x="35" y="22"/>
                </a:cxn>
                <a:cxn ang="0">
                  <a:pos x="35" y="17"/>
                </a:cxn>
              </a:cxnLst>
              <a:rect l="0" t="0" r="r" b="b"/>
              <a:pathLst>
                <a:path w="35" h="34">
                  <a:moveTo>
                    <a:pt x="35" y="17"/>
                  </a:moveTo>
                  <a:lnTo>
                    <a:pt x="35" y="14"/>
                  </a:lnTo>
                  <a:lnTo>
                    <a:pt x="33" y="9"/>
                  </a:lnTo>
                  <a:lnTo>
                    <a:pt x="30" y="5"/>
                  </a:lnTo>
                  <a:lnTo>
                    <a:pt x="26" y="2"/>
                  </a:lnTo>
                  <a:lnTo>
                    <a:pt x="23" y="0"/>
                  </a:lnTo>
                  <a:lnTo>
                    <a:pt x="18" y="0"/>
                  </a:lnTo>
                  <a:lnTo>
                    <a:pt x="12" y="0"/>
                  </a:lnTo>
                  <a:lnTo>
                    <a:pt x="9" y="2"/>
                  </a:lnTo>
                  <a:lnTo>
                    <a:pt x="6" y="5"/>
                  </a:lnTo>
                  <a:lnTo>
                    <a:pt x="2" y="9"/>
                  </a:lnTo>
                  <a:lnTo>
                    <a:pt x="0" y="14"/>
                  </a:lnTo>
                  <a:lnTo>
                    <a:pt x="0" y="17"/>
                  </a:lnTo>
                  <a:lnTo>
                    <a:pt x="0" y="22"/>
                  </a:lnTo>
                  <a:lnTo>
                    <a:pt x="2" y="26"/>
                  </a:lnTo>
                  <a:lnTo>
                    <a:pt x="6" y="29"/>
                  </a:lnTo>
                  <a:lnTo>
                    <a:pt x="9" y="33"/>
                  </a:lnTo>
                  <a:lnTo>
                    <a:pt x="12" y="34"/>
                  </a:lnTo>
                  <a:lnTo>
                    <a:pt x="18" y="34"/>
                  </a:lnTo>
                  <a:lnTo>
                    <a:pt x="23" y="34"/>
                  </a:lnTo>
                  <a:lnTo>
                    <a:pt x="26" y="33"/>
                  </a:lnTo>
                  <a:lnTo>
                    <a:pt x="30" y="29"/>
                  </a:lnTo>
                  <a:lnTo>
                    <a:pt x="31" y="26"/>
                  </a:lnTo>
                  <a:lnTo>
                    <a:pt x="35" y="22"/>
                  </a:lnTo>
                  <a:lnTo>
                    <a:pt x="35" y="17"/>
                  </a:lnTo>
                </a:path>
              </a:pathLst>
            </a:custGeom>
            <a:noFill/>
            <a:ln w="14288">
              <a:solidFill>
                <a:srgbClr val="19FF19"/>
              </a:solidFill>
              <a:prstDash val="solid"/>
              <a:round/>
              <a:headEnd/>
              <a:tailEnd/>
            </a:ln>
          </p:spPr>
          <p:txBody>
            <a:bodyPr/>
            <a:lstStyle/>
            <a:p>
              <a:endParaRPr lang="en-US"/>
            </a:p>
          </p:txBody>
        </p:sp>
        <p:sp>
          <p:nvSpPr>
            <p:cNvPr id="57387" name="Freeform 43"/>
            <p:cNvSpPr>
              <a:spLocks/>
            </p:cNvSpPr>
            <p:nvPr/>
          </p:nvSpPr>
          <p:spPr bwMode="auto">
            <a:xfrm>
              <a:off x="1294" y="3591"/>
              <a:ext cx="34" cy="34"/>
            </a:xfrm>
            <a:custGeom>
              <a:avLst/>
              <a:gdLst/>
              <a:ahLst/>
              <a:cxnLst>
                <a:cxn ang="0">
                  <a:pos x="34" y="17"/>
                </a:cxn>
                <a:cxn ang="0">
                  <a:pos x="34" y="13"/>
                </a:cxn>
                <a:cxn ang="0">
                  <a:pos x="32" y="8"/>
                </a:cxn>
                <a:cxn ang="0">
                  <a:pos x="29" y="5"/>
                </a:cxn>
                <a:cxn ang="0">
                  <a:pos x="25" y="3"/>
                </a:cxn>
                <a:cxn ang="0">
                  <a:pos x="22" y="1"/>
                </a:cxn>
                <a:cxn ang="0">
                  <a:pos x="17" y="0"/>
                </a:cxn>
                <a:cxn ang="0">
                  <a:pos x="12" y="1"/>
                </a:cxn>
                <a:cxn ang="0">
                  <a:pos x="8" y="3"/>
                </a:cxn>
                <a:cxn ang="0">
                  <a:pos x="5" y="5"/>
                </a:cxn>
                <a:cxn ang="0">
                  <a:pos x="2" y="8"/>
                </a:cxn>
                <a:cxn ang="0">
                  <a:pos x="0" y="13"/>
                </a:cxn>
                <a:cxn ang="0">
                  <a:pos x="0" y="17"/>
                </a:cxn>
                <a:cxn ang="0">
                  <a:pos x="0" y="22"/>
                </a:cxn>
                <a:cxn ang="0">
                  <a:pos x="2" y="25"/>
                </a:cxn>
                <a:cxn ang="0">
                  <a:pos x="5" y="29"/>
                </a:cxn>
                <a:cxn ang="0">
                  <a:pos x="8" y="32"/>
                </a:cxn>
                <a:cxn ang="0">
                  <a:pos x="12" y="34"/>
                </a:cxn>
                <a:cxn ang="0">
                  <a:pos x="17" y="34"/>
                </a:cxn>
                <a:cxn ang="0">
                  <a:pos x="22" y="34"/>
                </a:cxn>
                <a:cxn ang="0">
                  <a:pos x="25" y="32"/>
                </a:cxn>
                <a:cxn ang="0">
                  <a:pos x="29" y="29"/>
                </a:cxn>
                <a:cxn ang="0">
                  <a:pos x="31" y="25"/>
                </a:cxn>
                <a:cxn ang="0">
                  <a:pos x="34" y="22"/>
                </a:cxn>
                <a:cxn ang="0">
                  <a:pos x="34" y="17"/>
                </a:cxn>
              </a:cxnLst>
              <a:rect l="0" t="0" r="r" b="b"/>
              <a:pathLst>
                <a:path w="34" h="34">
                  <a:moveTo>
                    <a:pt x="34" y="17"/>
                  </a:moveTo>
                  <a:lnTo>
                    <a:pt x="34" y="13"/>
                  </a:lnTo>
                  <a:lnTo>
                    <a:pt x="32" y="8"/>
                  </a:lnTo>
                  <a:lnTo>
                    <a:pt x="29" y="5"/>
                  </a:lnTo>
                  <a:lnTo>
                    <a:pt x="25" y="3"/>
                  </a:lnTo>
                  <a:lnTo>
                    <a:pt x="22" y="1"/>
                  </a:lnTo>
                  <a:lnTo>
                    <a:pt x="17" y="0"/>
                  </a:lnTo>
                  <a:lnTo>
                    <a:pt x="12" y="1"/>
                  </a:lnTo>
                  <a:lnTo>
                    <a:pt x="8" y="3"/>
                  </a:lnTo>
                  <a:lnTo>
                    <a:pt x="5" y="5"/>
                  </a:lnTo>
                  <a:lnTo>
                    <a:pt x="2" y="8"/>
                  </a:lnTo>
                  <a:lnTo>
                    <a:pt x="0" y="13"/>
                  </a:lnTo>
                  <a:lnTo>
                    <a:pt x="0" y="17"/>
                  </a:lnTo>
                  <a:lnTo>
                    <a:pt x="0" y="22"/>
                  </a:lnTo>
                  <a:lnTo>
                    <a:pt x="2" y="25"/>
                  </a:lnTo>
                  <a:lnTo>
                    <a:pt x="5" y="29"/>
                  </a:lnTo>
                  <a:lnTo>
                    <a:pt x="8" y="32"/>
                  </a:lnTo>
                  <a:lnTo>
                    <a:pt x="12" y="34"/>
                  </a:lnTo>
                  <a:lnTo>
                    <a:pt x="17" y="34"/>
                  </a:lnTo>
                  <a:lnTo>
                    <a:pt x="22" y="34"/>
                  </a:lnTo>
                  <a:lnTo>
                    <a:pt x="25" y="32"/>
                  </a:lnTo>
                  <a:lnTo>
                    <a:pt x="29" y="29"/>
                  </a:lnTo>
                  <a:lnTo>
                    <a:pt x="31" y="25"/>
                  </a:lnTo>
                  <a:lnTo>
                    <a:pt x="34" y="22"/>
                  </a:lnTo>
                  <a:lnTo>
                    <a:pt x="34" y="17"/>
                  </a:lnTo>
                </a:path>
              </a:pathLst>
            </a:custGeom>
            <a:noFill/>
            <a:ln w="14288">
              <a:solidFill>
                <a:srgbClr val="19FF19"/>
              </a:solidFill>
              <a:prstDash val="solid"/>
              <a:round/>
              <a:headEnd/>
              <a:tailEnd/>
            </a:ln>
          </p:spPr>
          <p:txBody>
            <a:bodyPr/>
            <a:lstStyle/>
            <a:p>
              <a:endParaRPr lang="en-US"/>
            </a:p>
          </p:txBody>
        </p:sp>
        <p:sp>
          <p:nvSpPr>
            <p:cNvPr id="57388" name="Freeform 44"/>
            <p:cNvSpPr>
              <a:spLocks/>
            </p:cNvSpPr>
            <p:nvPr/>
          </p:nvSpPr>
          <p:spPr bwMode="auto">
            <a:xfrm>
              <a:off x="2889" y="3591"/>
              <a:ext cx="35" cy="34"/>
            </a:xfrm>
            <a:custGeom>
              <a:avLst/>
              <a:gdLst/>
              <a:ahLst/>
              <a:cxnLst>
                <a:cxn ang="0">
                  <a:pos x="35" y="17"/>
                </a:cxn>
                <a:cxn ang="0">
                  <a:pos x="35" y="12"/>
                </a:cxn>
                <a:cxn ang="0">
                  <a:pos x="33" y="8"/>
                </a:cxn>
                <a:cxn ang="0">
                  <a:pos x="29" y="5"/>
                </a:cxn>
                <a:cxn ang="0">
                  <a:pos x="26" y="1"/>
                </a:cxn>
                <a:cxn ang="0">
                  <a:pos x="23" y="0"/>
                </a:cxn>
                <a:cxn ang="0">
                  <a:pos x="17" y="0"/>
                </a:cxn>
                <a:cxn ang="0">
                  <a:pos x="12" y="0"/>
                </a:cxn>
                <a:cxn ang="0">
                  <a:pos x="9" y="1"/>
                </a:cxn>
                <a:cxn ang="0">
                  <a:pos x="5" y="5"/>
                </a:cxn>
                <a:cxn ang="0">
                  <a:pos x="2" y="8"/>
                </a:cxn>
                <a:cxn ang="0">
                  <a:pos x="0" y="12"/>
                </a:cxn>
                <a:cxn ang="0">
                  <a:pos x="0" y="17"/>
                </a:cxn>
                <a:cxn ang="0">
                  <a:pos x="0" y="20"/>
                </a:cxn>
                <a:cxn ang="0">
                  <a:pos x="2" y="25"/>
                </a:cxn>
                <a:cxn ang="0">
                  <a:pos x="5" y="29"/>
                </a:cxn>
                <a:cxn ang="0">
                  <a:pos x="9" y="31"/>
                </a:cxn>
                <a:cxn ang="0">
                  <a:pos x="12" y="32"/>
                </a:cxn>
                <a:cxn ang="0">
                  <a:pos x="17" y="34"/>
                </a:cxn>
                <a:cxn ang="0">
                  <a:pos x="23" y="32"/>
                </a:cxn>
                <a:cxn ang="0">
                  <a:pos x="26" y="31"/>
                </a:cxn>
                <a:cxn ang="0">
                  <a:pos x="29" y="29"/>
                </a:cxn>
                <a:cxn ang="0">
                  <a:pos x="31" y="25"/>
                </a:cxn>
                <a:cxn ang="0">
                  <a:pos x="35" y="20"/>
                </a:cxn>
                <a:cxn ang="0">
                  <a:pos x="35" y="17"/>
                </a:cxn>
              </a:cxnLst>
              <a:rect l="0" t="0" r="r" b="b"/>
              <a:pathLst>
                <a:path w="35" h="34">
                  <a:moveTo>
                    <a:pt x="35" y="17"/>
                  </a:moveTo>
                  <a:lnTo>
                    <a:pt x="35" y="12"/>
                  </a:lnTo>
                  <a:lnTo>
                    <a:pt x="33" y="8"/>
                  </a:lnTo>
                  <a:lnTo>
                    <a:pt x="29" y="5"/>
                  </a:lnTo>
                  <a:lnTo>
                    <a:pt x="26" y="1"/>
                  </a:lnTo>
                  <a:lnTo>
                    <a:pt x="23" y="0"/>
                  </a:lnTo>
                  <a:lnTo>
                    <a:pt x="17" y="0"/>
                  </a:lnTo>
                  <a:lnTo>
                    <a:pt x="12" y="0"/>
                  </a:lnTo>
                  <a:lnTo>
                    <a:pt x="9" y="1"/>
                  </a:lnTo>
                  <a:lnTo>
                    <a:pt x="5" y="5"/>
                  </a:lnTo>
                  <a:lnTo>
                    <a:pt x="2" y="8"/>
                  </a:lnTo>
                  <a:lnTo>
                    <a:pt x="0" y="12"/>
                  </a:lnTo>
                  <a:lnTo>
                    <a:pt x="0" y="17"/>
                  </a:lnTo>
                  <a:lnTo>
                    <a:pt x="0" y="20"/>
                  </a:lnTo>
                  <a:lnTo>
                    <a:pt x="2" y="25"/>
                  </a:lnTo>
                  <a:lnTo>
                    <a:pt x="5" y="29"/>
                  </a:lnTo>
                  <a:lnTo>
                    <a:pt x="9" y="31"/>
                  </a:lnTo>
                  <a:lnTo>
                    <a:pt x="12" y="32"/>
                  </a:lnTo>
                  <a:lnTo>
                    <a:pt x="17" y="34"/>
                  </a:lnTo>
                  <a:lnTo>
                    <a:pt x="23" y="32"/>
                  </a:lnTo>
                  <a:lnTo>
                    <a:pt x="26" y="31"/>
                  </a:lnTo>
                  <a:lnTo>
                    <a:pt x="29" y="29"/>
                  </a:lnTo>
                  <a:lnTo>
                    <a:pt x="31" y="25"/>
                  </a:lnTo>
                  <a:lnTo>
                    <a:pt x="35" y="20"/>
                  </a:lnTo>
                  <a:lnTo>
                    <a:pt x="35" y="17"/>
                  </a:lnTo>
                </a:path>
              </a:pathLst>
            </a:custGeom>
            <a:noFill/>
            <a:ln w="14288">
              <a:solidFill>
                <a:srgbClr val="19FF19"/>
              </a:solidFill>
              <a:prstDash val="solid"/>
              <a:round/>
              <a:headEnd/>
              <a:tailEnd/>
            </a:ln>
          </p:spPr>
          <p:txBody>
            <a:bodyPr/>
            <a:lstStyle/>
            <a:p>
              <a:endParaRPr lang="en-US"/>
            </a:p>
          </p:txBody>
        </p:sp>
        <p:sp>
          <p:nvSpPr>
            <p:cNvPr id="57389" name="Freeform 45"/>
            <p:cNvSpPr>
              <a:spLocks/>
            </p:cNvSpPr>
            <p:nvPr/>
          </p:nvSpPr>
          <p:spPr bwMode="auto">
            <a:xfrm>
              <a:off x="3527" y="3589"/>
              <a:ext cx="34" cy="34"/>
            </a:xfrm>
            <a:custGeom>
              <a:avLst/>
              <a:gdLst/>
              <a:ahLst/>
              <a:cxnLst>
                <a:cxn ang="0">
                  <a:pos x="34" y="17"/>
                </a:cxn>
                <a:cxn ang="0">
                  <a:pos x="34" y="12"/>
                </a:cxn>
                <a:cxn ang="0">
                  <a:pos x="32" y="9"/>
                </a:cxn>
                <a:cxn ang="0">
                  <a:pos x="29" y="5"/>
                </a:cxn>
                <a:cxn ang="0">
                  <a:pos x="26" y="2"/>
                </a:cxn>
                <a:cxn ang="0">
                  <a:pos x="22" y="0"/>
                </a:cxn>
                <a:cxn ang="0">
                  <a:pos x="17" y="0"/>
                </a:cxn>
                <a:cxn ang="0">
                  <a:pos x="14" y="0"/>
                </a:cxn>
                <a:cxn ang="0">
                  <a:pos x="8" y="2"/>
                </a:cxn>
                <a:cxn ang="0">
                  <a:pos x="5" y="5"/>
                </a:cxn>
                <a:cxn ang="0">
                  <a:pos x="3" y="9"/>
                </a:cxn>
                <a:cxn ang="0">
                  <a:pos x="2" y="12"/>
                </a:cxn>
                <a:cxn ang="0">
                  <a:pos x="0" y="17"/>
                </a:cxn>
                <a:cxn ang="0">
                  <a:pos x="2" y="21"/>
                </a:cxn>
                <a:cxn ang="0">
                  <a:pos x="3" y="26"/>
                </a:cxn>
                <a:cxn ang="0">
                  <a:pos x="5" y="29"/>
                </a:cxn>
                <a:cxn ang="0">
                  <a:pos x="8" y="31"/>
                </a:cxn>
                <a:cxn ang="0">
                  <a:pos x="14" y="33"/>
                </a:cxn>
                <a:cxn ang="0">
                  <a:pos x="17" y="34"/>
                </a:cxn>
                <a:cxn ang="0">
                  <a:pos x="22" y="33"/>
                </a:cxn>
                <a:cxn ang="0">
                  <a:pos x="26" y="31"/>
                </a:cxn>
                <a:cxn ang="0">
                  <a:pos x="29" y="29"/>
                </a:cxn>
                <a:cxn ang="0">
                  <a:pos x="32" y="26"/>
                </a:cxn>
                <a:cxn ang="0">
                  <a:pos x="34" y="21"/>
                </a:cxn>
                <a:cxn ang="0">
                  <a:pos x="34" y="17"/>
                </a:cxn>
              </a:cxnLst>
              <a:rect l="0" t="0" r="r" b="b"/>
              <a:pathLst>
                <a:path w="34" h="34">
                  <a:moveTo>
                    <a:pt x="34" y="17"/>
                  </a:moveTo>
                  <a:lnTo>
                    <a:pt x="34" y="12"/>
                  </a:lnTo>
                  <a:lnTo>
                    <a:pt x="32" y="9"/>
                  </a:lnTo>
                  <a:lnTo>
                    <a:pt x="29" y="5"/>
                  </a:lnTo>
                  <a:lnTo>
                    <a:pt x="26" y="2"/>
                  </a:lnTo>
                  <a:lnTo>
                    <a:pt x="22" y="0"/>
                  </a:lnTo>
                  <a:lnTo>
                    <a:pt x="17" y="0"/>
                  </a:lnTo>
                  <a:lnTo>
                    <a:pt x="14" y="0"/>
                  </a:lnTo>
                  <a:lnTo>
                    <a:pt x="8" y="2"/>
                  </a:lnTo>
                  <a:lnTo>
                    <a:pt x="5" y="5"/>
                  </a:lnTo>
                  <a:lnTo>
                    <a:pt x="3" y="9"/>
                  </a:lnTo>
                  <a:lnTo>
                    <a:pt x="2" y="12"/>
                  </a:lnTo>
                  <a:lnTo>
                    <a:pt x="0" y="17"/>
                  </a:lnTo>
                  <a:lnTo>
                    <a:pt x="2" y="21"/>
                  </a:lnTo>
                  <a:lnTo>
                    <a:pt x="3" y="26"/>
                  </a:lnTo>
                  <a:lnTo>
                    <a:pt x="5" y="29"/>
                  </a:lnTo>
                  <a:lnTo>
                    <a:pt x="8" y="31"/>
                  </a:lnTo>
                  <a:lnTo>
                    <a:pt x="14" y="33"/>
                  </a:lnTo>
                  <a:lnTo>
                    <a:pt x="17" y="34"/>
                  </a:lnTo>
                  <a:lnTo>
                    <a:pt x="22" y="33"/>
                  </a:lnTo>
                  <a:lnTo>
                    <a:pt x="26" y="31"/>
                  </a:lnTo>
                  <a:lnTo>
                    <a:pt x="29" y="29"/>
                  </a:lnTo>
                  <a:lnTo>
                    <a:pt x="32" y="26"/>
                  </a:lnTo>
                  <a:lnTo>
                    <a:pt x="34" y="21"/>
                  </a:lnTo>
                  <a:lnTo>
                    <a:pt x="34" y="17"/>
                  </a:lnTo>
                </a:path>
              </a:pathLst>
            </a:custGeom>
            <a:noFill/>
            <a:ln w="14288">
              <a:solidFill>
                <a:srgbClr val="19FF19"/>
              </a:solidFill>
              <a:prstDash val="solid"/>
              <a:round/>
              <a:headEnd/>
              <a:tailEnd/>
            </a:ln>
          </p:spPr>
          <p:txBody>
            <a:bodyPr/>
            <a:lstStyle/>
            <a:p>
              <a:endParaRPr lang="en-US"/>
            </a:p>
          </p:txBody>
        </p:sp>
        <p:sp>
          <p:nvSpPr>
            <p:cNvPr id="57390" name="Freeform 46"/>
            <p:cNvSpPr>
              <a:spLocks/>
            </p:cNvSpPr>
            <p:nvPr/>
          </p:nvSpPr>
          <p:spPr bwMode="auto">
            <a:xfrm>
              <a:off x="3926" y="3587"/>
              <a:ext cx="34" cy="35"/>
            </a:xfrm>
            <a:custGeom>
              <a:avLst/>
              <a:gdLst/>
              <a:ahLst/>
              <a:cxnLst>
                <a:cxn ang="0">
                  <a:pos x="34" y="17"/>
                </a:cxn>
                <a:cxn ang="0">
                  <a:pos x="34" y="12"/>
                </a:cxn>
                <a:cxn ang="0">
                  <a:pos x="33" y="9"/>
                </a:cxn>
                <a:cxn ang="0">
                  <a:pos x="29" y="5"/>
                </a:cxn>
                <a:cxn ang="0">
                  <a:pos x="26" y="2"/>
                </a:cxn>
                <a:cxn ang="0">
                  <a:pos x="22" y="0"/>
                </a:cxn>
                <a:cxn ang="0">
                  <a:pos x="17" y="0"/>
                </a:cxn>
                <a:cxn ang="0">
                  <a:pos x="12" y="0"/>
                </a:cxn>
                <a:cxn ang="0">
                  <a:pos x="9" y="2"/>
                </a:cxn>
                <a:cxn ang="0">
                  <a:pos x="5" y="5"/>
                </a:cxn>
                <a:cxn ang="0">
                  <a:pos x="2" y="9"/>
                </a:cxn>
                <a:cxn ang="0">
                  <a:pos x="0" y="12"/>
                </a:cxn>
                <a:cxn ang="0">
                  <a:pos x="0" y="17"/>
                </a:cxn>
                <a:cxn ang="0">
                  <a:pos x="0" y="21"/>
                </a:cxn>
                <a:cxn ang="0">
                  <a:pos x="2" y="26"/>
                </a:cxn>
                <a:cxn ang="0">
                  <a:pos x="5" y="29"/>
                </a:cxn>
                <a:cxn ang="0">
                  <a:pos x="9" y="31"/>
                </a:cxn>
                <a:cxn ang="0">
                  <a:pos x="12" y="33"/>
                </a:cxn>
                <a:cxn ang="0">
                  <a:pos x="17" y="35"/>
                </a:cxn>
                <a:cxn ang="0">
                  <a:pos x="22" y="33"/>
                </a:cxn>
                <a:cxn ang="0">
                  <a:pos x="26" y="31"/>
                </a:cxn>
                <a:cxn ang="0">
                  <a:pos x="29" y="29"/>
                </a:cxn>
                <a:cxn ang="0">
                  <a:pos x="31" y="26"/>
                </a:cxn>
                <a:cxn ang="0">
                  <a:pos x="34" y="21"/>
                </a:cxn>
                <a:cxn ang="0">
                  <a:pos x="34" y="17"/>
                </a:cxn>
              </a:cxnLst>
              <a:rect l="0" t="0" r="r" b="b"/>
              <a:pathLst>
                <a:path w="34" h="35">
                  <a:moveTo>
                    <a:pt x="34" y="17"/>
                  </a:moveTo>
                  <a:lnTo>
                    <a:pt x="34" y="12"/>
                  </a:lnTo>
                  <a:lnTo>
                    <a:pt x="33" y="9"/>
                  </a:lnTo>
                  <a:lnTo>
                    <a:pt x="29" y="5"/>
                  </a:lnTo>
                  <a:lnTo>
                    <a:pt x="26" y="2"/>
                  </a:lnTo>
                  <a:lnTo>
                    <a:pt x="22" y="0"/>
                  </a:lnTo>
                  <a:lnTo>
                    <a:pt x="17" y="0"/>
                  </a:lnTo>
                  <a:lnTo>
                    <a:pt x="12" y="0"/>
                  </a:lnTo>
                  <a:lnTo>
                    <a:pt x="9" y="2"/>
                  </a:lnTo>
                  <a:lnTo>
                    <a:pt x="5" y="5"/>
                  </a:lnTo>
                  <a:lnTo>
                    <a:pt x="2" y="9"/>
                  </a:lnTo>
                  <a:lnTo>
                    <a:pt x="0" y="12"/>
                  </a:lnTo>
                  <a:lnTo>
                    <a:pt x="0" y="17"/>
                  </a:lnTo>
                  <a:lnTo>
                    <a:pt x="0" y="21"/>
                  </a:lnTo>
                  <a:lnTo>
                    <a:pt x="2" y="26"/>
                  </a:lnTo>
                  <a:lnTo>
                    <a:pt x="5" y="29"/>
                  </a:lnTo>
                  <a:lnTo>
                    <a:pt x="9" y="31"/>
                  </a:lnTo>
                  <a:lnTo>
                    <a:pt x="12" y="33"/>
                  </a:lnTo>
                  <a:lnTo>
                    <a:pt x="17" y="35"/>
                  </a:lnTo>
                  <a:lnTo>
                    <a:pt x="22" y="33"/>
                  </a:lnTo>
                  <a:lnTo>
                    <a:pt x="26" y="31"/>
                  </a:lnTo>
                  <a:lnTo>
                    <a:pt x="29" y="29"/>
                  </a:lnTo>
                  <a:lnTo>
                    <a:pt x="31" y="26"/>
                  </a:lnTo>
                  <a:lnTo>
                    <a:pt x="34" y="21"/>
                  </a:lnTo>
                  <a:lnTo>
                    <a:pt x="34" y="17"/>
                  </a:lnTo>
                </a:path>
              </a:pathLst>
            </a:custGeom>
            <a:noFill/>
            <a:ln w="14288">
              <a:solidFill>
                <a:srgbClr val="19FF19"/>
              </a:solidFill>
              <a:prstDash val="solid"/>
              <a:round/>
              <a:headEnd/>
              <a:tailEnd/>
            </a:ln>
          </p:spPr>
          <p:txBody>
            <a:bodyPr/>
            <a:lstStyle/>
            <a:p>
              <a:endParaRPr lang="en-US"/>
            </a:p>
          </p:txBody>
        </p:sp>
        <p:sp>
          <p:nvSpPr>
            <p:cNvPr id="57391" name="Freeform 47"/>
            <p:cNvSpPr>
              <a:spLocks/>
            </p:cNvSpPr>
            <p:nvPr/>
          </p:nvSpPr>
          <p:spPr bwMode="auto">
            <a:xfrm>
              <a:off x="1152" y="3604"/>
              <a:ext cx="3269" cy="6"/>
            </a:xfrm>
            <a:custGeom>
              <a:avLst/>
              <a:gdLst/>
              <a:ahLst/>
              <a:cxnLst>
                <a:cxn ang="0">
                  <a:pos x="0" y="6"/>
                </a:cxn>
                <a:cxn ang="0">
                  <a:pos x="65" y="6"/>
                </a:cxn>
                <a:cxn ang="0">
                  <a:pos x="130" y="6"/>
                </a:cxn>
                <a:cxn ang="0">
                  <a:pos x="195" y="6"/>
                </a:cxn>
                <a:cxn ang="0">
                  <a:pos x="262" y="6"/>
                </a:cxn>
                <a:cxn ang="0">
                  <a:pos x="327" y="6"/>
                </a:cxn>
                <a:cxn ang="0">
                  <a:pos x="392" y="6"/>
                </a:cxn>
                <a:cxn ang="0">
                  <a:pos x="457" y="6"/>
                </a:cxn>
                <a:cxn ang="0">
                  <a:pos x="522" y="6"/>
                </a:cxn>
                <a:cxn ang="0">
                  <a:pos x="587" y="6"/>
                </a:cxn>
                <a:cxn ang="0">
                  <a:pos x="654" y="6"/>
                </a:cxn>
                <a:cxn ang="0">
                  <a:pos x="719" y="4"/>
                </a:cxn>
                <a:cxn ang="0">
                  <a:pos x="784" y="4"/>
                </a:cxn>
                <a:cxn ang="0">
                  <a:pos x="850" y="4"/>
                </a:cxn>
                <a:cxn ang="0">
                  <a:pos x="915" y="4"/>
                </a:cxn>
                <a:cxn ang="0">
                  <a:pos x="980" y="4"/>
                </a:cxn>
                <a:cxn ang="0">
                  <a:pos x="1047" y="4"/>
                </a:cxn>
                <a:cxn ang="0">
                  <a:pos x="1112" y="4"/>
                </a:cxn>
                <a:cxn ang="0">
                  <a:pos x="1177" y="4"/>
                </a:cxn>
                <a:cxn ang="0">
                  <a:pos x="1242" y="4"/>
                </a:cxn>
                <a:cxn ang="0">
                  <a:pos x="1307" y="4"/>
                </a:cxn>
                <a:cxn ang="0">
                  <a:pos x="1372" y="4"/>
                </a:cxn>
                <a:cxn ang="0">
                  <a:pos x="1439" y="4"/>
                </a:cxn>
                <a:cxn ang="0">
                  <a:pos x="1504" y="4"/>
                </a:cxn>
                <a:cxn ang="0">
                  <a:pos x="1569" y="2"/>
                </a:cxn>
                <a:cxn ang="0">
                  <a:pos x="1634" y="2"/>
                </a:cxn>
                <a:cxn ang="0">
                  <a:pos x="1700" y="2"/>
                </a:cxn>
                <a:cxn ang="0">
                  <a:pos x="1765" y="2"/>
                </a:cxn>
                <a:cxn ang="0">
                  <a:pos x="1832" y="2"/>
                </a:cxn>
                <a:cxn ang="0">
                  <a:pos x="1897" y="2"/>
                </a:cxn>
                <a:cxn ang="0">
                  <a:pos x="1962" y="2"/>
                </a:cxn>
                <a:cxn ang="0">
                  <a:pos x="2027" y="2"/>
                </a:cxn>
                <a:cxn ang="0">
                  <a:pos x="2092" y="2"/>
                </a:cxn>
                <a:cxn ang="0">
                  <a:pos x="2159" y="2"/>
                </a:cxn>
                <a:cxn ang="0">
                  <a:pos x="2224" y="2"/>
                </a:cxn>
                <a:cxn ang="0">
                  <a:pos x="2289" y="2"/>
                </a:cxn>
                <a:cxn ang="0">
                  <a:pos x="2354" y="2"/>
                </a:cxn>
                <a:cxn ang="0">
                  <a:pos x="2419" y="2"/>
                </a:cxn>
                <a:cxn ang="0">
                  <a:pos x="2485" y="0"/>
                </a:cxn>
                <a:cxn ang="0">
                  <a:pos x="2551" y="0"/>
                </a:cxn>
                <a:cxn ang="0">
                  <a:pos x="2616" y="0"/>
                </a:cxn>
                <a:cxn ang="0">
                  <a:pos x="2682" y="0"/>
                </a:cxn>
                <a:cxn ang="0">
                  <a:pos x="2747" y="0"/>
                </a:cxn>
                <a:cxn ang="0">
                  <a:pos x="2812" y="0"/>
                </a:cxn>
                <a:cxn ang="0">
                  <a:pos x="2877" y="0"/>
                </a:cxn>
                <a:cxn ang="0">
                  <a:pos x="2942" y="0"/>
                </a:cxn>
                <a:cxn ang="0">
                  <a:pos x="3009" y="0"/>
                </a:cxn>
                <a:cxn ang="0">
                  <a:pos x="3074" y="0"/>
                </a:cxn>
                <a:cxn ang="0">
                  <a:pos x="3139" y="0"/>
                </a:cxn>
                <a:cxn ang="0">
                  <a:pos x="3204" y="0"/>
                </a:cxn>
                <a:cxn ang="0">
                  <a:pos x="3269" y="0"/>
                </a:cxn>
              </a:cxnLst>
              <a:rect l="0" t="0" r="r" b="b"/>
              <a:pathLst>
                <a:path w="3269" h="6">
                  <a:moveTo>
                    <a:pt x="0" y="6"/>
                  </a:moveTo>
                  <a:lnTo>
                    <a:pt x="65" y="6"/>
                  </a:lnTo>
                  <a:lnTo>
                    <a:pt x="130" y="6"/>
                  </a:lnTo>
                  <a:lnTo>
                    <a:pt x="195" y="6"/>
                  </a:lnTo>
                  <a:lnTo>
                    <a:pt x="262" y="6"/>
                  </a:lnTo>
                  <a:lnTo>
                    <a:pt x="327" y="6"/>
                  </a:lnTo>
                  <a:lnTo>
                    <a:pt x="392" y="6"/>
                  </a:lnTo>
                  <a:lnTo>
                    <a:pt x="457" y="6"/>
                  </a:lnTo>
                  <a:lnTo>
                    <a:pt x="522" y="6"/>
                  </a:lnTo>
                  <a:lnTo>
                    <a:pt x="587" y="6"/>
                  </a:lnTo>
                  <a:lnTo>
                    <a:pt x="654" y="6"/>
                  </a:lnTo>
                  <a:lnTo>
                    <a:pt x="719" y="4"/>
                  </a:lnTo>
                  <a:lnTo>
                    <a:pt x="784" y="4"/>
                  </a:lnTo>
                  <a:lnTo>
                    <a:pt x="850" y="4"/>
                  </a:lnTo>
                  <a:lnTo>
                    <a:pt x="915" y="4"/>
                  </a:lnTo>
                  <a:lnTo>
                    <a:pt x="980" y="4"/>
                  </a:lnTo>
                  <a:lnTo>
                    <a:pt x="1047" y="4"/>
                  </a:lnTo>
                  <a:lnTo>
                    <a:pt x="1112" y="4"/>
                  </a:lnTo>
                  <a:lnTo>
                    <a:pt x="1177" y="4"/>
                  </a:lnTo>
                  <a:lnTo>
                    <a:pt x="1242" y="4"/>
                  </a:lnTo>
                  <a:lnTo>
                    <a:pt x="1307" y="4"/>
                  </a:lnTo>
                  <a:lnTo>
                    <a:pt x="1372" y="4"/>
                  </a:lnTo>
                  <a:lnTo>
                    <a:pt x="1439" y="4"/>
                  </a:lnTo>
                  <a:lnTo>
                    <a:pt x="1504" y="4"/>
                  </a:lnTo>
                  <a:lnTo>
                    <a:pt x="1569" y="2"/>
                  </a:lnTo>
                  <a:lnTo>
                    <a:pt x="1634" y="2"/>
                  </a:lnTo>
                  <a:lnTo>
                    <a:pt x="1700" y="2"/>
                  </a:lnTo>
                  <a:lnTo>
                    <a:pt x="1765" y="2"/>
                  </a:lnTo>
                  <a:lnTo>
                    <a:pt x="1832" y="2"/>
                  </a:lnTo>
                  <a:lnTo>
                    <a:pt x="1897" y="2"/>
                  </a:lnTo>
                  <a:lnTo>
                    <a:pt x="1962" y="2"/>
                  </a:lnTo>
                  <a:lnTo>
                    <a:pt x="2027" y="2"/>
                  </a:lnTo>
                  <a:lnTo>
                    <a:pt x="2092" y="2"/>
                  </a:lnTo>
                  <a:lnTo>
                    <a:pt x="2159" y="2"/>
                  </a:lnTo>
                  <a:lnTo>
                    <a:pt x="2224" y="2"/>
                  </a:lnTo>
                  <a:lnTo>
                    <a:pt x="2289" y="2"/>
                  </a:lnTo>
                  <a:lnTo>
                    <a:pt x="2354" y="2"/>
                  </a:lnTo>
                  <a:lnTo>
                    <a:pt x="2419" y="2"/>
                  </a:lnTo>
                  <a:lnTo>
                    <a:pt x="2485" y="0"/>
                  </a:lnTo>
                  <a:lnTo>
                    <a:pt x="2551" y="0"/>
                  </a:lnTo>
                  <a:lnTo>
                    <a:pt x="2616" y="0"/>
                  </a:lnTo>
                  <a:lnTo>
                    <a:pt x="2682" y="0"/>
                  </a:lnTo>
                  <a:lnTo>
                    <a:pt x="2747" y="0"/>
                  </a:lnTo>
                  <a:lnTo>
                    <a:pt x="2812" y="0"/>
                  </a:lnTo>
                  <a:lnTo>
                    <a:pt x="2877" y="0"/>
                  </a:lnTo>
                  <a:lnTo>
                    <a:pt x="2942" y="0"/>
                  </a:lnTo>
                  <a:lnTo>
                    <a:pt x="3009" y="0"/>
                  </a:lnTo>
                  <a:lnTo>
                    <a:pt x="3074" y="0"/>
                  </a:lnTo>
                  <a:lnTo>
                    <a:pt x="3139" y="0"/>
                  </a:lnTo>
                  <a:lnTo>
                    <a:pt x="3204" y="0"/>
                  </a:lnTo>
                  <a:lnTo>
                    <a:pt x="3269" y="0"/>
                  </a:lnTo>
                </a:path>
              </a:pathLst>
            </a:custGeom>
            <a:noFill/>
            <a:ln w="42863">
              <a:solidFill>
                <a:srgbClr val="19FF19"/>
              </a:solidFill>
              <a:prstDash val="solid"/>
              <a:round/>
              <a:headEnd/>
              <a:tailEnd/>
            </a:ln>
          </p:spPr>
          <p:txBody>
            <a:bodyPr/>
            <a:lstStyle/>
            <a:p>
              <a:endParaRPr lang="en-US"/>
            </a:p>
          </p:txBody>
        </p:sp>
        <p:sp>
          <p:nvSpPr>
            <p:cNvPr id="57392" name="Freeform 48"/>
            <p:cNvSpPr>
              <a:spLocks/>
            </p:cNvSpPr>
            <p:nvPr/>
          </p:nvSpPr>
          <p:spPr bwMode="auto">
            <a:xfrm>
              <a:off x="4706" y="1452"/>
              <a:ext cx="68" cy="69"/>
            </a:xfrm>
            <a:custGeom>
              <a:avLst/>
              <a:gdLst/>
              <a:ahLst/>
              <a:cxnLst>
                <a:cxn ang="0">
                  <a:pos x="68" y="34"/>
                </a:cxn>
                <a:cxn ang="0">
                  <a:pos x="67" y="26"/>
                </a:cxn>
                <a:cxn ang="0">
                  <a:pos x="63" y="17"/>
                </a:cxn>
                <a:cxn ang="0">
                  <a:pos x="58" y="10"/>
                </a:cxn>
                <a:cxn ang="0">
                  <a:pos x="51" y="5"/>
                </a:cxn>
                <a:cxn ang="0">
                  <a:pos x="43" y="2"/>
                </a:cxn>
                <a:cxn ang="0">
                  <a:pos x="34" y="0"/>
                </a:cxn>
                <a:cxn ang="0">
                  <a:pos x="26" y="2"/>
                </a:cxn>
                <a:cxn ang="0">
                  <a:pos x="17" y="5"/>
                </a:cxn>
                <a:cxn ang="0">
                  <a:pos x="10" y="10"/>
                </a:cxn>
                <a:cxn ang="0">
                  <a:pos x="5" y="17"/>
                </a:cxn>
                <a:cxn ang="0">
                  <a:pos x="2" y="26"/>
                </a:cxn>
                <a:cxn ang="0">
                  <a:pos x="0" y="34"/>
                </a:cxn>
                <a:cxn ang="0">
                  <a:pos x="2" y="43"/>
                </a:cxn>
                <a:cxn ang="0">
                  <a:pos x="5" y="51"/>
                </a:cxn>
                <a:cxn ang="0">
                  <a:pos x="10" y="58"/>
                </a:cxn>
                <a:cxn ang="0">
                  <a:pos x="17" y="63"/>
                </a:cxn>
                <a:cxn ang="0">
                  <a:pos x="26" y="67"/>
                </a:cxn>
                <a:cxn ang="0">
                  <a:pos x="34" y="69"/>
                </a:cxn>
                <a:cxn ang="0">
                  <a:pos x="43" y="67"/>
                </a:cxn>
                <a:cxn ang="0">
                  <a:pos x="51" y="63"/>
                </a:cxn>
                <a:cxn ang="0">
                  <a:pos x="58" y="58"/>
                </a:cxn>
                <a:cxn ang="0">
                  <a:pos x="63" y="51"/>
                </a:cxn>
                <a:cxn ang="0">
                  <a:pos x="67" y="43"/>
                </a:cxn>
                <a:cxn ang="0">
                  <a:pos x="68" y="34"/>
                </a:cxn>
              </a:cxnLst>
              <a:rect l="0" t="0" r="r" b="b"/>
              <a:pathLst>
                <a:path w="68" h="69">
                  <a:moveTo>
                    <a:pt x="68" y="34"/>
                  </a:moveTo>
                  <a:lnTo>
                    <a:pt x="67" y="26"/>
                  </a:lnTo>
                  <a:lnTo>
                    <a:pt x="63" y="17"/>
                  </a:lnTo>
                  <a:lnTo>
                    <a:pt x="58" y="10"/>
                  </a:lnTo>
                  <a:lnTo>
                    <a:pt x="51" y="5"/>
                  </a:lnTo>
                  <a:lnTo>
                    <a:pt x="43" y="2"/>
                  </a:lnTo>
                  <a:lnTo>
                    <a:pt x="34" y="0"/>
                  </a:lnTo>
                  <a:lnTo>
                    <a:pt x="26" y="2"/>
                  </a:lnTo>
                  <a:lnTo>
                    <a:pt x="17" y="5"/>
                  </a:lnTo>
                  <a:lnTo>
                    <a:pt x="10" y="10"/>
                  </a:lnTo>
                  <a:lnTo>
                    <a:pt x="5" y="17"/>
                  </a:lnTo>
                  <a:lnTo>
                    <a:pt x="2" y="26"/>
                  </a:lnTo>
                  <a:lnTo>
                    <a:pt x="0" y="34"/>
                  </a:lnTo>
                  <a:lnTo>
                    <a:pt x="2" y="43"/>
                  </a:lnTo>
                  <a:lnTo>
                    <a:pt x="5" y="51"/>
                  </a:lnTo>
                  <a:lnTo>
                    <a:pt x="10" y="58"/>
                  </a:lnTo>
                  <a:lnTo>
                    <a:pt x="17" y="63"/>
                  </a:lnTo>
                  <a:lnTo>
                    <a:pt x="26" y="67"/>
                  </a:lnTo>
                  <a:lnTo>
                    <a:pt x="34" y="69"/>
                  </a:lnTo>
                  <a:lnTo>
                    <a:pt x="43" y="67"/>
                  </a:lnTo>
                  <a:lnTo>
                    <a:pt x="51" y="63"/>
                  </a:lnTo>
                  <a:lnTo>
                    <a:pt x="58" y="58"/>
                  </a:lnTo>
                  <a:lnTo>
                    <a:pt x="63" y="51"/>
                  </a:lnTo>
                  <a:lnTo>
                    <a:pt x="67" y="43"/>
                  </a:lnTo>
                  <a:lnTo>
                    <a:pt x="68" y="34"/>
                  </a:lnTo>
                </a:path>
              </a:pathLst>
            </a:custGeom>
            <a:noFill/>
            <a:ln w="14288">
              <a:solidFill>
                <a:srgbClr val="19FF19"/>
              </a:solidFill>
              <a:prstDash val="solid"/>
              <a:round/>
              <a:headEnd/>
              <a:tailEnd/>
            </a:ln>
          </p:spPr>
          <p:txBody>
            <a:bodyPr/>
            <a:lstStyle/>
            <a:p>
              <a:endParaRPr lang="en-US"/>
            </a:p>
          </p:txBody>
        </p:sp>
        <p:sp>
          <p:nvSpPr>
            <p:cNvPr id="57393" name="Rectangle 49"/>
            <p:cNvSpPr>
              <a:spLocks noChangeArrowheads="1"/>
            </p:cNvSpPr>
            <p:nvPr/>
          </p:nvSpPr>
          <p:spPr bwMode="auto">
            <a:xfrm>
              <a:off x="5021" y="1429"/>
              <a:ext cx="335" cy="144"/>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Never</a:t>
              </a:r>
              <a:endParaRPr lang="en-GB">
                <a:solidFill>
                  <a:srgbClr val="FFFF00"/>
                </a:solidFill>
              </a:endParaRPr>
            </a:p>
          </p:txBody>
        </p:sp>
        <p:sp>
          <p:nvSpPr>
            <p:cNvPr id="57394" name="Rectangle 50"/>
            <p:cNvSpPr>
              <a:spLocks noChangeArrowheads="1"/>
            </p:cNvSpPr>
            <p:nvPr/>
          </p:nvSpPr>
          <p:spPr bwMode="auto">
            <a:xfrm>
              <a:off x="5021" y="1590"/>
              <a:ext cx="495" cy="144"/>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smokers</a:t>
              </a:r>
              <a:endParaRPr lang="en-GB">
                <a:solidFill>
                  <a:srgbClr val="FFFF00"/>
                </a:solidFill>
              </a:endParaRPr>
            </a:p>
          </p:txBody>
        </p:sp>
        <p:sp>
          <p:nvSpPr>
            <p:cNvPr id="57395" name="Freeform 51"/>
            <p:cNvSpPr>
              <a:spLocks/>
            </p:cNvSpPr>
            <p:nvPr/>
          </p:nvSpPr>
          <p:spPr bwMode="auto">
            <a:xfrm>
              <a:off x="1277" y="3575"/>
              <a:ext cx="68" cy="69"/>
            </a:xfrm>
            <a:custGeom>
              <a:avLst/>
              <a:gdLst/>
              <a:ahLst/>
              <a:cxnLst>
                <a:cxn ang="0">
                  <a:pos x="34" y="69"/>
                </a:cxn>
                <a:cxn ang="0">
                  <a:pos x="0" y="35"/>
                </a:cxn>
                <a:cxn ang="0">
                  <a:pos x="34" y="0"/>
                </a:cxn>
                <a:cxn ang="0">
                  <a:pos x="68" y="35"/>
                </a:cxn>
                <a:cxn ang="0">
                  <a:pos x="34" y="69"/>
                </a:cxn>
              </a:cxnLst>
              <a:rect l="0" t="0" r="r" b="b"/>
              <a:pathLst>
                <a:path w="68" h="69">
                  <a:moveTo>
                    <a:pt x="34" y="69"/>
                  </a:moveTo>
                  <a:lnTo>
                    <a:pt x="0" y="35"/>
                  </a:lnTo>
                  <a:lnTo>
                    <a:pt x="34" y="0"/>
                  </a:lnTo>
                  <a:lnTo>
                    <a:pt x="68" y="35"/>
                  </a:lnTo>
                  <a:lnTo>
                    <a:pt x="34" y="69"/>
                  </a:lnTo>
                </a:path>
              </a:pathLst>
            </a:custGeom>
            <a:noFill/>
            <a:ln w="14288">
              <a:solidFill>
                <a:srgbClr val="00FFFF"/>
              </a:solidFill>
              <a:prstDash val="solid"/>
              <a:round/>
              <a:headEnd/>
              <a:tailEnd/>
            </a:ln>
          </p:spPr>
          <p:txBody>
            <a:bodyPr/>
            <a:lstStyle/>
            <a:p>
              <a:endParaRPr lang="en-US"/>
            </a:p>
          </p:txBody>
        </p:sp>
        <p:sp>
          <p:nvSpPr>
            <p:cNvPr id="57396" name="Freeform 52"/>
            <p:cNvSpPr>
              <a:spLocks/>
            </p:cNvSpPr>
            <p:nvPr/>
          </p:nvSpPr>
          <p:spPr bwMode="auto">
            <a:xfrm>
              <a:off x="2074" y="3562"/>
              <a:ext cx="68" cy="68"/>
            </a:xfrm>
            <a:custGeom>
              <a:avLst/>
              <a:gdLst/>
              <a:ahLst/>
              <a:cxnLst>
                <a:cxn ang="0">
                  <a:pos x="34" y="68"/>
                </a:cxn>
                <a:cxn ang="0">
                  <a:pos x="0" y="34"/>
                </a:cxn>
                <a:cxn ang="0">
                  <a:pos x="34" y="0"/>
                </a:cxn>
                <a:cxn ang="0">
                  <a:pos x="68" y="34"/>
                </a:cxn>
                <a:cxn ang="0">
                  <a:pos x="34" y="68"/>
                </a:cxn>
              </a:cxnLst>
              <a:rect l="0" t="0" r="r" b="b"/>
              <a:pathLst>
                <a:path w="68" h="68">
                  <a:moveTo>
                    <a:pt x="34" y="68"/>
                  </a:moveTo>
                  <a:lnTo>
                    <a:pt x="0" y="34"/>
                  </a:lnTo>
                  <a:lnTo>
                    <a:pt x="34" y="0"/>
                  </a:lnTo>
                  <a:lnTo>
                    <a:pt x="68" y="34"/>
                  </a:lnTo>
                  <a:lnTo>
                    <a:pt x="34" y="68"/>
                  </a:lnTo>
                </a:path>
              </a:pathLst>
            </a:custGeom>
            <a:noFill/>
            <a:ln w="14288">
              <a:solidFill>
                <a:srgbClr val="00FFFF"/>
              </a:solidFill>
              <a:prstDash val="solid"/>
              <a:round/>
              <a:headEnd/>
              <a:tailEnd/>
            </a:ln>
          </p:spPr>
          <p:txBody>
            <a:bodyPr/>
            <a:lstStyle/>
            <a:p>
              <a:endParaRPr lang="en-US"/>
            </a:p>
          </p:txBody>
        </p:sp>
        <p:sp>
          <p:nvSpPr>
            <p:cNvPr id="57397" name="Freeform 53"/>
            <p:cNvSpPr>
              <a:spLocks/>
            </p:cNvSpPr>
            <p:nvPr/>
          </p:nvSpPr>
          <p:spPr bwMode="auto">
            <a:xfrm>
              <a:off x="3510" y="3534"/>
              <a:ext cx="68" cy="69"/>
            </a:xfrm>
            <a:custGeom>
              <a:avLst/>
              <a:gdLst/>
              <a:ahLst/>
              <a:cxnLst>
                <a:cxn ang="0">
                  <a:pos x="34" y="69"/>
                </a:cxn>
                <a:cxn ang="0">
                  <a:pos x="0" y="34"/>
                </a:cxn>
                <a:cxn ang="0">
                  <a:pos x="34" y="0"/>
                </a:cxn>
                <a:cxn ang="0">
                  <a:pos x="68" y="34"/>
                </a:cxn>
                <a:cxn ang="0">
                  <a:pos x="34" y="69"/>
                </a:cxn>
              </a:cxnLst>
              <a:rect l="0" t="0" r="r" b="b"/>
              <a:pathLst>
                <a:path w="68" h="69">
                  <a:moveTo>
                    <a:pt x="34" y="69"/>
                  </a:moveTo>
                  <a:lnTo>
                    <a:pt x="0" y="34"/>
                  </a:lnTo>
                  <a:lnTo>
                    <a:pt x="34" y="0"/>
                  </a:lnTo>
                  <a:lnTo>
                    <a:pt x="68" y="34"/>
                  </a:lnTo>
                  <a:lnTo>
                    <a:pt x="34" y="69"/>
                  </a:lnTo>
                </a:path>
              </a:pathLst>
            </a:custGeom>
            <a:noFill/>
            <a:ln w="14288">
              <a:solidFill>
                <a:srgbClr val="00FFFF"/>
              </a:solidFill>
              <a:prstDash val="solid"/>
              <a:round/>
              <a:headEnd/>
              <a:tailEnd/>
            </a:ln>
          </p:spPr>
          <p:txBody>
            <a:bodyPr/>
            <a:lstStyle/>
            <a:p>
              <a:endParaRPr lang="en-US"/>
            </a:p>
          </p:txBody>
        </p:sp>
        <p:sp>
          <p:nvSpPr>
            <p:cNvPr id="57398" name="Freeform 54"/>
            <p:cNvSpPr>
              <a:spLocks/>
            </p:cNvSpPr>
            <p:nvPr/>
          </p:nvSpPr>
          <p:spPr bwMode="auto">
            <a:xfrm>
              <a:off x="3909" y="3519"/>
              <a:ext cx="69" cy="68"/>
            </a:xfrm>
            <a:custGeom>
              <a:avLst/>
              <a:gdLst/>
              <a:ahLst/>
              <a:cxnLst>
                <a:cxn ang="0">
                  <a:pos x="34" y="68"/>
                </a:cxn>
                <a:cxn ang="0">
                  <a:pos x="0" y="34"/>
                </a:cxn>
                <a:cxn ang="0">
                  <a:pos x="34" y="0"/>
                </a:cxn>
                <a:cxn ang="0">
                  <a:pos x="69" y="34"/>
                </a:cxn>
                <a:cxn ang="0">
                  <a:pos x="34" y="68"/>
                </a:cxn>
              </a:cxnLst>
              <a:rect l="0" t="0" r="r" b="b"/>
              <a:pathLst>
                <a:path w="69" h="68">
                  <a:moveTo>
                    <a:pt x="34" y="68"/>
                  </a:moveTo>
                  <a:lnTo>
                    <a:pt x="0" y="34"/>
                  </a:lnTo>
                  <a:lnTo>
                    <a:pt x="34" y="0"/>
                  </a:lnTo>
                  <a:lnTo>
                    <a:pt x="69" y="34"/>
                  </a:lnTo>
                  <a:lnTo>
                    <a:pt x="34" y="68"/>
                  </a:lnTo>
                </a:path>
              </a:pathLst>
            </a:custGeom>
            <a:noFill/>
            <a:ln w="14288">
              <a:solidFill>
                <a:srgbClr val="00FFFF"/>
              </a:solidFill>
              <a:prstDash val="solid"/>
              <a:round/>
              <a:headEnd/>
              <a:tailEnd/>
            </a:ln>
          </p:spPr>
          <p:txBody>
            <a:bodyPr/>
            <a:lstStyle/>
            <a:p>
              <a:endParaRPr lang="en-US"/>
            </a:p>
          </p:txBody>
        </p:sp>
        <p:sp>
          <p:nvSpPr>
            <p:cNvPr id="57399" name="Freeform 55"/>
            <p:cNvSpPr>
              <a:spLocks/>
            </p:cNvSpPr>
            <p:nvPr/>
          </p:nvSpPr>
          <p:spPr bwMode="auto">
            <a:xfrm>
              <a:off x="4308" y="3505"/>
              <a:ext cx="69" cy="69"/>
            </a:xfrm>
            <a:custGeom>
              <a:avLst/>
              <a:gdLst/>
              <a:ahLst/>
              <a:cxnLst>
                <a:cxn ang="0">
                  <a:pos x="35" y="69"/>
                </a:cxn>
                <a:cxn ang="0">
                  <a:pos x="0" y="34"/>
                </a:cxn>
                <a:cxn ang="0">
                  <a:pos x="35" y="0"/>
                </a:cxn>
                <a:cxn ang="0">
                  <a:pos x="69" y="34"/>
                </a:cxn>
                <a:cxn ang="0">
                  <a:pos x="35" y="69"/>
                </a:cxn>
              </a:cxnLst>
              <a:rect l="0" t="0" r="r" b="b"/>
              <a:pathLst>
                <a:path w="69" h="69">
                  <a:moveTo>
                    <a:pt x="35" y="69"/>
                  </a:moveTo>
                  <a:lnTo>
                    <a:pt x="0" y="34"/>
                  </a:lnTo>
                  <a:lnTo>
                    <a:pt x="35" y="0"/>
                  </a:lnTo>
                  <a:lnTo>
                    <a:pt x="69" y="34"/>
                  </a:lnTo>
                  <a:lnTo>
                    <a:pt x="35" y="69"/>
                  </a:lnTo>
                </a:path>
              </a:pathLst>
            </a:custGeom>
            <a:noFill/>
            <a:ln w="14288">
              <a:solidFill>
                <a:srgbClr val="00FFFF"/>
              </a:solidFill>
              <a:prstDash val="solid"/>
              <a:round/>
              <a:headEnd/>
              <a:tailEnd/>
            </a:ln>
          </p:spPr>
          <p:txBody>
            <a:bodyPr/>
            <a:lstStyle/>
            <a:p>
              <a:endParaRPr lang="en-US"/>
            </a:p>
          </p:txBody>
        </p:sp>
        <p:sp>
          <p:nvSpPr>
            <p:cNvPr id="57400" name="Freeform 56"/>
            <p:cNvSpPr>
              <a:spLocks/>
            </p:cNvSpPr>
            <p:nvPr/>
          </p:nvSpPr>
          <p:spPr bwMode="auto">
            <a:xfrm>
              <a:off x="1150" y="3601"/>
              <a:ext cx="36" cy="21"/>
            </a:xfrm>
            <a:custGeom>
              <a:avLst/>
              <a:gdLst/>
              <a:ahLst/>
              <a:cxnLst>
                <a:cxn ang="0">
                  <a:pos x="0" y="2"/>
                </a:cxn>
                <a:cxn ang="0">
                  <a:pos x="34" y="0"/>
                </a:cxn>
                <a:cxn ang="0">
                  <a:pos x="36" y="21"/>
                </a:cxn>
                <a:cxn ang="0">
                  <a:pos x="2" y="21"/>
                </a:cxn>
                <a:cxn ang="0">
                  <a:pos x="0" y="2"/>
                </a:cxn>
              </a:cxnLst>
              <a:rect l="0" t="0" r="r" b="b"/>
              <a:pathLst>
                <a:path w="36" h="21">
                  <a:moveTo>
                    <a:pt x="0" y="2"/>
                  </a:moveTo>
                  <a:lnTo>
                    <a:pt x="34" y="0"/>
                  </a:lnTo>
                  <a:lnTo>
                    <a:pt x="36" y="21"/>
                  </a:lnTo>
                  <a:lnTo>
                    <a:pt x="2" y="21"/>
                  </a:lnTo>
                  <a:lnTo>
                    <a:pt x="0" y="2"/>
                  </a:lnTo>
                  <a:close/>
                </a:path>
              </a:pathLst>
            </a:custGeom>
            <a:solidFill>
              <a:srgbClr val="00FFFF"/>
            </a:solidFill>
            <a:ln w="9525">
              <a:noFill/>
              <a:round/>
              <a:headEnd/>
              <a:tailEnd/>
            </a:ln>
          </p:spPr>
          <p:txBody>
            <a:bodyPr/>
            <a:lstStyle/>
            <a:p>
              <a:endParaRPr lang="en-US"/>
            </a:p>
          </p:txBody>
        </p:sp>
        <p:sp>
          <p:nvSpPr>
            <p:cNvPr id="57401" name="Line 57"/>
            <p:cNvSpPr>
              <a:spLocks noChangeShapeType="1"/>
            </p:cNvSpPr>
            <p:nvPr/>
          </p:nvSpPr>
          <p:spPr bwMode="auto">
            <a:xfrm flipV="1">
              <a:off x="1150" y="3601"/>
              <a:ext cx="34" cy="2"/>
            </a:xfrm>
            <a:prstGeom prst="line">
              <a:avLst/>
            </a:prstGeom>
            <a:noFill/>
            <a:ln w="3175">
              <a:solidFill>
                <a:srgbClr val="00FFFF"/>
              </a:solidFill>
              <a:round/>
              <a:headEnd/>
              <a:tailEnd/>
            </a:ln>
          </p:spPr>
          <p:txBody>
            <a:bodyPr/>
            <a:lstStyle/>
            <a:p>
              <a:endParaRPr lang="en-US"/>
            </a:p>
          </p:txBody>
        </p:sp>
        <p:sp>
          <p:nvSpPr>
            <p:cNvPr id="57402" name="Line 58"/>
            <p:cNvSpPr>
              <a:spLocks noChangeShapeType="1"/>
            </p:cNvSpPr>
            <p:nvPr/>
          </p:nvSpPr>
          <p:spPr bwMode="auto">
            <a:xfrm>
              <a:off x="1184" y="3601"/>
              <a:ext cx="2" cy="21"/>
            </a:xfrm>
            <a:prstGeom prst="line">
              <a:avLst/>
            </a:prstGeom>
            <a:noFill/>
            <a:ln w="3175">
              <a:solidFill>
                <a:srgbClr val="00FFFF"/>
              </a:solidFill>
              <a:round/>
              <a:headEnd/>
              <a:tailEnd/>
            </a:ln>
          </p:spPr>
          <p:txBody>
            <a:bodyPr/>
            <a:lstStyle/>
            <a:p>
              <a:endParaRPr lang="en-US"/>
            </a:p>
          </p:txBody>
        </p:sp>
        <p:sp>
          <p:nvSpPr>
            <p:cNvPr id="57403" name="Line 59"/>
            <p:cNvSpPr>
              <a:spLocks noChangeShapeType="1"/>
            </p:cNvSpPr>
            <p:nvPr/>
          </p:nvSpPr>
          <p:spPr bwMode="auto">
            <a:xfrm flipH="1">
              <a:off x="1152" y="3622"/>
              <a:ext cx="34" cy="1"/>
            </a:xfrm>
            <a:prstGeom prst="line">
              <a:avLst/>
            </a:prstGeom>
            <a:noFill/>
            <a:ln w="3175">
              <a:solidFill>
                <a:srgbClr val="00FFFF"/>
              </a:solidFill>
              <a:round/>
              <a:headEnd/>
              <a:tailEnd/>
            </a:ln>
          </p:spPr>
          <p:txBody>
            <a:bodyPr/>
            <a:lstStyle/>
            <a:p>
              <a:endParaRPr lang="en-US"/>
            </a:p>
          </p:txBody>
        </p:sp>
        <p:sp>
          <p:nvSpPr>
            <p:cNvPr id="57404" name="Line 60"/>
            <p:cNvSpPr>
              <a:spLocks noChangeShapeType="1"/>
            </p:cNvSpPr>
            <p:nvPr/>
          </p:nvSpPr>
          <p:spPr bwMode="auto">
            <a:xfrm flipH="1" flipV="1">
              <a:off x="1150" y="3603"/>
              <a:ext cx="2" cy="19"/>
            </a:xfrm>
            <a:prstGeom prst="line">
              <a:avLst/>
            </a:prstGeom>
            <a:noFill/>
            <a:ln w="3175">
              <a:solidFill>
                <a:srgbClr val="00FFFF"/>
              </a:solidFill>
              <a:round/>
              <a:headEnd/>
              <a:tailEnd/>
            </a:ln>
          </p:spPr>
          <p:txBody>
            <a:bodyPr/>
            <a:lstStyle/>
            <a:p>
              <a:endParaRPr lang="en-US"/>
            </a:p>
          </p:txBody>
        </p:sp>
        <p:sp>
          <p:nvSpPr>
            <p:cNvPr id="57405" name="Rectangle 61"/>
            <p:cNvSpPr>
              <a:spLocks noChangeArrowheads="1"/>
            </p:cNvSpPr>
            <p:nvPr/>
          </p:nvSpPr>
          <p:spPr bwMode="auto">
            <a:xfrm>
              <a:off x="1222" y="3599"/>
              <a:ext cx="36" cy="21"/>
            </a:xfrm>
            <a:prstGeom prst="rect">
              <a:avLst/>
            </a:prstGeom>
            <a:solidFill>
              <a:srgbClr val="00FFFF"/>
            </a:solidFill>
            <a:ln w="9525">
              <a:noFill/>
              <a:miter lim="800000"/>
              <a:headEnd/>
              <a:tailEnd/>
            </a:ln>
          </p:spPr>
          <p:txBody>
            <a:bodyPr/>
            <a:lstStyle/>
            <a:p>
              <a:endParaRPr lang="en-US"/>
            </a:p>
          </p:txBody>
        </p:sp>
        <p:sp>
          <p:nvSpPr>
            <p:cNvPr id="57406" name="Line 62"/>
            <p:cNvSpPr>
              <a:spLocks noChangeShapeType="1"/>
            </p:cNvSpPr>
            <p:nvPr/>
          </p:nvSpPr>
          <p:spPr bwMode="auto">
            <a:xfrm>
              <a:off x="1222" y="3599"/>
              <a:ext cx="36" cy="1"/>
            </a:xfrm>
            <a:prstGeom prst="line">
              <a:avLst/>
            </a:prstGeom>
            <a:noFill/>
            <a:ln w="3175">
              <a:solidFill>
                <a:srgbClr val="00FFFF"/>
              </a:solidFill>
              <a:round/>
              <a:headEnd/>
              <a:tailEnd/>
            </a:ln>
          </p:spPr>
          <p:txBody>
            <a:bodyPr/>
            <a:lstStyle/>
            <a:p>
              <a:endParaRPr lang="en-US"/>
            </a:p>
          </p:txBody>
        </p:sp>
        <p:sp>
          <p:nvSpPr>
            <p:cNvPr id="57407" name="Line 63"/>
            <p:cNvSpPr>
              <a:spLocks noChangeShapeType="1"/>
            </p:cNvSpPr>
            <p:nvPr/>
          </p:nvSpPr>
          <p:spPr bwMode="auto">
            <a:xfrm>
              <a:off x="1258" y="3599"/>
              <a:ext cx="1" cy="21"/>
            </a:xfrm>
            <a:prstGeom prst="line">
              <a:avLst/>
            </a:prstGeom>
            <a:noFill/>
            <a:ln w="3175">
              <a:solidFill>
                <a:srgbClr val="00FFFF"/>
              </a:solidFill>
              <a:round/>
              <a:headEnd/>
              <a:tailEnd/>
            </a:ln>
          </p:spPr>
          <p:txBody>
            <a:bodyPr/>
            <a:lstStyle/>
            <a:p>
              <a:endParaRPr lang="en-US"/>
            </a:p>
          </p:txBody>
        </p:sp>
        <p:sp>
          <p:nvSpPr>
            <p:cNvPr id="57408" name="Line 64"/>
            <p:cNvSpPr>
              <a:spLocks noChangeShapeType="1"/>
            </p:cNvSpPr>
            <p:nvPr/>
          </p:nvSpPr>
          <p:spPr bwMode="auto">
            <a:xfrm flipH="1">
              <a:off x="1222" y="3620"/>
              <a:ext cx="36" cy="1"/>
            </a:xfrm>
            <a:prstGeom prst="line">
              <a:avLst/>
            </a:prstGeom>
            <a:noFill/>
            <a:ln w="3175">
              <a:solidFill>
                <a:srgbClr val="00FFFF"/>
              </a:solidFill>
              <a:round/>
              <a:headEnd/>
              <a:tailEnd/>
            </a:ln>
          </p:spPr>
          <p:txBody>
            <a:bodyPr/>
            <a:lstStyle/>
            <a:p>
              <a:endParaRPr lang="en-US"/>
            </a:p>
          </p:txBody>
        </p:sp>
        <p:sp>
          <p:nvSpPr>
            <p:cNvPr id="57409" name="Line 65"/>
            <p:cNvSpPr>
              <a:spLocks noChangeShapeType="1"/>
            </p:cNvSpPr>
            <p:nvPr/>
          </p:nvSpPr>
          <p:spPr bwMode="auto">
            <a:xfrm flipV="1">
              <a:off x="1222" y="3599"/>
              <a:ext cx="1" cy="21"/>
            </a:xfrm>
            <a:prstGeom prst="line">
              <a:avLst/>
            </a:prstGeom>
            <a:noFill/>
            <a:ln w="3175">
              <a:solidFill>
                <a:srgbClr val="00FFFF"/>
              </a:solidFill>
              <a:round/>
              <a:headEnd/>
              <a:tailEnd/>
            </a:ln>
          </p:spPr>
          <p:txBody>
            <a:bodyPr/>
            <a:lstStyle/>
            <a:p>
              <a:endParaRPr lang="en-US"/>
            </a:p>
          </p:txBody>
        </p:sp>
        <p:sp>
          <p:nvSpPr>
            <p:cNvPr id="57410" name="Rectangle 66"/>
            <p:cNvSpPr>
              <a:spLocks noChangeArrowheads="1"/>
            </p:cNvSpPr>
            <p:nvPr/>
          </p:nvSpPr>
          <p:spPr bwMode="auto">
            <a:xfrm>
              <a:off x="1292" y="3599"/>
              <a:ext cx="36" cy="21"/>
            </a:xfrm>
            <a:prstGeom prst="rect">
              <a:avLst/>
            </a:prstGeom>
            <a:solidFill>
              <a:srgbClr val="00FFFF"/>
            </a:solidFill>
            <a:ln w="9525">
              <a:noFill/>
              <a:miter lim="800000"/>
              <a:headEnd/>
              <a:tailEnd/>
            </a:ln>
          </p:spPr>
          <p:txBody>
            <a:bodyPr/>
            <a:lstStyle/>
            <a:p>
              <a:endParaRPr lang="en-US"/>
            </a:p>
          </p:txBody>
        </p:sp>
        <p:sp>
          <p:nvSpPr>
            <p:cNvPr id="57411" name="Line 67"/>
            <p:cNvSpPr>
              <a:spLocks noChangeShapeType="1"/>
            </p:cNvSpPr>
            <p:nvPr/>
          </p:nvSpPr>
          <p:spPr bwMode="auto">
            <a:xfrm>
              <a:off x="1292" y="3599"/>
              <a:ext cx="36" cy="1"/>
            </a:xfrm>
            <a:prstGeom prst="line">
              <a:avLst/>
            </a:prstGeom>
            <a:noFill/>
            <a:ln w="3175">
              <a:solidFill>
                <a:srgbClr val="00FFFF"/>
              </a:solidFill>
              <a:round/>
              <a:headEnd/>
              <a:tailEnd/>
            </a:ln>
          </p:spPr>
          <p:txBody>
            <a:bodyPr/>
            <a:lstStyle/>
            <a:p>
              <a:endParaRPr lang="en-US"/>
            </a:p>
          </p:txBody>
        </p:sp>
        <p:sp>
          <p:nvSpPr>
            <p:cNvPr id="57412" name="Line 68"/>
            <p:cNvSpPr>
              <a:spLocks noChangeShapeType="1"/>
            </p:cNvSpPr>
            <p:nvPr/>
          </p:nvSpPr>
          <p:spPr bwMode="auto">
            <a:xfrm>
              <a:off x="1328" y="3599"/>
              <a:ext cx="1" cy="21"/>
            </a:xfrm>
            <a:prstGeom prst="line">
              <a:avLst/>
            </a:prstGeom>
            <a:noFill/>
            <a:ln w="3175">
              <a:solidFill>
                <a:srgbClr val="00FFFF"/>
              </a:solidFill>
              <a:round/>
              <a:headEnd/>
              <a:tailEnd/>
            </a:ln>
          </p:spPr>
          <p:txBody>
            <a:bodyPr/>
            <a:lstStyle/>
            <a:p>
              <a:endParaRPr lang="en-US"/>
            </a:p>
          </p:txBody>
        </p:sp>
        <p:sp>
          <p:nvSpPr>
            <p:cNvPr id="57413" name="Line 69"/>
            <p:cNvSpPr>
              <a:spLocks noChangeShapeType="1"/>
            </p:cNvSpPr>
            <p:nvPr/>
          </p:nvSpPr>
          <p:spPr bwMode="auto">
            <a:xfrm flipH="1">
              <a:off x="1292" y="3620"/>
              <a:ext cx="36" cy="1"/>
            </a:xfrm>
            <a:prstGeom prst="line">
              <a:avLst/>
            </a:prstGeom>
            <a:noFill/>
            <a:ln w="3175">
              <a:solidFill>
                <a:srgbClr val="00FFFF"/>
              </a:solidFill>
              <a:round/>
              <a:headEnd/>
              <a:tailEnd/>
            </a:ln>
          </p:spPr>
          <p:txBody>
            <a:bodyPr/>
            <a:lstStyle/>
            <a:p>
              <a:endParaRPr lang="en-US"/>
            </a:p>
          </p:txBody>
        </p:sp>
        <p:sp>
          <p:nvSpPr>
            <p:cNvPr id="57414" name="Line 70"/>
            <p:cNvSpPr>
              <a:spLocks noChangeShapeType="1"/>
            </p:cNvSpPr>
            <p:nvPr/>
          </p:nvSpPr>
          <p:spPr bwMode="auto">
            <a:xfrm flipV="1">
              <a:off x="1292" y="3599"/>
              <a:ext cx="1" cy="21"/>
            </a:xfrm>
            <a:prstGeom prst="line">
              <a:avLst/>
            </a:prstGeom>
            <a:noFill/>
            <a:ln w="3175">
              <a:solidFill>
                <a:srgbClr val="00FFFF"/>
              </a:solidFill>
              <a:round/>
              <a:headEnd/>
              <a:tailEnd/>
            </a:ln>
          </p:spPr>
          <p:txBody>
            <a:bodyPr/>
            <a:lstStyle/>
            <a:p>
              <a:endParaRPr lang="en-US"/>
            </a:p>
          </p:txBody>
        </p:sp>
        <p:sp>
          <p:nvSpPr>
            <p:cNvPr id="57415" name="Freeform 71"/>
            <p:cNvSpPr>
              <a:spLocks/>
            </p:cNvSpPr>
            <p:nvPr/>
          </p:nvSpPr>
          <p:spPr bwMode="auto">
            <a:xfrm>
              <a:off x="1362" y="3599"/>
              <a:ext cx="36" cy="21"/>
            </a:xfrm>
            <a:custGeom>
              <a:avLst/>
              <a:gdLst/>
              <a:ahLst/>
              <a:cxnLst>
                <a:cxn ang="0">
                  <a:pos x="0" y="0"/>
                </a:cxn>
                <a:cxn ang="0">
                  <a:pos x="35" y="0"/>
                </a:cxn>
                <a:cxn ang="0">
                  <a:pos x="36" y="21"/>
                </a:cxn>
                <a:cxn ang="0">
                  <a:pos x="2" y="21"/>
                </a:cxn>
                <a:cxn ang="0">
                  <a:pos x="0" y="0"/>
                </a:cxn>
              </a:cxnLst>
              <a:rect l="0" t="0" r="r" b="b"/>
              <a:pathLst>
                <a:path w="36" h="21">
                  <a:moveTo>
                    <a:pt x="0" y="0"/>
                  </a:moveTo>
                  <a:lnTo>
                    <a:pt x="35" y="0"/>
                  </a:lnTo>
                  <a:lnTo>
                    <a:pt x="36" y="21"/>
                  </a:lnTo>
                  <a:lnTo>
                    <a:pt x="2" y="21"/>
                  </a:lnTo>
                  <a:lnTo>
                    <a:pt x="0" y="0"/>
                  </a:lnTo>
                  <a:close/>
                </a:path>
              </a:pathLst>
            </a:custGeom>
            <a:solidFill>
              <a:srgbClr val="00FFFF"/>
            </a:solidFill>
            <a:ln w="9525">
              <a:noFill/>
              <a:round/>
              <a:headEnd/>
              <a:tailEnd/>
            </a:ln>
          </p:spPr>
          <p:txBody>
            <a:bodyPr/>
            <a:lstStyle/>
            <a:p>
              <a:endParaRPr lang="en-US"/>
            </a:p>
          </p:txBody>
        </p:sp>
        <p:sp>
          <p:nvSpPr>
            <p:cNvPr id="57416" name="Line 72"/>
            <p:cNvSpPr>
              <a:spLocks noChangeShapeType="1"/>
            </p:cNvSpPr>
            <p:nvPr/>
          </p:nvSpPr>
          <p:spPr bwMode="auto">
            <a:xfrm>
              <a:off x="1362" y="3599"/>
              <a:ext cx="35" cy="1"/>
            </a:xfrm>
            <a:prstGeom prst="line">
              <a:avLst/>
            </a:prstGeom>
            <a:noFill/>
            <a:ln w="3175">
              <a:solidFill>
                <a:srgbClr val="00FFFF"/>
              </a:solidFill>
              <a:round/>
              <a:headEnd/>
              <a:tailEnd/>
            </a:ln>
          </p:spPr>
          <p:txBody>
            <a:bodyPr/>
            <a:lstStyle/>
            <a:p>
              <a:endParaRPr lang="en-US"/>
            </a:p>
          </p:txBody>
        </p:sp>
        <p:sp>
          <p:nvSpPr>
            <p:cNvPr id="57417" name="Line 73"/>
            <p:cNvSpPr>
              <a:spLocks noChangeShapeType="1"/>
            </p:cNvSpPr>
            <p:nvPr/>
          </p:nvSpPr>
          <p:spPr bwMode="auto">
            <a:xfrm>
              <a:off x="1397" y="3599"/>
              <a:ext cx="1" cy="21"/>
            </a:xfrm>
            <a:prstGeom prst="line">
              <a:avLst/>
            </a:prstGeom>
            <a:noFill/>
            <a:ln w="3175">
              <a:solidFill>
                <a:srgbClr val="00FFFF"/>
              </a:solidFill>
              <a:round/>
              <a:headEnd/>
              <a:tailEnd/>
            </a:ln>
          </p:spPr>
          <p:txBody>
            <a:bodyPr/>
            <a:lstStyle/>
            <a:p>
              <a:endParaRPr lang="en-US"/>
            </a:p>
          </p:txBody>
        </p:sp>
        <p:sp>
          <p:nvSpPr>
            <p:cNvPr id="57418" name="Line 74"/>
            <p:cNvSpPr>
              <a:spLocks noChangeShapeType="1"/>
            </p:cNvSpPr>
            <p:nvPr/>
          </p:nvSpPr>
          <p:spPr bwMode="auto">
            <a:xfrm flipH="1">
              <a:off x="1364" y="3620"/>
              <a:ext cx="34" cy="1"/>
            </a:xfrm>
            <a:prstGeom prst="line">
              <a:avLst/>
            </a:prstGeom>
            <a:noFill/>
            <a:ln w="3175">
              <a:solidFill>
                <a:srgbClr val="00FFFF"/>
              </a:solidFill>
              <a:round/>
              <a:headEnd/>
              <a:tailEnd/>
            </a:ln>
          </p:spPr>
          <p:txBody>
            <a:bodyPr/>
            <a:lstStyle/>
            <a:p>
              <a:endParaRPr lang="en-US"/>
            </a:p>
          </p:txBody>
        </p:sp>
        <p:sp>
          <p:nvSpPr>
            <p:cNvPr id="57419" name="Line 75"/>
            <p:cNvSpPr>
              <a:spLocks noChangeShapeType="1"/>
            </p:cNvSpPr>
            <p:nvPr/>
          </p:nvSpPr>
          <p:spPr bwMode="auto">
            <a:xfrm flipH="1" flipV="1">
              <a:off x="1362" y="3599"/>
              <a:ext cx="2" cy="21"/>
            </a:xfrm>
            <a:prstGeom prst="line">
              <a:avLst/>
            </a:prstGeom>
            <a:noFill/>
            <a:ln w="3175">
              <a:solidFill>
                <a:srgbClr val="00FFFF"/>
              </a:solidFill>
              <a:round/>
              <a:headEnd/>
              <a:tailEnd/>
            </a:ln>
          </p:spPr>
          <p:txBody>
            <a:bodyPr/>
            <a:lstStyle/>
            <a:p>
              <a:endParaRPr lang="en-US"/>
            </a:p>
          </p:txBody>
        </p:sp>
        <p:sp>
          <p:nvSpPr>
            <p:cNvPr id="57420" name="Rectangle 76"/>
            <p:cNvSpPr>
              <a:spLocks noChangeArrowheads="1"/>
            </p:cNvSpPr>
            <p:nvPr/>
          </p:nvSpPr>
          <p:spPr bwMode="auto">
            <a:xfrm>
              <a:off x="1434" y="3598"/>
              <a:ext cx="36" cy="20"/>
            </a:xfrm>
            <a:prstGeom prst="rect">
              <a:avLst/>
            </a:prstGeom>
            <a:solidFill>
              <a:srgbClr val="00FFFF"/>
            </a:solidFill>
            <a:ln w="9525">
              <a:noFill/>
              <a:miter lim="800000"/>
              <a:headEnd/>
              <a:tailEnd/>
            </a:ln>
          </p:spPr>
          <p:txBody>
            <a:bodyPr/>
            <a:lstStyle/>
            <a:p>
              <a:endParaRPr lang="en-US"/>
            </a:p>
          </p:txBody>
        </p:sp>
        <p:sp>
          <p:nvSpPr>
            <p:cNvPr id="57421" name="Line 77"/>
            <p:cNvSpPr>
              <a:spLocks noChangeShapeType="1"/>
            </p:cNvSpPr>
            <p:nvPr/>
          </p:nvSpPr>
          <p:spPr bwMode="auto">
            <a:xfrm>
              <a:off x="1434" y="3598"/>
              <a:ext cx="36" cy="1"/>
            </a:xfrm>
            <a:prstGeom prst="line">
              <a:avLst/>
            </a:prstGeom>
            <a:noFill/>
            <a:ln w="3175">
              <a:solidFill>
                <a:srgbClr val="00FFFF"/>
              </a:solidFill>
              <a:round/>
              <a:headEnd/>
              <a:tailEnd/>
            </a:ln>
          </p:spPr>
          <p:txBody>
            <a:bodyPr/>
            <a:lstStyle/>
            <a:p>
              <a:endParaRPr lang="en-US"/>
            </a:p>
          </p:txBody>
        </p:sp>
        <p:sp>
          <p:nvSpPr>
            <p:cNvPr id="57422" name="Line 78"/>
            <p:cNvSpPr>
              <a:spLocks noChangeShapeType="1"/>
            </p:cNvSpPr>
            <p:nvPr/>
          </p:nvSpPr>
          <p:spPr bwMode="auto">
            <a:xfrm>
              <a:off x="1470" y="3598"/>
              <a:ext cx="1" cy="20"/>
            </a:xfrm>
            <a:prstGeom prst="line">
              <a:avLst/>
            </a:prstGeom>
            <a:noFill/>
            <a:ln w="3175">
              <a:solidFill>
                <a:srgbClr val="00FFFF"/>
              </a:solidFill>
              <a:round/>
              <a:headEnd/>
              <a:tailEnd/>
            </a:ln>
          </p:spPr>
          <p:txBody>
            <a:bodyPr/>
            <a:lstStyle/>
            <a:p>
              <a:endParaRPr lang="en-US"/>
            </a:p>
          </p:txBody>
        </p:sp>
        <p:sp>
          <p:nvSpPr>
            <p:cNvPr id="57423" name="Line 79"/>
            <p:cNvSpPr>
              <a:spLocks noChangeShapeType="1"/>
            </p:cNvSpPr>
            <p:nvPr/>
          </p:nvSpPr>
          <p:spPr bwMode="auto">
            <a:xfrm flipH="1">
              <a:off x="1434" y="3618"/>
              <a:ext cx="36" cy="1"/>
            </a:xfrm>
            <a:prstGeom prst="line">
              <a:avLst/>
            </a:prstGeom>
            <a:noFill/>
            <a:ln w="3175">
              <a:solidFill>
                <a:srgbClr val="00FFFF"/>
              </a:solidFill>
              <a:round/>
              <a:headEnd/>
              <a:tailEnd/>
            </a:ln>
          </p:spPr>
          <p:txBody>
            <a:bodyPr/>
            <a:lstStyle/>
            <a:p>
              <a:endParaRPr lang="en-US"/>
            </a:p>
          </p:txBody>
        </p:sp>
        <p:sp>
          <p:nvSpPr>
            <p:cNvPr id="57424" name="Line 80"/>
            <p:cNvSpPr>
              <a:spLocks noChangeShapeType="1"/>
            </p:cNvSpPr>
            <p:nvPr/>
          </p:nvSpPr>
          <p:spPr bwMode="auto">
            <a:xfrm flipV="1">
              <a:off x="1434" y="3598"/>
              <a:ext cx="1" cy="20"/>
            </a:xfrm>
            <a:prstGeom prst="line">
              <a:avLst/>
            </a:prstGeom>
            <a:noFill/>
            <a:ln w="3175">
              <a:solidFill>
                <a:srgbClr val="00FFFF"/>
              </a:solidFill>
              <a:round/>
              <a:headEnd/>
              <a:tailEnd/>
            </a:ln>
          </p:spPr>
          <p:txBody>
            <a:bodyPr/>
            <a:lstStyle/>
            <a:p>
              <a:endParaRPr lang="en-US"/>
            </a:p>
          </p:txBody>
        </p:sp>
        <p:sp>
          <p:nvSpPr>
            <p:cNvPr id="57425" name="Freeform 81"/>
            <p:cNvSpPr>
              <a:spLocks/>
            </p:cNvSpPr>
            <p:nvPr/>
          </p:nvSpPr>
          <p:spPr bwMode="auto">
            <a:xfrm>
              <a:off x="1503" y="3598"/>
              <a:ext cx="38" cy="20"/>
            </a:xfrm>
            <a:custGeom>
              <a:avLst/>
              <a:gdLst/>
              <a:ahLst/>
              <a:cxnLst>
                <a:cxn ang="0">
                  <a:pos x="0" y="0"/>
                </a:cxn>
                <a:cxn ang="0">
                  <a:pos x="36" y="0"/>
                </a:cxn>
                <a:cxn ang="0">
                  <a:pos x="38" y="20"/>
                </a:cxn>
                <a:cxn ang="0">
                  <a:pos x="2" y="20"/>
                </a:cxn>
                <a:cxn ang="0">
                  <a:pos x="0" y="0"/>
                </a:cxn>
              </a:cxnLst>
              <a:rect l="0" t="0" r="r" b="b"/>
              <a:pathLst>
                <a:path w="38" h="20">
                  <a:moveTo>
                    <a:pt x="0" y="0"/>
                  </a:moveTo>
                  <a:lnTo>
                    <a:pt x="36" y="0"/>
                  </a:lnTo>
                  <a:lnTo>
                    <a:pt x="38" y="20"/>
                  </a:lnTo>
                  <a:lnTo>
                    <a:pt x="2" y="20"/>
                  </a:lnTo>
                  <a:lnTo>
                    <a:pt x="0" y="0"/>
                  </a:lnTo>
                  <a:close/>
                </a:path>
              </a:pathLst>
            </a:custGeom>
            <a:solidFill>
              <a:srgbClr val="00FFFF"/>
            </a:solidFill>
            <a:ln w="9525">
              <a:noFill/>
              <a:round/>
              <a:headEnd/>
              <a:tailEnd/>
            </a:ln>
          </p:spPr>
          <p:txBody>
            <a:bodyPr/>
            <a:lstStyle/>
            <a:p>
              <a:endParaRPr lang="en-US"/>
            </a:p>
          </p:txBody>
        </p:sp>
        <p:sp>
          <p:nvSpPr>
            <p:cNvPr id="57426" name="Line 82"/>
            <p:cNvSpPr>
              <a:spLocks noChangeShapeType="1"/>
            </p:cNvSpPr>
            <p:nvPr/>
          </p:nvSpPr>
          <p:spPr bwMode="auto">
            <a:xfrm>
              <a:off x="1503" y="3598"/>
              <a:ext cx="36" cy="1"/>
            </a:xfrm>
            <a:prstGeom prst="line">
              <a:avLst/>
            </a:prstGeom>
            <a:noFill/>
            <a:ln w="3175">
              <a:solidFill>
                <a:srgbClr val="00FFFF"/>
              </a:solidFill>
              <a:round/>
              <a:headEnd/>
              <a:tailEnd/>
            </a:ln>
          </p:spPr>
          <p:txBody>
            <a:bodyPr/>
            <a:lstStyle/>
            <a:p>
              <a:endParaRPr lang="en-US"/>
            </a:p>
          </p:txBody>
        </p:sp>
        <p:sp>
          <p:nvSpPr>
            <p:cNvPr id="57427" name="Line 83"/>
            <p:cNvSpPr>
              <a:spLocks noChangeShapeType="1"/>
            </p:cNvSpPr>
            <p:nvPr/>
          </p:nvSpPr>
          <p:spPr bwMode="auto">
            <a:xfrm>
              <a:off x="1539" y="3598"/>
              <a:ext cx="2" cy="20"/>
            </a:xfrm>
            <a:prstGeom prst="line">
              <a:avLst/>
            </a:prstGeom>
            <a:noFill/>
            <a:ln w="3175">
              <a:solidFill>
                <a:srgbClr val="00FFFF"/>
              </a:solidFill>
              <a:round/>
              <a:headEnd/>
              <a:tailEnd/>
            </a:ln>
          </p:spPr>
          <p:txBody>
            <a:bodyPr/>
            <a:lstStyle/>
            <a:p>
              <a:endParaRPr lang="en-US"/>
            </a:p>
          </p:txBody>
        </p:sp>
        <p:sp>
          <p:nvSpPr>
            <p:cNvPr id="57428" name="Line 84"/>
            <p:cNvSpPr>
              <a:spLocks noChangeShapeType="1"/>
            </p:cNvSpPr>
            <p:nvPr/>
          </p:nvSpPr>
          <p:spPr bwMode="auto">
            <a:xfrm flipH="1">
              <a:off x="1505" y="3618"/>
              <a:ext cx="36" cy="1"/>
            </a:xfrm>
            <a:prstGeom prst="line">
              <a:avLst/>
            </a:prstGeom>
            <a:noFill/>
            <a:ln w="3175">
              <a:solidFill>
                <a:srgbClr val="00FFFF"/>
              </a:solidFill>
              <a:round/>
              <a:headEnd/>
              <a:tailEnd/>
            </a:ln>
          </p:spPr>
          <p:txBody>
            <a:bodyPr/>
            <a:lstStyle/>
            <a:p>
              <a:endParaRPr lang="en-US"/>
            </a:p>
          </p:txBody>
        </p:sp>
        <p:sp>
          <p:nvSpPr>
            <p:cNvPr id="57429" name="Line 85"/>
            <p:cNvSpPr>
              <a:spLocks noChangeShapeType="1"/>
            </p:cNvSpPr>
            <p:nvPr/>
          </p:nvSpPr>
          <p:spPr bwMode="auto">
            <a:xfrm flipH="1" flipV="1">
              <a:off x="1503" y="3598"/>
              <a:ext cx="2" cy="20"/>
            </a:xfrm>
            <a:prstGeom prst="line">
              <a:avLst/>
            </a:prstGeom>
            <a:noFill/>
            <a:ln w="3175">
              <a:solidFill>
                <a:srgbClr val="00FFFF"/>
              </a:solidFill>
              <a:round/>
              <a:headEnd/>
              <a:tailEnd/>
            </a:ln>
          </p:spPr>
          <p:txBody>
            <a:bodyPr/>
            <a:lstStyle/>
            <a:p>
              <a:endParaRPr lang="en-US"/>
            </a:p>
          </p:txBody>
        </p:sp>
        <p:sp>
          <p:nvSpPr>
            <p:cNvPr id="57430" name="Rectangle 86"/>
            <p:cNvSpPr>
              <a:spLocks noChangeArrowheads="1"/>
            </p:cNvSpPr>
            <p:nvPr/>
          </p:nvSpPr>
          <p:spPr bwMode="auto">
            <a:xfrm>
              <a:off x="1577" y="3596"/>
              <a:ext cx="32" cy="20"/>
            </a:xfrm>
            <a:prstGeom prst="rect">
              <a:avLst/>
            </a:prstGeom>
            <a:solidFill>
              <a:srgbClr val="00FFFF"/>
            </a:solidFill>
            <a:ln w="9525">
              <a:noFill/>
              <a:miter lim="800000"/>
              <a:headEnd/>
              <a:tailEnd/>
            </a:ln>
          </p:spPr>
          <p:txBody>
            <a:bodyPr/>
            <a:lstStyle/>
            <a:p>
              <a:endParaRPr lang="en-US"/>
            </a:p>
          </p:txBody>
        </p:sp>
        <p:sp>
          <p:nvSpPr>
            <p:cNvPr id="57431" name="Line 87"/>
            <p:cNvSpPr>
              <a:spLocks noChangeShapeType="1"/>
            </p:cNvSpPr>
            <p:nvPr/>
          </p:nvSpPr>
          <p:spPr bwMode="auto">
            <a:xfrm>
              <a:off x="1577" y="3596"/>
              <a:ext cx="32" cy="1"/>
            </a:xfrm>
            <a:prstGeom prst="line">
              <a:avLst/>
            </a:prstGeom>
            <a:noFill/>
            <a:ln w="3175">
              <a:solidFill>
                <a:srgbClr val="00FFFF"/>
              </a:solidFill>
              <a:round/>
              <a:headEnd/>
              <a:tailEnd/>
            </a:ln>
          </p:spPr>
          <p:txBody>
            <a:bodyPr/>
            <a:lstStyle/>
            <a:p>
              <a:endParaRPr lang="en-US"/>
            </a:p>
          </p:txBody>
        </p:sp>
        <p:sp>
          <p:nvSpPr>
            <p:cNvPr id="57432" name="Line 88"/>
            <p:cNvSpPr>
              <a:spLocks noChangeShapeType="1"/>
            </p:cNvSpPr>
            <p:nvPr/>
          </p:nvSpPr>
          <p:spPr bwMode="auto">
            <a:xfrm>
              <a:off x="1609" y="3596"/>
              <a:ext cx="1" cy="20"/>
            </a:xfrm>
            <a:prstGeom prst="line">
              <a:avLst/>
            </a:prstGeom>
            <a:noFill/>
            <a:ln w="3175">
              <a:solidFill>
                <a:srgbClr val="00FFFF"/>
              </a:solidFill>
              <a:round/>
              <a:headEnd/>
              <a:tailEnd/>
            </a:ln>
          </p:spPr>
          <p:txBody>
            <a:bodyPr/>
            <a:lstStyle/>
            <a:p>
              <a:endParaRPr lang="en-US"/>
            </a:p>
          </p:txBody>
        </p:sp>
        <p:sp>
          <p:nvSpPr>
            <p:cNvPr id="57433" name="Line 89"/>
            <p:cNvSpPr>
              <a:spLocks noChangeShapeType="1"/>
            </p:cNvSpPr>
            <p:nvPr/>
          </p:nvSpPr>
          <p:spPr bwMode="auto">
            <a:xfrm flipH="1">
              <a:off x="1577" y="3616"/>
              <a:ext cx="32" cy="1"/>
            </a:xfrm>
            <a:prstGeom prst="line">
              <a:avLst/>
            </a:prstGeom>
            <a:noFill/>
            <a:ln w="3175">
              <a:solidFill>
                <a:srgbClr val="00FFFF"/>
              </a:solidFill>
              <a:round/>
              <a:headEnd/>
              <a:tailEnd/>
            </a:ln>
          </p:spPr>
          <p:txBody>
            <a:bodyPr/>
            <a:lstStyle/>
            <a:p>
              <a:endParaRPr lang="en-US"/>
            </a:p>
          </p:txBody>
        </p:sp>
        <p:sp>
          <p:nvSpPr>
            <p:cNvPr id="57434" name="Line 90"/>
            <p:cNvSpPr>
              <a:spLocks noChangeShapeType="1"/>
            </p:cNvSpPr>
            <p:nvPr/>
          </p:nvSpPr>
          <p:spPr bwMode="auto">
            <a:xfrm flipV="1">
              <a:off x="1577" y="3596"/>
              <a:ext cx="1" cy="20"/>
            </a:xfrm>
            <a:prstGeom prst="line">
              <a:avLst/>
            </a:prstGeom>
            <a:noFill/>
            <a:ln w="3175">
              <a:solidFill>
                <a:srgbClr val="00FFFF"/>
              </a:solidFill>
              <a:round/>
              <a:headEnd/>
              <a:tailEnd/>
            </a:ln>
          </p:spPr>
          <p:txBody>
            <a:bodyPr/>
            <a:lstStyle/>
            <a:p>
              <a:endParaRPr lang="en-US"/>
            </a:p>
          </p:txBody>
        </p:sp>
        <p:sp>
          <p:nvSpPr>
            <p:cNvPr id="57435" name="Freeform 91"/>
            <p:cNvSpPr>
              <a:spLocks/>
            </p:cNvSpPr>
            <p:nvPr/>
          </p:nvSpPr>
          <p:spPr bwMode="auto">
            <a:xfrm>
              <a:off x="1607" y="3596"/>
              <a:ext cx="4" cy="20"/>
            </a:xfrm>
            <a:custGeom>
              <a:avLst/>
              <a:gdLst/>
              <a:ahLst/>
              <a:cxnLst>
                <a:cxn ang="0">
                  <a:pos x="0" y="2"/>
                </a:cxn>
                <a:cxn ang="0">
                  <a:pos x="2" y="0"/>
                </a:cxn>
                <a:cxn ang="0">
                  <a:pos x="4" y="20"/>
                </a:cxn>
                <a:cxn ang="0">
                  <a:pos x="2" y="20"/>
                </a:cxn>
                <a:cxn ang="0">
                  <a:pos x="0" y="2"/>
                </a:cxn>
              </a:cxnLst>
              <a:rect l="0" t="0" r="r" b="b"/>
              <a:pathLst>
                <a:path w="4" h="20">
                  <a:moveTo>
                    <a:pt x="0" y="2"/>
                  </a:moveTo>
                  <a:lnTo>
                    <a:pt x="2" y="0"/>
                  </a:lnTo>
                  <a:lnTo>
                    <a:pt x="4" y="20"/>
                  </a:lnTo>
                  <a:lnTo>
                    <a:pt x="2" y="20"/>
                  </a:lnTo>
                  <a:lnTo>
                    <a:pt x="0" y="2"/>
                  </a:lnTo>
                  <a:close/>
                </a:path>
              </a:pathLst>
            </a:custGeom>
            <a:solidFill>
              <a:srgbClr val="00FFFF"/>
            </a:solidFill>
            <a:ln w="9525">
              <a:noFill/>
              <a:round/>
              <a:headEnd/>
              <a:tailEnd/>
            </a:ln>
          </p:spPr>
          <p:txBody>
            <a:bodyPr/>
            <a:lstStyle/>
            <a:p>
              <a:endParaRPr lang="en-US"/>
            </a:p>
          </p:txBody>
        </p:sp>
        <p:sp>
          <p:nvSpPr>
            <p:cNvPr id="57436" name="Line 92"/>
            <p:cNvSpPr>
              <a:spLocks noChangeShapeType="1"/>
            </p:cNvSpPr>
            <p:nvPr/>
          </p:nvSpPr>
          <p:spPr bwMode="auto">
            <a:xfrm flipV="1">
              <a:off x="1607" y="3596"/>
              <a:ext cx="2" cy="2"/>
            </a:xfrm>
            <a:prstGeom prst="line">
              <a:avLst/>
            </a:prstGeom>
            <a:noFill/>
            <a:ln w="3175">
              <a:solidFill>
                <a:srgbClr val="00FFFF"/>
              </a:solidFill>
              <a:round/>
              <a:headEnd/>
              <a:tailEnd/>
            </a:ln>
          </p:spPr>
          <p:txBody>
            <a:bodyPr/>
            <a:lstStyle/>
            <a:p>
              <a:endParaRPr lang="en-US"/>
            </a:p>
          </p:txBody>
        </p:sp>
        <p:sp>
          <p:nvSpPr>
            <p:cNvPr id="57437" name="Line 93"/>
            <p:cNvSpPr>
              <a:spLocks noChangeShapeType="1"/>
            </p:cNvSpPr>
            <p:nvPr/>
          </p:nvSpPr>
          <p:spPr bwMode="auto">
            <a:xfrm>
              <a:off x="1609" y="3596"/>
              <a:ext cx="2" cy="20"/>
            </a:xfrm>
            <a:prstGeom prst="line">
              <a:avLst/>
            </a:prstGeom>
            <a:noFill/>
            <a:ln w="3175">
              <a:solidFill>
                <a:srgbClr val="00FFFF"/>
              </a:solidFill>
              <a:round/>
              <a:headEnd/>
              <a:tailEnd/>
            </a:ln>
          </p:spPr>
          <p:txBody>
            <a:bodyPr/>
            <a:lstStyle/>
            <a:p>
              <a:endParaRPr lang="en-US"/>
            </a:p>
          </p:txBody>
        </p:sp>
        <p:sp>
          <p:nvSpPr>
            <p:cNvPr id="57438" name="Line 94"/>
            <p:cNvSpPr>
              <a:spLocks noChangeShapeType="1"/>
            </p:cNvSpPr>
            <p:nvPr/>
          </p:nvSpPr>
          <p:spPr bwMode="auto">
            <a:xfrm flipH="1">
              <a:off x="1609" y="3616"/>
              <a:ext cx="2" cy="1"/>
            </a:xfrm>
            <a:prstGeom prst="line">
              <a:avLst/>
            </a:prstGeom>
            <a:noFill/>
            <a:ln w="3175">
              <a:solidFill>
                <a:srgbClr val="00FFFF"/>
              </a:solidFill>
              <a:round/>
              <a:headEnd/>
              <a:tailEnd/>
            </a:ln>
          </p:spPr>
          <p:txBody>
            <a:bodyPr/>
            <a:lstStyle/>
            <a:p>
              <a:endParaRPr lang="en-US"/>
            </a:p>
          </p:txBody>
        </p:sp>
        <p:sp>
          <p:nvSpPr>
            <p:cNvPr id="57439" name="Line 95"/>
            <p:cNvSpPr>
              <a:spLocks noChangeShapeType="1"/>
            </p:cNvSpPr>
            <p:nvPr/>
          </p:nvSpPr>
          <p:spPr bwMode="auto">
            <a:xfrm flipH="1" flipV="1">
              <a:off x="1607" y="3598"/>
              <a:ext cx="2" cy="18"/>
            </a:xfrm>
            <a:prstGeom prst="line">
              <a:avLst/>
            </a:prstGeom>
            <a:noFill/>
            <a:ln w="3175">
              <a:solidFill>
                <a:srgbClr val="00FFFF"/>
              </a:solidFill>
              <a:round/>
              <a:headEnd/>
              <a:tailEnd/>
            </a:ln>
          </p:spPr>
          <p:txBody>
            <a:bodyPr/>
            <a:lstStyle/>
            <a:p>
              <a:endParaRPr lang="en-US"/>
            </a:p>
          </p:txBody>
        </p:sp>
        <p:sp>
          <p:nvSpPr>
            <p:cNvPr id="57440" name="Freeform 96"/>
            <p:cNvSpPr>
              <a:spLocks/>
            </p:cNvSpPr>
            <p:nvPr/>
          </p:nvSpPr>
          <p:spPr bwMode="auto">
            <a:xfrm>
              <a:off x="1645" y="3596"/>
              <a:ext cx="29" cy="20"/>
            </a:xfrm>
            <a:custGeom>
              <a:avLst/>
              <a:gdLst/>
              <a:ahLst/>
              <a:cxnLst>
                <a:cxn ang="0">
                  <a:pos x="0" y="0"/>
                </a:cxn>
                <a:cxn ang="0">
                  <a:pos x="28" y="0"/>
                </a:cxn>
                <a:cxn ang="0">
                  <a:pos x="29" y="19"/>
                </a:cxn>
                <a:cxn ang="0">
                  <a:pos x="2" y="20"/>
                </a:cxn>
                <a:cxn ang="0">
                  <a:pos x="0" y="0"/>
                </a:cxn>
              </a:cxnLst>
              <a:rect l="0" t="0" r="r" b="b"/>
              <a:pathLst>
                <a:path w="29" h="20">
                  <a:moveTo>
                    <a:pt x="0" y="0"/>
                  </a:moveTo>
                  <a:lnTo>
                    <a:pt x="28" y="0"/>
                  </a:lnTo>
                  <a:lnTo>
                    <a:pt x="29" y="19"/>
                  </a:lnTo>
                  <a:lnTo>
                    <a:pt x="2" y="20"/>
                  </a:lnTo>
                  <a:lnTo>
                    <a:pt x="0" y="0"/>
                  </a:lnTo>
                  <a:close/>
                </a:path>
              </a:pathLst>
            </a:custGeom>
            <a:solidFill>
              <a:srgbClr val="00FFFF"/>
            </a:solidFill>
            <a:ln w="9525">
              <a:noFill/>
              <a:round/>
              <a:headEnd/>
              <a:tailEnd/>
            </a:ln>
          </p:spPr>
          <p:txBody>
            <a:bodyPr/>
            <a:lstStyle/>
            <a:p>
              <a:endParaRPr lang="en-US"/>
            </a:p>
          </p:txBody>
        </p:sp>
        <p:sp>
          <p:nvSpPr>
            <p:cNvPr id="57441" name="Line 97"/>
            <p:cNvSpPr>
              <a:spLocks noChangeShapeType="1"/>
            </p:cNvSpPr>
            <p:nvPr/>
          </p:nvSpPr>
          <p:spPr bwMode="auto">
            <a:xfrm>
              <a:off x="1645" y="3596"/>
              <a:ext cx="28" cy="1"/>
            </a:xfrm>
            <a:prstGeom prst="line">
              <a:avLst/>
            </a:prstGeom>
            <a:noFill/>
            <a:ln w="3175">
              <a:solidFill>
                <a:srgbClr val="00FFFF"/>
              </a:solidFill>
              <a:round/>
              <a:headEnd/>
              <a:tailEnd/>
            </a:ln>
          </p:spPr>
          <p:txBody>
            <a:bodyPr/>
            <a:lstStyle/>
            <a:p>
              <a:endParaRPr lang="en-US"/>
            </a:p>
          </p:txBody>
        </p:sp>
        <p:sp>
          <p:nvSpPr>
            <p:cNvPr id="57442" name="Line 98"/>
            <p:cNvSpPr>
              <a:spLocks noChangeShapeType="1"/>
            </p:cNvSpPr>
            <p:nvPr/>
          </p:nvSpPr>
          <p:spPr bwMode="auto">
            <a:xfrm>
              <a:off x="1673" y="3596"/>
              <a:ext cx="1" cy="19"/>
            </a:xfrm>
            <a:prstGeom prst="line">
              <a:avLst/>
            </a:prstGeom>
            <a:noFill/>
            <a:ln w="3175">
              <a:solidFill>
                <a:srgbClr val="00FFFF"/>
              </a:solidFill>
              <a:round/>
              <a:headEnd/>
              <a:tailEnd/>
            </a:ln>
          </p:spPr>
          <p:txBody>
            <a:bodyPr/>
            <a:lstStyle/>
            <a:p>
              <a:endParaRPr lang="en-US"/>
            </a:p>
          </p:txBody>
        </p:sp>
        <p:sp>
          <p:nvSpPr>
            <p:cNvPr id="57443" name="Line 99"/>
            <p:cNvSpPr>
              <a:spLocks noChangeShapeType="1"/>
            </p:cNvSpPr>
            <p:nvPr/>
          </p:nvSpPr>
          <p:spPr bwMode="auto">
            <a:xfrm flipH="1">
              <a:off x="1647" y="3615"/>
              <a:ext cx="27" cy="1"/>
            </a:xfrm>
            <a:prstGeom prst="line">
              <a:avLst/>
            </a:prstGeom>
            <a:noFill/>
            <a:ln w="3175">
              <a:solidFill>
                <a:srgbClr val="00FFFF"/>
              </a:solidFill>
              <a:round/>
              <a:headEnd/>
              <a:tailEnd/>
            </a:ln>
          </p:spPr>
          <p:txBody>
            <a:bodyPr/>
            <a:lstStyle/>
            <a:p>
              <a:endParaRPr lang="en-US"/>
            </a:p>
          </p:txBody>
        </p:sp>
        <p:sp>
          <p:nvSpPr>
            <p:cNvPr id="57444" name="Line 100"/>
            <p:cNvSpPr>
              <a:spLocks noChangeShapeType="1"/>
            </p:cNvSpPr>
            <p:nvPr/>
          </p:nvSpPr>
          <p:spPr bwMode="auto">
            <a:xfrm flipH="1" flipV="1">
              <a:off x="1645" y="3596"/>
              <a:ext cx="2" cy="20"/>
            </a:xfrm>
            <a:prstGeom prst="line">
              <a:avLst/>
            </a:prstGeom>
            <a:noFill/>
            <a:ln w="3175">
              <a:solidFill>
                <a:srgbClr val="00FFFF"/>
              </a:solidFill>
              <a:round/>
              <a:headEnd/>
              <a:tailEnd/>
            </a:ln>
          </p:spPr>
          <p:txBody>
            <a:bodyPr/>
            <a:lstStyle/>
            <a:p>
              <a:endParaRPr lang="en-US"/>
            </a:p>
          </p:txBody>
        </p:sp>
        <p:sp>
          <p:nvSpPr>
            <p:cNvPr id="57445" name="Rectangle 101"/>
            <p:cNvSpPr>
              <a:spLocks noChangeArrowheads="1"/>
            </p:cNvSpPr>
            <p:nvPr/>
          </p:nvSpPr>
          <p:spPr bwMode="auto">
            <a:xfrm>
              <a:off x="1674" y="3594"/>
              <a:ext cx="9" cy="21"/>
            </a:xfrm>
            <a:prstGeom prst="rect">
              <a:avLst/>
            </a:prstGeom>
            <a:solidFill>
              <a:srgbClr val="00FFFF"/>
            </a:solidFill>
            <a:ln w="9525">
              <a:noFill/>
              <a:miter lim="800000"/>
              <a:headEnd/>
              <a:tailEnd/>
            </a:ln>
          </p:spPr>
          <p:txBody>
            <a:bodyPr/>
            <a:lstStyle/>
            <a:p>
              <a:endParaRPr lang="en-US"/>
            </a:p>
          </p:txBody>
        </p:sp>
        <p:sp>
          <p:nvSpPr>
            <p:cNvPr id="57446" name="Line 102"/>
            <p:cNvSpPr>
              <a:spLocks noChangeShapeType="1"/>
            </p:cNvSpPr>
            <p:nvPr/>
          </p:nvSpPr>
          <p:spPr bwMode="auto">
            <a:xfrm>
              <a:off x="1674" y="3594"/>
              <a:ext cx="9" cy="1"/>
            </a:xfrm>
            <a:prstGeom prst="line">
              <a:avLst/>
            </a:prstGeom>
            <a:noFill/>
            <a:ln w="3175">
              <a:solidFill>
                <a:srgbClr val="00FFFF"/>
              </a:solidFill>
              <a:round/>
              <a:headEnd/>
              <a:tailEnd/>
            </a:ln>
          </p:spPr>
          <p:txBody>
            <a:bodyPr/>
            <a:lstStyle/>
            <a:p>
              <a:endParaRPr lang="en-US"/>
            </a:p>
          </p:txBody>
        </p:sp>
        <p:sp>
          <p:nvSpPr>
            <p:cNvPr id="57447" name="Line 103"/>
            <p:cNvSpPr>
              <a:spLocks noChangeShapeType="1"/>
            </p:cNvSpPr>
            <p:nvPr/>
          </p:nvSpPr>
          <p:spPr bwMode="auto">
            <a:xfrm>
              <a:off x="1683" y="3594"/>
              <a:ext cx="1" cy="21"/>
            </a:xfrm>
            <a:prstGeom prst="line">
              <a:avLst/>
            </a:prstGeom>
            <a:noFill/>
            <a:ln w="3175">
              <a:solidFill>
                <a:srgbClr val="00FFFF"/>
              </a:solidFill>
              <a:round/>
              <a:headEnd/>
              <a:tailEnd/>
            </a:ln>
          </p:spPr>
          <p:txBody>
            <a:bodyPr/>
            <a:lstStyle/>
            <a:p>
              <a:endParaRPr lang="en-US"/>
            </a:p>
          </p:txBody>
        </p:sp>
        <p:sp>
          <p:nvSpPr>
            <p:cNvPr id="57448" name="Line 104"/>
            <p:cNvSpPr>
              <a:spLocks noChangeShapeType="1"/>
            </p:cNvSpPr>
            <p:nvPr/>
          </p:nvSpPr>
          <p:spPr bwMode="auto">
            <a:xfrm flipH="1">
              <a:off x="1674" y="3615"/>
              <a:ext cx="9" cy="1"/>
            </a:xfrm>
            <a:prstGeom prst="line">
              <a:avLst/>
            </a:prstGeom>
            <a:noFill/>
            <a:ln w="3175">
              <a:solidFill>
                <a:srgbClr val="00FFFF"/>
              </a:solidFill>
              <a:round/>
              <a:headEnd/>
              <a:tailEnd/>
            </a:ln>
          </p:spPr>
          <p:txBody>
            <a:bodyPr/>
            <a:lstStyle/>
            <a:p>
              <a:endParaRPr lang="en-US"/>
            </a:p>
          </p:txBody>
        </p:sp>
        <p:sp>
          <p:nvSpPr>
            <p:cNvPr id="57449" name="Line 105"/>
            <p:cNvSpPr>
              <a:spLocks noChangeShapeType="1"/>
            </p:cNvSpPr>
            <p:nvPr/>
          </p:nvSpPr>
          <p:spPr bwMode="auto">
            <a:xfrm flipV="1">
              <a:off x="1674" y="3594"/>
              <a:ext cx="1" cy="21"/>
            </a:xfrm>
            <a:prstGeom prst="line">
              <a:avLst/>
            </a:prstGeom>
            <a:noFill/>
            <a:ln w="3175">
              <a:solidFill>
                <a:srgbClr val="00FFFF"/>
              </a:solidFill>
              <a:round/>
              <a:headEnd/>
              <a:tailEnd/>
            </a:ln>
          </p:spPr>
          <p:txBody>
            <a:bodyPr/>
            <a:lstStyle/>
            <a:p>
              <a:endParaRPr lang="en-US"/>
            </a:p>
          </p:txBody>
        </p:sp>
        <p:sp>
          <p:nvSpPr>
            <p:cNvPr id="57450" name="Rectangle 106"/>
            <p:cNvSpPr>
              <a:spLocks noChangeArrowheads="1"/>
            </p:cNvSpPr>
            <p:nvPr/>
          </p:nvSpPr>
          <p:spPr bwMode="auto">
            <a:xfrm>
              <a:off x="1717" y="3594"/>
              <a:ext cx="22" cy="21"/>
            </a:xfrm>
            <a:prstGeom prst="rect">
              <a:avLst/>
            </a:prstGeom>
            <a:solidFill>
              <a:srgbClr val="00FFFF"/>
            </a:solidFill>
            <a:ln w="9525">
              <a:noFill/>
              <a:miter lim="800000"/>
              <a:headEnd/>
              <a:tailEnd/>
            </a:ln>
          </p:spPr>
          <p:txBody>
            <a:bodyPr/>
            <a:lstStyle/>
            <a:p>
              <a:endParaRPr lang="en-US"/>
            </a:p>
          </p:txBody>
        </p:sp>
        <p:sp>
          <p:nvSpPr>
            <p:cNvPr id="57451" name="Line 107"/>
            <p:cNvSpPr>
              <a:spLocks noChangeShapeType="1"/>
            </p:cNvSpPr>
            <p:nvPr/>
          </p:nvSpPr>
          <p:spPr bwMode="auto">
            <a:xfrm>
              <a:off x="1717" y="3594"/>
              <a:ext cx="22" cy="1"/>
            </a:xfrm>
            <a:prstGeom prst="line">
              <a:avLst/>
            </a:prstGeom>
            <a:noFill/>
            <a:ln w="3175">
              <a:solidFill>
                <a:srgbClr val="00FFFF"/>
              </a:solidFill>
              <a:round/>
              <a:headEnd/>
              <a:tailEnd/>
            </a:ln>
          </p:spPr>
          <p:txBody>
            <a:bodyPr/>
            <a:lstStyle/>
            <a:p>
              <a:endParaRPr lang="en-US"/>
            </a:p>
          </p:txBody>
        </p:sp>
        <p:sp>
          <p:nvSpPr>
            <p:cNvPr id="57452" name="Line 108"/>
            <p:cNvSpPr>
              <a:spLocks noChangeShapeType="1"/>
            </p:cNvSpPr>
            <p:nvPr/>
          </p:nvSpPr>
          <p:spPr bwMode="auto">
            <a:xfrm>
              <a:off x="1739" y="3594"/>
              <a:ext cx="1" cy="21"/>
            </a:xfrm>
            <a:prstGeom prst="line">
              <a:avLst/>
            </a:prstGeom>
            <a:noFill/>
            <a:ln w="3175">
              <a:solidFill>
                <a:srgbClr val="00FFFF"/>
              </a:solidFill>
              <a:round/>
              <a:headEnd/>
              <a:tailEnd/>
            </a:ln>
          </p:spPr>
          <p:txBody>
            <a:bodyPr/>
            <a:lstStyle/>
            <a:p>
              <a:endParaRPr lang="en-US"/>
            </a:p>
          </p:txBody>
        </p:sp>
        <p:sp>
          <p:nvSpPr>
            <p:cNvPr id="57453" name="Line 109"/>
            <p:cNvSpPr>
              <a:spLocks noChangeShapeType="1"/>
            </p:cNvSpPr>
            <p:nvPr/>
          </p:nvSpPr>
          <p:spPr bwMode="auto">
            <a:xfrm flipH="1">
              <a:off x="1717" y="3615"/>
              <a:ext cx="22" cy="1"/>
            </a:xfrm>
            <a:prstGeom prst="line">
              <a:avLst/>
            </a:prstGeom>
            <a:noFill/>
            <a:ln w="3175">
              <a:solidFill>
                <a:srgbClr val="00FFFF"/>
              </a:solidFill>
              <a:round/>
              <a:headEnd/>
              <a:tailEnd/>
            </a:ln>
          </p:spPr>
          <p:txBody>
            <a:bodyPr/>
            <a:lstStyle/>
            <a:p>
              <a:endParaRPr lang="en-US"/>
            </a:p>
          </p:txBody>
        </p:sp>
        <p:sp>
          <p:nvSpPr>
            <p:cNvPr id="57454" name="Line 110"/>
            <p:cNvSpPr>
              <a:spLocks noChangeShapeType="1"/>
            </p:cNvSpPr>
            <p:nvPr/>
          </p:nvSpPr>
          <p:spPr bwMode="auto">
            <a:xfrm flipV="1">
              <a:off x="1717" y="3594"/>
              <a:ext cx="1" cy="21"/>
            </a:xfrm>
            <a:prstGeom prst="line">
              <a:avLst/>
            </a:prstGeom>
            <a:noFill/>
            <a:ln w="3175">
              <a:solidFill>
                <a:srgbClr val="00FFFF"/>
              </a:solidFill>
              <a:round/>
              <a:headEnd/>
              <a:tailEnd/>
            </a:ln>
          </p:spPr>
          <p:txBody>
            <a:bodyPr/>
            <a:lstStyle/>
            <a:p>
              <a:endParaRPr lang="en-US"/>
            </a:p>
          </p:txBody>
        </p:sp>
        <p:sp>
          <p:nvSpPr>
            <p:cNvPr id="57455" name="Freeform 111"/>
            <p:cNvSpPr>
              <a:spLocks/>
            </p:cNvSpPr>
            <p:nvPr/>
          </p:nvSpPr>
          <p:spPr bwMode="auto">
            <a:xfrm>
              <a:off x="1738" y="3594"/>
              <a:ext cx="15" cy="21"/>
            </a:xfrm>
            <a:custGeom>
              <a:avLst/>
              <a:gdLst/>
              <a:ahLst/>
              <a:cxnLst>
                <a:cxn ang="0">
                  <a:pos x="0" y="2"/>
                </a:cxn>
                <a:cxn ang="0">
                  <a:pos x="13" y="0"/>
                </a:cxn>
                <a:cxn ang="0">
                  <a:pos x="15" y="21"/>
                </a:cxn>
                <a:cxn ang="0">
                  <a:pos x="1" y="21"/>
                </a:cxn>
                <a:cxn ang="0">
                  <a:pos x="0" y="2"/>
                </a:cxn>
              </a:cxnLst>
              <a:rect l="0" t="0" r="r" b="b"/>
              <a:pathLst>
                <a:path w="15" h="21">
                  <a:moveTo>
                    <a:pt x="0" y="2"/>
                  </a:moveTo>
                  <a:lnTo>
                    <a:pt x="13" y="0"/>
                  </a:lnTo>
                  <a:lnTo>
                    <a:pt x="15" y="21"/>
                  </a:lnTo>
                  <a:lnTo>
                    <a:pt x="1" y="21"/>
                  </a:lnTo>
                  <a:lnTo>
                    <a:pt x="0" y="2"/>
                  </a:lnTo>
                  <a:close/>
                </a:path>
              </a:pathLst>
            </a:custGeom>
            <a:solidFill>
              <a:srgbClr val="00FFFF"/>
            </a:solidFill>
            <a:ln w="9525">
              <a:noFill/>
              <a:round/>
              <a:headEnd/>
              <a:tailEnd/>
            </a:ln>
          </p:spPr>
          <p:txBody>
            <a:bodyPr/>
            <a:lstStyle/>
            <a:p>
              <a:endParaRPr lang="en-US"/>
            </a:p>
          </p:txBody>
        </p:sp>
        <p:sp>
          <p:nvSpPr>
            <p:cNvPr id="57456" name="Line 112"/>
            <p:cNvSpPr>
              <a:spLocks noChangeShapeType="1"/>
            </p:cNvSpPr>
            <p:nvPr/>
          </p:nvSpPr>
          <p:spPr bwMode="auto">
            <a:xfrm flipV="1">
              <a:off x="1738" y="3594"/>
              <a:ext cx="13" cy="2"/>
            </a:xfrm>
            <a:prstGeom prst="line">
              <a:avLst/>
            </a:prstGeom>
            <a:noFill/>
            <a:ln w="3175">
              <a:solidFill>
                <a:srgbClr val="00FFFF"/>
              </a:solidFill>
              <a:round/>
              <a:headEnd/>
              <a:tailEnd/>
            </a:ln>
          </p:spPr>
          <p:txBody>
            <a:bodyPr/>
            <a:lstStyle/>
            <a:p>
              <a:endParaRPr lang="en-US"/>
            </a:p>
          </p:txBody>
        </p:sp>
        <p:sp>
          <p:nvSpPr>
            <p:cNvPr id="57457" name="Line 113"/>
            <p:cNvSpPr>
              <a:spLocks noChangeShapeType="1"/>
            </p:cNvSpPr>
            <p:nvPr/>
          </p:nvSpPr>
          <p:spPr bwMode="auto">
            <a:xfrm>
              <a:off x="1751" y="3594"/>
              <a:ext cx="2" cy="21"/>
            </a:xfrm>
            <a:prstGeom prst="line">
              <a:avLst/>
            </a:prstGeom>
            <a:noFill/>
            <a:ln w="3175">
              <a:solidFill>
                <a:srgbClr val="00FFFF"/>
              </a:solidFill>
              <a:round/>
              <a:headEnd/>
              <a:tailEnd/>
            </a:ln>
          </p:spPr>
          <p:txBody>
            <a:bodyPr/>
            <a:lstStyle/>
            <a:p>
              <a:endParaRPr lang="en-US"/>
            </a:p>
          </p:txBody>
        </p:sp>
        <p:sp>
          <p:nvSpPr>
            <p:cNvPr id="57458" name="Line 114"/>
            <p:cNvSpPr>
              <a:spLocks noChangeShapeType="1"/>
            </p:cNvSpPr>
            <p:nvPr/>
          </p:nvSpPr>
          <p:spPr bwMode="auto">
            <a:xfrm flipH="1">
              <a:off x="1739" y="3615"/>
              <a:ext cx="14" cy="1"/>
            </a:xfrm>
            <a:prstGeom prst="line">
              <a:avLst/>
            </a:prstGeom>
            <a:noFill/>
            <a:ln w="3175">
              <a:solidFill>
                <a:srgbClr val="00FFFF"/>
              </a:solidFill>
              <a:round/>
              <a:headEnd/>
              <a:tailEnd/>
            </a:ln>
          </p:spPr>
          <p:txBody>
            <a:bodyPr/>
            <a:lstStyle/>
            <a:p>
              <a:endParaRPr lang="en-US"/>
            </a:p>
          </p:txBody>
        </p:sp>
        <p:sp>
          <p:nvSpPr>
            <p:cNvPr id="57459" name="Line 115"/>
            <p:cNvSpPr>
              <a:spLocks noChangeShapeType="1"/>
            </p:cNvSpPr>
            <p:nvPr/>
          </p:nvSpPr>
          <p:spPr bwMode="auto">
            <a:xfrm flipH="1" flipV="1">
              <a:off x="1738" y="3596"/>
              <a:ext cx="1" cy="19"/>
            </a:xfrm>
            <a:prstGeom prst="line">
              <a:avLst/>
            </a:prstGeom>
            <a:noFill/>
            <a:ln w="3175">
              <a:solidFill>
                <a:srgbClr val="00FFFF"/>
              </a:solidFill>
              <a:round/>
              <a:headEnd/>
              <a:tailEnd/>
            </a:ln>
          </p:spPr>
          <p:txBody>
            <a:bodyPr/>
            <a:lstStyle/>
            <a:p>
              <a:endParaRPr lang="en-US"/>
            </a:p>
          </p:txBody>
        </p:sp>
        <p:sp>
          <p:nvSpPr>
            <p:cNvPr id="57460" name="Freeform 116"/>
            <p:cNvSpPr>
              <a:spLocks/>
            </p:cNvSpPr>
            <p:nvPr/>
          </p:nvSpPr>
          <p:spPr bwMode="auto">
            <a:xfrm>
              <a:off x="1787" y="3594"/>
              <a:ext cx="19" cy="21"/>
            </a:xfrm>
            <a:custGeom>
              <a:avLst/>
              <a:gdLst/>
              <a:ahLst/>
              <a:cxnLst>
                <a:cxn ang="0">
                  <a:pos x="0" y="0"/>
                </a:cxn>
                <a:cxn ang="0">
                  <a:pos x="17" y="0"/>
                </a:cxn>
                <a:cxn ang="0">
                  <a:pos x="19" y="19"/>
                </a:cxn>
                <a:cxn ang="0">
                  <a:pos x="2" y="21"/>
                </a:cxn>
                <a:cxn ang="0">
                  <a:pos x="0" y="0"/>
                </a:cxn>
              </a:cxnLst>
              <a:rect l="0" t="0" r="r" b="b"/>
              <a:pathLst>
                <a:path w="19" h="21">
                  <a:moveTo>
                    <a:pt x="0" y="0"/>
                  </a:moveTo>
                  <a:lnTo>
                    <a:pt x="17" y="0"/>
                  </a:lnTo>
                  <a:lnTo>
                    <a:pt x="19" y="19"/>
                  </a:lnTo>
                  <a:lnTo>
                    <a:pt x="2" y="21"/>
                  </a:lnTo>
                  <a:lnTo>
                    <a:pt x="0" y="0"/>
                  </a:lnTo>
                  <a:close/>
                </a:path>
              </a:pathLst>
            </a:custGeom>
            <a:solidFill>
              <a:srgbClr val="00FFFF"/>
            </a:solidFill>
            <a:ln w="9525">
              <a:noFill/>
              <a:round/>
              <a:headEnd/>
              <a:tailEnd/>
            </a:ln>
          </p:spPr>
          <p:txBody>
            <a:bodyPr/>
            <a:lstStyle/>
            <a:p>
              <a:endParaRPr lang="en-US"/>
            </a:p>
          </p:txBody>
        </p:sp>
        <p:sp>
          <p:nvSpPr>
            <p:cNvPr id="57461" name="Line 117"/>
            <p:cNvSpPr>
              <a:spLocks noChangeShapeType="1"/>
            </p:cNvSpPr>
            <p:nvPr/>
          </p:nvSpPr>
          <p:spPr bwMode="auto">
            <a:xfrm>
              <a:off x="1787" y="3594"/>
              <a:ext cx="17" cy="1"/>
            </a:xfrm>
            <a:prstGeom prst="line">
              <a:avLst/>
            </a:prstGeom>
            <a:noFill/>
            <a:ln w="3175">
              <a:solidFill>
                <a:srgbClr val="00FFFF"/>
              </a:solidFill>
              <a:round/>
              <a:headEnd/>
              <a:tailEnd/>
            </a:ln>
          </p:spPr>
          <p:txBody>
            <a:bodyPr/>
            <a:lstStyle/>
            <a:p>
              <a:endParaRPr lang="en-US"/>
            </a:p>
          </p:txBody>
        </p:sp>
        <p:sp>
          <p:nvSpPr>
            <p:cNvPr id="57462" name="Line 118"/>
            <p:cNvSpPr>
              <a:spLocks noChangeShapeType="1"/>
            </p:cNvSpPr>
            <p:nvPr/>
          </p:nvSpPr>
          <p:spPr bwMode="auto">
            <a:xfrm>
              <a:off x="1804" y="3594"/>
              <a:ext cx="2" cy="19"/>
            </a:xfrm>
            <a:prstGeom prst="line">
              <a:avLst/>
            </a:prstGeom>
            <a:noFill/>
            <a:ln w="3175">
              <a:solidFill>
                <a:srgbClr val="00FFFF"/>
              </a:solidFill>
              <a:round/>
              <a:headEnd/>
              <a:tailEnd/>
            </a:ln>
          </p:spPr>
          <p:txBody>
            <a:bodyPr/>
            <a:lstStyle/>
            <a:p>
              <a:endParaRPr lang="en-US"/>
            </a:p>
          </p:txBody>
        </p:sp>
        <p:sp>
          <p:nvSpPr>
            <p:cNvPr id="57463" name="Line 119"/>
            <p:cNvSpPr>
              <a:spLocks noChangeShapeType="1"/>
            </p:cNvSpPr>
            <p:nvPr/>
          </p:nvSpPr>
          <p:spPr bwMode="auto">
            <a:xfrm flipH="1">
              <a:off x="1789" y="3613"/>
              <a:ext cx="17" cy="2"/>
            </a:xfrm>
            <a:prstGeom prst="line">
              <a:avLst/>
            </a:prstGeom>
            <a:noFill/>
            <a:ln w="3175">
              <a:solidFill>
                <a:srgbClr val="00FFFF"/>
              </a:solidFill>
              <a:round/>
              <a:headEnd/>
              <a:tailEnd/>
            </a:ln>
          </p:spPr>
          <p:txBody>
            <a:bodyPr/>
            <a:lstStyle/>
            <a:p>
              <a:endParaRPr lang="en-US"/>
            </a:p>
          </p:txBody>
        </p:sp>
        <p:sp>
          <p:nvSpPr>
            <p:cNvPr id="57464" name="Line 120"/>
            <p:cNvSpPr>
              <a:spLocks noChangeShapeType="1"/>
            </p:cNvSpPr>
            <p:nvPr/>
          </p:nvSpPr>
          <p:spPr bwMode="auto">
            <a:xfrm flipH="1" flipV="1">
              <a:off x="1787" y="3594"/>
              <a:ext cx="2" cy="21"/>
            </a:xfrm>
            <a:prstGeom prst="line">
              <a:avLst/>
            </a:prstGeom>
            <a:noFill/>
            <a:ln w="3175">
              <a:solidFill>
                <a:srgbClr val="00FFFF"/>
              </a:solidFill>
              <a:round/>
              <a:headEnd/>
              <a:tailEnd/>
            </a:ln>
          </p:spPr>
          <p:txBody>
            <a:bodyPr/>
            <a:lstStyle/>
            <a:p>
              <a:endParaRPr lang="en-US"/>
            </a:p>
          </p:txBody>
        </p:sp>
        <p:sp>
          <p:nvSpPr>
            <p:cNvPr id="57465" name="Freeform 121"/>
            <p:cNvSpPr>
              <a:spLocks/>
            </p:cNvSpPr>
            <p:nvPr/>
          </p:nvSpPr>
          <p:spPr bwMode="auto">
            <a:xfrm>
              <a:off x="1804" y="3592"/>
              <a:ext cx="19" cy="21"/>
            </a:xfrm>
            <a:custGeom>
              <a:avLst/>
              <a:gdLst/>
              <a:ahLst/>
              <a:cxnLst>
                <a:cxn ang="0">
                  <a:pos x="0" y="2"/>
                </a:cxn>
                <a:cxn ang="0">
                  <a:pos x="18" y="0"/>
                </a:cxn>
                <a:cxn ang="0">
                  <a:pos x="19" y="21"/>
                </a:cxn>
                <a:cxn ang="0">
                  <a:pos x="2" y="21"/>
                </a:cxn>
                <a:cxn ang="0">
                  <a:pos x="0" y="2"/>
                </a:cxn>
              </a:cxnLst>
              <a:rect l="0" t="0" r="r" b="b"/>
              <a:pathLst>
                <a:path w="19" h="21">
                  <a:moveTo>
                    <a:pt x="0" y="2"/>
                  </a:moveTo>
                  <a:lnTo>
                    <a:pt x="18" y="0"/>
                  </a:lnTo>
                  <a:lnTo>
                    <a:pt x="19" y="21"/>
                  </a:lnTo>
                  <a:lnTo>
                    <a:pt x="2" y="21"/>
                  </a:lnTo>
                  <a:lnTo>
                    <a:pt x="0" y="2"/>
                  </a:lnTo>
                  <a:close/>
                </a:path>
              </a:pathLst>
            </a:custGeom>
            <a:solidFill>
              <a:srgbClr val="00FFFF"/>
            </a:solidFill>
            <a:ln w="9525">
              <a:noFill/>
              <a:round/>
              <a:headEnd/>
              <a:tailEnd/>
            </a:ln>
          </p:spPr>
          <p:txBody>
            <a:bodyPr/>
            <a:lstStyle/>
            <a:p>
              <a:endParaRPr lang="en-US"/>
            </a:p>
          </p:txBody>
        </p:sp>
        <p:sp>
          <p:nvSpPr>
            <p:cNvPr id="57466" name="Line 122"/>
            <p:cNvSpPr>
              <a:spLocks noChangeShapeType="1"/>
            </p:cNvSpPr>
            <p:nvPr/>
          </p:nvSpPr>
          <p:spPr bwMode="auto">
            <a:xfrm flipV="1">
              <a:off x="1804" y="3592"/>
              <a:ext cx="18" cy="2"/>
            </a:xfrm>
            <a:prstGeom prst="line">
              <a:avLst/>
            </a:prstGeom>
            <a:noFill/>
            <a:ln w="3175">
              <a:solidFill>
                <a:srgbClr val="00FFFF"/>
              </a:solidFill>
              <a:round/>
              <a:headEnd/>
              <a:tailEnd/>
            </a:ln>
          </p:spPr>
          <p:txBody>
            <a:bodyPr/>
            <a:lstStyle/>
            <a:p>
              <a:endParaRPr lang="en-US"/>
            </a:p>
          </p:txBody>
        </p:sp>
        <p:sp>
          <p:nvSpPr>
            <p:cNvPr id="57467" name="Line 123"/>
            <p:cNvSpPr>
              <a:spLocks noChangeShapeType="1"/>
            </p:cNvSpPr>
            <p:nvPr/>
          </p:nvSpPr>
          <p:spPr bwMode="auto">
            <a:xfrm>
              <a:off x="1822" y="3592"/>
              <a:ext cx="1" cy="21"/>
            </a:xfrm>
            <a:prstGeom prst="line">
              <a:avLst/>
            </a:prstGeom>
            <a:noFill/>
            <a:ln w="3175">
              <a:solidFill>
                <a:srgbClr val="00FFFF"/>
              </a:solidFill>
              <a:round/>
              <a:headEnd/>
              <a:tailEnd/>
            </a:ln>
          </p:spPr>
          <p:txBody>
            <a:bodyPr/>
            <a:lstStyle/>
            <a:p>
              <a:endParaRPr lang="en-US"/>
            </a:p>
          </p:txBody>
        </p:sp>
        <p:sp>
          <p:nvSpPr>
            <p:cNvPr id="57468" name="Line 124"/>
            <p:cNvSpPr>
              <a:spLocks noChangeShapeType="1"/>
            </p:cNvSpPr>
            <p:nvPr/>
          </p:nvSpPr>
          <p:spPr bwMode="auto">
            <a:xfrm flipH="1">
              <a:off x="1806" y="3613"/>
              <a:ext cx="17" cy="1"/>
            </a:xfrm>
            <a:prstGeom prst="line">
              <a:avLst/>
            </a:prstGeom>
            <a:noFill/>
            <a:ln w="3175">
              <a:solidFill>
                <a:srgbClr val="00FFFF"/>
              </a:solidFill>
              <a:round/>
              <a:headEnd/>
              <a:tailEnd/>
            </a:ln>
          </p:spPr>
          <p:txBody>
            <a:bodyPr/>
            <a:lstStyle/>
            <a:p>
              <a:endParaRPr lang="en-US"/>
            </a:p>
          </p:txBody>
        </p:sp>
        <p:sp>
          <p:nvSpPr>
            <p:cNvPr id="57469" name="Line 125"/>
            <p:cNvSpPr>
              <a:spLocks noChangeShapeType="1"/>
            </p:cNvSpPr>
            <p:nvPr/>
          </p:nvSpPr>
          <p:spPr bwMode="auto">
            <a:xfrm flipH="1" flipV="1">
              <a:off x="1804" y="3594"/>
              <a:ext cx="2" cy="19"/>
            </a:xfrm>
            <a:prstGeom prst="line">
              <a:avLst/>
            </a:prstGeom>
            <a:noFill/>
            <a:ln w="3175">
              <a:solidFill>
                <a:srgbClr val="00FFFF"/>
              </a:solidFill>
              <a:round/>
              <a:headEnd/>
              <a:tailEnd/>
            </a:ln>
          </p:spPr>
          <p:txBody>
            <a:bodyPr/>
            <a:lstStyle/>
            <a:p>
              <a:endParaRPr lang="en-US"/>
            </a:p>
          </p:txBody>
        </p:sp>
        <p:sp>
          <p:nvSpPr>
            <p:cNvPr id="57470" name="Freeform 126"/>
            <p:cNvSpPr>
              <a:spLocks/>
            </p:cNvSpPr>
            <p:nvPr/>
          </p:nvSpPr>
          <p:spPr bwMode="auto">
            <a:xfrm>
              <a:off x="1858" y="3592"/>
              <a:ext cx="13" cy="21"/>
            </a:xfrm>
            <a:custGeom>
              <a:avLst/>
              <a:gdLst/>
              <a:ahLst/>
              <a:cxnLst>
                <a:cxn ang="0">
                  <a:pos x="0" y="0"/>
                </a:cxn>
                <a:cxn ang="0">
                  <a:pos x="12" y="0"/>
                </a:cxn>
                <a:cxn ang="0">
                  <a:pos x="13" y="19"/>
                </a:cxn>
                <a:cxn ang="0">
                  <a:pos x="1" y="21"/>
                </a:cxn>
                <a:cxn ang="0">
                  <a:pos x="0" y="0"/>
                </a:cxn>
              </a:cxnLst>
              <a:rect l="0" t="0" r="r" b="b"/>
              <a:pathLst>
                <a:path w="13" h="21">
                  <a:moveTo>
                    <a:pt x="0" y="0"/>
                  </a:moveTo>
                  <a:lnTo>
                    <a:pt x="12" y="0"/>
                  </a:lnTo>
                  <a:lnTo>
                    <a:pt x="13" y="19"/>
                  </a:lnTo>
                  <a:lnTo>
                    <a:pt x="1" y="21"/>
                  </a:lnTo>
                  <a:lnTo>
                    <a:pt x="0" y="0"/>
                  </a:lnTo>
                  <a:close/>
                </a:path>
              </a:pathLst>
            </a:custGeom>
            <a:solidFill>
              <a:srgbClr val="00FFFF"/>
            </a:solidFill>
            <a:ln w="9525">
              <a:noFill/>
              <a:round/>
              <a:headEnd/>
              <a:tailEnd/>
            </a:ln>
          </p:spPr>
          <p:txBody>
            <a:bodyPr/>
            <a:lstStyle/>
            <a:p>
              <a:endParaRPr lang="en-US"/>
            </a:p>
          </p:txBody>
        </p:sp>
        <p:sp>
          <p:nvSpPr>
            <p:cNvPr id="57471" name="Line 127"/>
            <p:cNvSpPr>
              <a:spLocks noChangeShapeType="1"/>
            </p:cNvSpPr>
            <p:nvPr/>
          </p:nvSpPr>
          <p:spPr bwMode="auto">
            <a:xfrm>
              <a:off x="1858" y="3592"/>
              <a:ext cx="12" cy="1"/>
            </a:xfrm>
            <a:prstGeom prst="line">
              <a:avLst/>
            </a:prstGeom>
            <a:noFill/>
            <a:ln w="3175">
              <a:solidFill>
                <a:srgbClr val="00FFFF"/>
              </a:solidFill>
              <a:round/>
              <a:headEnd/>
              <a:tailEnd/>
            </a:ln>
          </p:spPr>
          <p:txBody>
            <a:bodyPr/>
            <a:lstStyle/>
            <a:p>
              <a:endParaRPr lang="en-US"/>
            </a:p>
          </p:txBody>
        </p:sp>
        <p:sp>
          <p:nvSpPr>
            <p:cNvPr id="57472" name="Line 128"/>
            <p:cNvSpPr>
              <a:spLocks noChangeShapeType="1"/>
            </p:cNvSpPr>
            <p:nvPr/>
          </p:nvSpPr>
          <p:spPr bwMode="auto">
            <a:xfrm>
              <a:off x="1870" y="3592"/>
              <a:ext cx="1" cy="19"/>
            </a:xfrm>
            <a:prstGeom prst="line">
              <a:avLst/>
            </a:prstGeom>
            <a:noFill/>
            <a:ln w="3175">
              <a:solidFill>
                <a:srgbClr val="00FFFF"/>
              </a:solidFill>
              <a:round/>
              <a:headEnd/>
              <a:tailEnd/>
            </a:ln>
          </p:spPr>
          <p:txBody>
            <a:bodyPr/>
            <a:lstStyle/>
            <a:p>
              <a:endParaRPr lang="en-US"/>
            </a:p>
          </p:txBody>
        </p:sp>
        <p:sp>
          <p:nvSpPr>
            <p:cNvPr id="57473" name="Line 129"/>
            <p:cNvSpPr>
              <a:spLocks noChangeShapeType="1"/>
            </p:cNvSpPr>
            <p:nvPr/>
          </p:nvSpPr>
          <p:spPr bwMode="auto">
            <a:xfrm flipH="1">
              <a:off x="1859" y="3611"/>
              <a:ext cx="12" cy="2"/>
            </a:xfrm>
            <a:prstGeom prst="line">
              <a:avLst/>
            </a:prstGeom>
            <a:noFill/>
            <a:ln w="3175">
              <a:solidFill>
                <a:srgbClr val="00FFFF"/>
              </a:solidFill>
              <a:round/>
              <a:headEnd/>
              <a:tailEnd/>
            </a:ln>
          </p:spPr>
          <p:txBody>
            <a:bodyPr/>
            <a:lstStyle/>
            <a:p>
              <a:endParaRPr lang="en-US"/>
            </a:p>
          </p:txBody>
        </p:sp>
        <p:sp>
          <p:nvSpPr>
            <p:cNvPr id="57474" name="Line 130"/>
            <p:cNvSpPr>
              <a:spLocks noChangeShapeType="1"/>
            </p:cNvSpPr>
            <p:nvPr/>
          </p:nvSpPr>
          <p:spPr bwMode="auto">
            <a:xfrm flipH="1" flipV="1">
              <a:off x="1858" y="3592"/>
              <a:ext cx="1" cy="21"/>
            </a:xfrm>
            <a:prstGeom prst="line">
              <a:avLst/>
            </a:prstGeom>
            <a:noFill/>
            <a:ln w="3175">
              <a:solidFill>
                <a:srgbClr val="00FFFF"/>
              </a:solidFill>
              <a:round/>
              <a:headEnd/>
              <a:tailEnd/>
            </a:ln>
          </p:spPr>
          <p:txBody>
            <a:bodyPr/>
            <a:lstStyle/>
            <a:p>
              <a:endParaRPr lang="en-US"/>
            </a:p>
          </p:txBody>
        </p:sp>
        <p:sp>
          <p:nvSpPr>
            <p:cNvPr id="57475" name="Rectangle 131"/>
            <p:cNvSpPr>
              <a:spLocks noChangeArrowheads="1"/>
            </p:cNvSpPr>
            <p:nvPr/>
          </p:nvSpPr>
          <p:spPr bwMode="auto">
            <a:xfrm>
              <a:off x="1871" y="3591"/>
              <a:ext cx="24" cy="20"/>
            </a:xfrm>
            <a:prstGeom prst="rect">
              <a:avLst/>
            </a:prstGeom>
            <a:solidFill>
              <a:srgbClr val="00FFFF"/>
            </a:solidFill>
            <a:ln w="9525">
              <a:noFill/>
              <a:miter lim="800000"/>
              <a:headEnd/>
              <a:tailEnd/>
            </a:ln>
          </p:spPr>
          <p:txBody>
            <a:bodyPr/>
            <a:lstStyle/>
            <a:p>
              <a:endParaRPr lang="en-US"/>
            </a:p>
          </p:txBody>
        </p:sp>
        <p:sp>
          <p:nvSpPr>
            <p:cNvPr id="57476" name="Line 132"/>
            <p:cNvSpPr>
              <a:spLocks noChangeShapeType="1"/>
            </p:cNvSpPr>
            <p:nvPr/>
          </p:nvSpPr>
          <p:spPr bwMode="auto">
            <a:xfrm>
              <a:off x="1871" y="3591"/>
              <a:ext cx="24" cy="1"/>
            </a:xfrm>
            <a:prstGeom prst="line">
              <a:avLst/>
            </a:prstGeom>
            <a:noFill/>
            <a:ln w="3175">
              <a:solidFill>
                <a:srgbClr val="00FFFF"/>
              </a:solidFill>
              <a:round/>
              <a:headEnd/>
              <a:tailEnd/>
            </a:ln>
          </p:spPr>
          <p:txBody>
            <a:bodyPr/>
            <a:lstStyle/>
            <a:p>
              <a:endParaRPr lang="en-US"/>
            </a:p>
          </p:txBody>
        </p:sp>
        <p:sp>
          <p:nvSpPr>
            <p:cNvPr id="57477" name="Line 133"/>
            <p:cNvSpPr>
              <a:spLocks noChangeShapeType="1"/>
            </p:cNvSpPr>
            <p:nvPr/>
          </p:nvSpPr>
          <p:spPr bwMode="auto">
            <a:xfrm>
              <a:off x="1895" y="3591"/>
              <a:ext cx="1" cy="20"/>
            </a:xfrm>
            <a:prstGeom prst="line">
              <a:avLst/>
            </a:prstGeom>
            <a:noFill/>
            <a:ln w="3175">
              <a:solidFill>
                <a:srgbClr val="00FFFF"/>
              </a:solidFill>
              <a:round/>
              <a:headEnd/>
              <a:tailEnd/>
            </a:ln>
          </p:spPr>
          <p:txBody>
            <a:bodyPr/>
            <a:lstStyle/>
            <a:p>
              <a:endParaRPr lang="en-US"/>
            </a:p>
          </p:txBody>
        </p:sp>
        <p:sp>
          <p:nvSpPr>
            <p:cNvPr id="57478" name="Line 134"/>
            <p:cNvSpPr>
              <a:spLocks noChangeShapeType="1"/>
            </p:cNvSpPr>
            <p:nvPr/>
          </p:nvSpPr>
          <p:spPr bwMode="auto">
            <a:xfrm flipH="1">
              <a:off x="1871" y="3611"/>
              <a:ext cx="24" cy="1"/>
            </a:xfrm>
            <a:prstGeom prst="line">
              <a:avLst/>
            </a:prstGeom>
            <a:noFill/>
            <a:ln w="3175">
              <a:solidFill>
                <a:srgbClr val="00FFFF"/>
              </a:solidFill>
              <a:round/>
              <a:headEnd/>
              <a:tailEnd/>
            </a:ln>
          </p:spPr>
          <p:txBody>
            <a:bodyPr/>
            <a:lstStyle/>
            <a:p>
              <a:endParaRPr lang="en-US"/>
            </a:p>
          </p:txBody>
        </p:sp>
        <p:sp>
          <p:nvSpPr>
            <p:cNvPr id="57479" name="Line 135"/>
            <p:cNvSpPr>
              <a:spLocks noChangeShapeType="1"/>
            </p:cNvSpPr>
            <p:nvPr/>
          </p:nvSpPr>
          <p:spPr bwMode="auto">
            <a:xfrm flipV="1">
              <a:off x="1871" y="3591"/>
              <a:ext cx="1" cy="20"/>
            </a:xfrm>
            <a:prstGeom prst="line">
              <a:avLst/>
            </a:prstGeom>
            <a:noFill/>
            <a:ln w="3175">
              <a:solidFill>
                <a:srgbClr val="00FFFF"/>
              </a:solidFill>
              <a:round/>
              <a:headEnd/>
              <a:tailEnd/>
            </a:ln>
          </p:spPr>
          <p:txBody>
            <a:bodyPr/>
            <a:lstStyle/>
            <a:p>
              <a:endParaRPr lang="en-US"/>
            </a:p>
          </p:txBody>
        </p:sp>
        <p:sp>
          <p:nvSpPr>
            <p:cNvPr id="57480" name="Rectangle 136"/>
            <p:cNvSpPr>
              <a:spLocks noChangeArrowheads="1"/>
            </p:cNvSpPr>
            <p:nvPr/>
          </p:nvSpPr>
          <p:spPr bwMode="auto">
            <a:xfrm>
              <a:off x="1930" y="3591"/>
              <a:ext cx="6" cy="20"/>
            </a:xfrm>
            <a:prstGeom prst="rect">
              <a:avLst/>
            </a:prstGeom>
            <a:solidFill>
              <a:srgbClr val="00FFFF"/>
            </a:solidFill>
            <a:ln w="9525">
              <a:noFill/>
              <a:miter lim="800000"/>
              <a:headEnd/>
              <a:tailEnd/>
            </a:ln>
          </p:spPr>
          <p:txBody>
            <a:bodyPr/>
            <a:lstStyle/>
            <a:p>
              <a:endParaRPr lang="en-US"/>
            </a:p>
          </p:txBody>
        </p:sp>
        <p:sp>
          <p:nvSpPr>
            <p:cNvPr id="57481" name="Line 137"/>
            <p:cNvSpPr>
              <a:spLocks noChangeShapeType="1"/>
            </p:cNvSpPr>
            <p:nvPr/>
          </p:nvSpPr>
          <p:spPr bwMode="auto">
            <a:xfrm>
              <a:off x="1930" y="3591"/>
              <a:ext cx="6" cy="1"/>
            </a:xfrm>
            <a:prstGeom prst="line">
              <a:avLst/>
            </a:prstGeom>
            <a:noFill/>
            <a:ln w="3175">
              <a:solidFill>
                <a:srgbClr val="00FFFF"/>
              </a:solidFill>
              <a:round/>
              <a:headEnd/>
              <a:tailEnd/>
            </a:ln>
          </p:spPr>
          <p:txBody>
            <a:bodyPr/>
            <a:lstStyle/>
            <a:p>
              <a:endParaRPr lang="en-US"/>
            </a:p>
          </p:txBody>
        </p:sp>
        <p:sp>
          <p:nvSpPr>
            <p:cNvPr id="57482" name="Line 138"/>
            <p:cNvSpPr>
              <a:spLocks noChangeShapeType="1"/>
            </p:cNvSpPr>
            <p:nvPr/>
          </p:nvSpPr>
          <p:spPr bwMode="auto">
            <a:xfrm>
              <a:off x="1936" y="3591"/>
              <a:ext cx="1" cy="20"/>
            </a:xfrm>
            <a:prstGeom prst="line">
              <a:avLst/>
            </a:prstGeom>
            <a:noFill/>
            <a:ln w="3175">
              <a:solidFill>
                <a:srgbClr val="00FFFF"/>
              </a:solidFill>
              <a:round/>
              <a:headEnd/>
              <a:tailEnd/>
            </a:ln>
          </p:spPr>
          <p:txBody>
            <a:bodyPr/>
            <a:lstStyle/>
            <a:p>
              <a:endParaRPr lang="en-US"/>
            </a:p>
          </p:txBody>
        </p:sp>
        <p:sp>
          <p:nvSpPr>
            <p:cNvPr id="57483" name="Line 139"/>
            <p:cNvSpPr>
              <a:spLocks noChangeShapeType="1"/>
            </p:cNvSpPr>
            <p:nvPr/>
          </p:nvSpPr>
          <p:spPr bwMode="auto">
            <a:xfrm flipH="1">
              <a:off x="1930" y="3611"/>
              <a:ext cx="6" cy="1"/>
            </a:xfrm>
            <a:prstGeom prst="line">
              <a:avLst/>
            </a:prstGeom>
            <a:noFill/>
            <a:ln w="3175">
              <a:solidFill>
                <a:srgbClr val="00FFFF"/>
              </a:solidFill>
              <a:round/>
              <a:headEnd/>
              <a:tailEnd/>
            </a:ln>
          </p:spPr>
          <p:txBody>
            <a:bodyPr/>
            <a:lstStyle/>
            <a:p>
              <a:endParaRPr lang="en-US"/>
            </a:p>
          </p:txBody>
        </p:sp>
        <p:sp>
          <p:nvSpPr>
            <p:cNvPr id="57484" name="Line 140"/>
            <p:cNvSpPr>
              <a:spLocks noChangeShapeType="1"/>
            </p:cNvSpPr>
            <p:nvPr/>
          </p:nvSpPr>
          <p:spPr bwMode="auto">
            <a:xfrm flipV="1">
              <a:off x="1930" y="3591"/>
              <a:ext cx="1" cy="20"/>
            </a:xfrm>
            <a:prstGeom prst="line">
              <a:avLst/>
            </a:prstGeom>
            <a:noFill/>
            <a:ln w="3175">
              <a:solidFill>
                <a:srgbClr val="00FFFF"/>
              </a:solidFill>
              <a:round/>
              <a:headEnd/>
              <a:tailEnd/>
            </a:ln>
          </p:spPr>
          <p:txBody>
            <a:bodyPr/>
            <a:lstStyle/>
            <a:p>
              <a:endParaRPr lang="en-US"/>
            </a:p>
          </p:txBody>
        </p:sp>
        <p:sp>
          <p:nvSpPr>
            <p:cNvPr id="57485" name="Freeform 141"/>
            <p:cNvSpPr>
              <a:spLocks/>
            </p:cNvSpPr>
            <p:nvPr/>
          </p:nvSpPr>
          <p:spPr bwMode="auto">
            <a:xfrm>
              <a:off x="1935" y="3591"/>
              <a:ext cx="31" cy="20"/>
            </a:xfrm>
            <a:custGeom>
              <a:avLst/>
              <a:gdLst/>
              <a:ahLst/>
              <a:cxnLst>
                <a:cxn ang="0">
                  <a:pos x="0" y="1"/>
                </a:cxn>
                <a:cxn ang="0">
                  <a:pos x="29" y="0"/>
                </a:cxn>
                <a:cxn ang="0">
                  <a:pos x="31" y="20"/>
                </a:cxn>
                <a:cxn ang="0">
                  <a:pos x="1" y="20"/>
                </a:cxn>
                <a:cxn ang="0">
                  <a:pos x="0" y="1"/>
                </a:cxn>
              </a:cxnLst>
              <a:rect l="0" t="0" r="r" b="b"/>
              <a:pathLst>
                <a:path w="31" h="20">
                  <a:moveTo>
                    <a:pt x="0" y="1"/>
                  </a:moveTo>
                  <a:lnTo>
                    <a:pt x="29" y="0"/>
                  </a:lnTo>
                  <a:lnTo>
                    <a:pt x="31" y="20"/>
                  </a:lnTo>
                  <a:lnTo>
                    <a:pt x="1" y="20"/>
                  </a:lnTo>
                  <a:lnTo>
                    <a:pt x="0" y="1"/>
                  </a:lnTo>
                  <a:close/>
                </a:path>
              </a:pathLst>
            </a:custGeom>
            <a:solidFill>
              <a:srgbClr val="00FFFF"/>
            </a:solidFill>
            <a:ln w="9525">
              <a:noFill/>
              <a:round/>
              <a:headEnd/>
              <a:tailEnd/>
            </a:ln>
          </p:spPr>
          <p:txBody>
            <a:bodyPr/>
            <a:lstStyle/>
            <a:p>
              <a:endParaRPr lang="en-US"/>
            </a:p>
          </p:txBody>
        </p:sp>
        <p:sp>
          <p:nvSpPr>
            <p:cNvPr id="57486" name="Line 142"/>
            <p:cNvSpPr>
              <a:spLocks noChangeShapeType="1"/>
            </p:cNvSpPr>
            <p:nvPr/>
          </p:nvSpPr>
          <p:spPr bwMode="auto">
            <a:xfrm flipV="1">
              <a:off x="1935" y="3591"/>
              <a:ext cx="29" cy="1"/>
            </a:xfrm>
            <a:prstGeom prst="line">
              <a:avLst/>
            </a:prstGeom>
            <a:noFill/>
            <a:ln w="3175">
              <a:solidFill>
                <a:srgbClr val="00FFFF"/>
              </a:solidFill>
              <a:round/>
              <a:headEnd/>
              <a:tailEnd/>
            </a:ln>
          </p:spPr>
          <p:txBody>
            <a:bodyPr/>
            <a:lstStyle/>
            <a:p>
              <a:endParaRPr lang="en-US"/>
            </a:p>
          </p:txBody>
        </p:sp>
        <p:sp>
          <p:nvSpPr>
            <p:cNvPr id="57487" name="Line 143"/>
            <p:cNvSpPr>
              <a:spLocks noChangeShapeType="1"/>
            </p:cNvSpPr>
            <p:nvPr/>
          </p:nvSpPr>
          <p:spPr bwMode="auto">
            <a:xfrm>
              <a:off x="1964" y="3591"/>
              <a:ext cx="2" cy="20"/>
            </a:xfrm>
            <a:prstGeom prst="line">
              <a:avLst/>
            </a:prstGeom>
            <a:noFill/>
            <a:ln w="3175">
              <a:solidFill>
                <a:srgbClr val="00FFFF"/>
              </a:solidFill>
              <a:round/>
              <a:headEnd/>
              <a:tailEnd/>
            </a:ln>
          </p:spPr>
          <p:txBody>
            <a:bodyPr/>
            <a:lstStyle/>
            <a:p>
              <a:endParaRPr lang="en-US"/>
            </a:p>
          </p:txBody>
        </p:sp>
        <p:sp>
          <p:nvSpPr>
            <p:cNvPr id="57488" name="Line 144"/>
            <p:cNvSpPr>
              <a:spLocks noChangeShapeType="1"/>
            </p:cNvSpPr>
            <p:nvPr/>
          </p:nvSpPr>
          <p:spPr bwMode="auto">
            <a:xfrm flipH="1">
              <a:off x="1936" y="3611"/>
              <a:ext cx="30" cy="1"/>
            </a:xfrm>
            <a:prstGeom prst="line">
              <a:avLst/>
            </a:prstGeom>
            <a:noFill/>
            <a:ln w="3175">
              <a:solidFill>
                <a:srgbClr val="00FFFF"/>
              </a:solidFill>
              <a:round/>
              <a:headEnd/>
              <a:tailEnd/>
            </a:ln>
          </p:spPr>
          <p:txBody>
            <a:bodyPr/>
            <a:lstStyle/>
            <a:p>
              <a:endParaRPr lang="en-US"/>
            </a:p>
          </p:txBody>
        </p:sp>
        <p:sp>
          <p:nvSpPr>
            <p:cNvPr id="57489" name="Line 145"/>
            <p:cNvSpPr>
              <a:spLocks noChangeShapeType="1"/>
            </p:cNvSpPr>
            <p:nvPr/>
          </p:nvSpPr>
          <p:spPr bwMode="auto">
            <a:xfrm flipH="1" flipV="1">
              <a:off x="1935" y="3592"/>
              <a:ext cx="1" cy="19"/>
            </a:xfrm>
            <a:prstGeom prst="line">
              <a:avLst/>
            </a:prstGeom>
            <a:noFill/>
            <a:ln w="3175">
              <a:solidFill>
                <a:srgbClr val="00FFFF"/>
              </a:solidFill>
              <a:round/>
              <a:headEnd/>
              <a:tailEnd/>
            </a:ln>
          </p:spPr>
          <p:txBody>
            <a:bodyPr/>
            <a:lstStyle/>
            <a:p>
              <a:endParaRPr lang="en-US"/>
            </a:p>
          </p:txBody>
        </p:sp>
        <p:sp>
          <p:nvSpPr>
            <p:cNvPr id="57490" name="Rectangle 146"/>
            <p:cNvSpPr>
              <a:spLocks noChangeArrowheads="1"/>
            </p:cNvSpPr>
            <p:nvPr/>
          </p:nvSpPr>
          <p:spPr bwMode="auto">
            <a:xfrm>
              <a:off x="2002" y="3589"/>
              <a:ext cx="34" cy="21"/>
            </a:xfrm>
            <a:prstGeom prst="rect">
              <a:avLst/>
            </a:prstGeom>
            <a:solidFill>
              <a:srgbClr val="00FFFF"/>
            </a:solidFill>
            <a:ln w="9525">
              <a:noFill/>
              <a:miter lim="800000"/>
              <a:headEnd/>
              <a:tailEnd/>
            </a:ln>
          </p:spPr>
          <p:txBody>
            <a:bodyPr/>
            <a:lstStyle/>
            <a:p>
              <a:endParaRPr lang="en-US"/>
            </a:p>
          </p:txBody>
        </p:sp>
        <p:sp>
          <p:nvSpPr>
            <p:cNvPr id="57491" name="Line 147"/>
            <p:cNvSpPr>
              <a:spLocks noChangeShapeType="1"/>
            </p:cNvSpPr>
            <p:nvPr/>
          </p:nvSpPr>
          <p:spPr bwMode="auto">
            <a:xfrm>
              <a:off x="2002" y="3589"/>
              <a:ext cx="34" cy="1"/>
            </a:xfrm>
            <a:prstGeom prst="line">
              <a:avLst/>
            </a:prstGeom>
            <a:noFill/>
            <a:ln w="3175">
              <a:solidFill>
                <a:srgbClr val="00FFFF"/>
              </a:solidFill>
              <a:round/>
              <a:headEnd/>
              <a:tailEnd/>
            </a:ln>
          </p:spPr>
          <p:txBody>
            <a:bodyPr/>
            <a:lstStyle/>
            <a:p>
              <a:endParaRPr lang="en-US"/>
            </a:p>
          </p:txBody>
        </p:sp>
        <p:sp>
          <p:nvSpPr>
            <p:cNvPr id="57492" name="Line 148"/>
            <p:cNvSpPr>
              <a:spLocks noChangeShapeType="1"/>
            </p:cNvSpPr>
            <p:nvPr/>
          </p:nvSpPr>
          <p:spPr bwMode="auto">
            <a:xfrm>
              <a:off x="2036" y="3589"/>
              <a:ext cx="1" cy="21"/>
            </a:xfrm>
            <a:prstGeom prst="line">
              <a:avLst/>
            </a:prstGeom>
            <a:noFill/>
            <a:ln w="3175">
              <a:solidFill>
                <a:srgbClr val="00FFFF"/>
              </a:solidFill>
              <a:round/>
              <a:headEnd/>
              <a:tailEnd/>
            </a:ln>
          </p:spPr>
          <p:txBody>
            <a:bodyPr/>
            <a:lstStyle/>
            <a:p>
              <a:endParaRPr lang="en-US"/>
            </a:p>
          </p:txBody>
        </p:sp>
        <p:sp>
          <p:nvSpPr>
            <p:cNvPr id="57493" name="Line 149"/>
            <p:cNvSpPr>
              <a:spLocks noChangeShapeType="1"/>
            </p:cNvSpPr>
            <p:nvPr/>
          </p:nvSpPr>
          <p:spPr bwMode="auto">
            <a:xfrm flipH="1">
              <a:off x="2002" y="3610"/>
              <a:ext cx="34" cy="1"/>
            </a:xfrm>
            <a:prstGeom prst="line">
              <a:avLst/>
            </a:prstGeom>
            <a:noFill/>
            <a:ln w="3175">
              <a:solidFill>
                <a:srgbClr val="00FFFF"/>
              </a:solidFill>
              <a:round/>
              <a:headEnd/>
              <a:tailEnd/>
            </a:ln>
          </p:spPr>
          <p:txBody>
            <a:bodyPr/>
            <a:lstStyle/>
            <a:p>
              <a:endParaRPr lang="en-US"/>
            </a:p>
          </p:txBody>
        </p:sp>
        <p:sp>
          <p:nvSpPr>
            <p:cNvPr id="57494" name="Line 150"/>
            <p:cNvSpPr>
              <a:spLocks noChangeShapeType="1"/>
            </p:cNvSpPr>
            <p:nvPr/>
          </p:nvSpPr>
          <p:spPr bwMode="auto">
            <a:xfrm flipV="1">
              <a:off x="2002" y="3589"/>
              <a:ext cx="1" cy="21"/>
            </a:xfrm>
            <a:prstGeom prst="line">
              <a:avLst/>
            </a:prstGeom>
            <a:noFill/>
            <a:ln w="3175">
              <a:solidFill>
                <a:srgbClr val="00FFFF"/>
              </a:solidFill>
              <a:round/>
              <a:headEnd/>
              <a:tailEnd/>
            </a:ln>
          </p:spPr>
          <p:txBody>
            <a:bodyPr/>
            <a:lstStyle/>
            <a:p>
              <a:endParaRPr lang="en-US"/>
            </a:p>
          </p:txBody>
        </p:sp>
        <p:sp>
          <p:nvSpPr>
            <p:cNvPr id="57495" name="Freeform 151"/>
            <p:cNvSpPr>
              <a:spLocks/>
            </p:cNvSpPr>
            <p:nvPr/>
          </p:nvSpPr>
          <p:spPr bwMode="auto">
            <a:xfrm>
              <a:off x="2070" y="3589"/>
              <a:ext cx="38" cy="21"/>
            </a:xfrm>
            <a:custGeom>
              <a:avLst/>
              <a:gdLst/>
              <a:ahLst/>
              <a:cxnLst>
                <a:cxn ang="0">
                  <a:pos x="0" y="0"/>
                </a:cxn>
                <a:cxn ang="0">
                  <a:pos x="36" y="0"/>
                </a:cxn>
                <a:cxn ang="0">
                  <a:pos x="38" y="21"/>
                </a:cxn>
                <a:cxn ang="0">
                  <a:pos x="2" y="21"/>
                </a:cxn>
                <a:cxn ang="0">
                  <a:pos x="0" y="0"/>
                </a:cxn>
              </a:cxnLst>
              <a:rect l="0" t="0" r="r" b="b"/>
              <a:pathLst>
                <a:path w="38" h="21">
                  <a:moveTo>
                    <a:pt x="0" y="0"/>
                  </a:moveTo>
                  <a:lnTo>
                    <a:pt x="36" y="0"/>
                  </a:lnTo>
                  <a:lnTo>
                    <a:pt x="38" y="21"/>
                  </a:lnTo>
                  <a:lnTo>
                    <a:pt x="2" y="21"/>
                  </a:lnTo>
                  <a:lnTo>
                    <a:pt x="0" y="0"/>
                  </a:lnTo>
                  <a:close/>
                </a:path>
              </a:pathLst>
            </a:custGeom>
            <a:solidFill>
              <a:srgbClr val="00FFFF"/>
            </a:solidFill>
            <a:ln w="9525">
              <a:noFill/>
              <a:round/>
              <a:headEnd/>
              <a:tailEnd/>
            </a:ln>
          </p:spPr>
          <p:txBody>
            <a:bodyPr/>
            <a:lstStyle/>
            <a:p>
              <a:endParaRPr lang="en-US"/>
            </a:p>
          </p:txBody>
        </p:sp>
        <p:sp>
          <p:nvSpPr>
            <p:cNvPr id="57496" name="Line 152"/>
            <p:cNvSpPr>
              <a:spLocks noChangeShapeType="1"/>
            </p:cNvSpPr>
            <p:nvPr/>
          </p:nvSpPr>
          <p:spPr bwMode="auto">
            <a:xfrm>
              <a:off x="2070" y="3589"/>
              <a:ext cx="36" cy="1"/>
            </a:xfrm>
            <a:prstGeom prst="line">
              <a:avLst/>
            </a:prstGeom>
            <a:noFill/>
            <a:ln w="3175">
              <a:solidFill>
                <a:srgbClr val="00FFFF"/>
              </a:solidFill>
              <a:round/>
              <a:headEnd/>
              <a:tailEnd/>
            </a:ln>
          </p:spPr>
          <p:txBody>
            <a:bodyPr/>
            <a:lstStyle/>
            <a:p>
              <a:endParaRPr lang="en-US"/>
            </a:p>
          </p:txBody>
        </p:sp>
        <p:sp>
          <p:nvSpPr>
            <p:cNvPr id="57497" name="Line 153"/>
            <p:cNvSpPr>
              <a:spLocks noChangeShapeType="1"/>
            </p:cNvSpPr>
            <p:nvPr/>
          </p:nvSpPr>
          <p:spPr bwMode="auto">
            <a:xfrm>
              <a:off x="2106" y="3589"/>
              <a:ext cx="2" cy="21"/>
            </a:xfrm>
            <a:prstGeom prst="line">
              <a:avLst/>
            </a:prstGeom>
            <a:noFill/>
            <a:ln w="3175">
              <a:solidFill>
                <a:srgbClr val="00FFFF"/>
              </a:solidFill>
              <a:round/>
              <a:headEnd/>
              <a:tailEnd/>
            </a:ln>
          </p:spPr>
          <p:txBody>
            <a:bodyPr/>
            <a:lstStyle/>
            <a:p>
              <a:endParaRPr lang="en-US"/>
            </a:p>
          </p:txBody>
        </p:sp>
        <p:sp>
          <p:nvSpPr>
            <p:cNvPr id="57498" name="Line 154"/>
            <p:cNvSpPr>
              <a:spLocks noChangeShapeType="1"/>
            </p:cNvSpPr>
            <p:nvPr/>
          </p:nvSpPr>
          <p:spPr bwMode="auto">
            <a:xfrm flipH="1">
              <a:off x="2072" y="3610"/>
              <a:ext cx="36" cy="1"/>
            </a:xfrm>
            <a:prstGeom prst="line">
              <a:avLst/>
            </a:prstGeom>
            <a:noFill/>
            <a:ln w="3175">
              <a:solidFill>
                <a:srgbClr val="00FFFF"/>
              </a:solidFill>
              <a:round/>
              <a:headEnd/>
              <a:tailEnd/>
            </a:ln>
          </p:spPr>
          <p:txBody>
            <a:bodyPr/>
            <a:lstStyle/>
            <a:p>
              <a:endParaRPr lang="en-US"/>
            </a:p>
          </p:txBody>
        </p:sp>
        <p:sp>
          <p:nvSpPr>
            <p:cNvPr id="57499" name="Line 155"/>
            <p:cNvSpPr>
              <a:spLocks noChangeShapeType="1"/>
            </p:cNvSpPr>
            <p:nvPr/>
          </p:nvSpPr>
          <p:spPr bwMode="auto">
            <a:xfrm flipH="1" flipV="1">
              <a:off x="2070" y="3589"/>
              <a:ext cx="2" cy="21"/>
            </a:xfrm>
            <a:prstGeom prst="line">
              <a:avLst/>
            </a:prstGeom>
            <a:noFill/>
            <a:ln w="3175">
              <a:solidFill>
                <a:srgbClr val="00FFFF"/>
              </a:solidFill>
              <a:round/>
              <a:headEnd/>
              <a:tailEnd/>
            </a:ln>
          </p:spPr>
          <p:txBody>
            <a:bodyPr/>
            <a:lstStyle/>
            <a:p>
              <a:endParaRPr lang="en-US"/>
            </a:p>
          </p:txBody>
        </p:sp>
        <p:sp>
          <p:nvSpPr>
            <p:cNvPr id="57500" name="Freeform 156"/>
            <p:cNvSpPr>
              <a:spLocks/>
            </p:cNvSpPr>
            <p:nvPr/>
          </p:nvSpPr>
          <p:spPr bwMode="auto">
            <a:xfrm>
              <a:off x="2140" y="3587"/>
              <a:ext cx="38" cy="21"/>
            </a:xfrm>
            <a:custGeom>
              <a:avLst/>
              <a:gdLst/>
              <a:ahLst/>
              <a:cxnLst>
                <a:cxn ang="0">
                  <a:pos x="0" y="0"/>
                </a:cxn>
                <a:cxn ang="0">
                  <a:pos x="36" y="0"/>
                </a:cxn>
                <a:cxn ang="0">
                  <a:pos x="38" y="21"/>
                </a:cxn>
                <a:cxn ang="0">
                  <a:pos x="2" y="21"/>
                </a:cxn>
                <a:cxn ang="0">
                  <a:pos x="0" y="0"/>
                </a:cxn>
              </a:cxnLst>
              <a:rect l="0" t="0" r="r" b="b"/>
              <a:pathLst>
                <a:path w="38" h="21">
                  <a:moveTo>
                    <a:pt x="0" y="0"/>
                  </a:moveTo>
                  <a:lnTo>
                    <a:pt x="36" y="0"/>
                  </a:lnTo>
                  <a:lnTo>
                    <a:pt x="38" y="21"/>
                  </a:lnTo>
                  <a:lnTo>
                    <a:pt x="2" y="21"/>
                  </a:lnTo>
                  <a:lnTo>
                    <a:pt x="0" y="0"/>
                  </a:lnTo>
                  <a:close/>
                </a:path>
              </a:pathLst>
            </a:custGeom>
            <a:solidFill>
              <a:srgbClr val="00FFFF"/>
            </a:solidFill>
            <a:ln w="9525">
              <a:noFill/>
              <a:round/>
              <a:headEnd/>
              <a:tailEnd/>
            </a:ln>
          </p:spPr>
          <p:txBody>
            <a:bodyPr/>
            <a:lstStyle/>
            <a:p>
              <a:endParaRPr lang="en-US"/>
            </a:p>
          </p:txBody>
        </p:sp>
        <p:sp>
          <p:nvSpPr>
            <p:cNvPr id="57501" name="Line 157"/>
            <p:cNvSpPr>
              <a:spLocks noChangeShapeType="1"/>
            </p:cNvSpPr>
            <p:nvPr/>
          </p:nvSpPr>
          <p:spPr bwMode="auto">
            <a:xfrm>
              <a:off x="2140" y="3587"/>
              <a:ext cx="36" cy="1"/>
            </a:xfrm>
            <a:prstGeom prst="line">
              <a:avLst/>
            </a:prstGeom>
            <a:noFill/>
            <a:ln w="3175">
              <a:solidFill>
                <a:srgbClr val="00FFFF"/>
              </a:solidFill>
              <a:round/>
              <a:headEnd/>
              <a:tailEnd/>
            </a:ln>
          </p:spPr>
          <p:txBody>
            <a:bodyPr/>
            <a:lstStyle/>
            <a:p>
              <a:endParaRPr lang="en-US"/>
            </a:p>
          </p:txBody>
        </p:sp>
        <p:sp>
          <p:nvSpPr>
            <p:cNvPr id="57502" name="Line 158"/>
            <p:cNvSpPr>
              <a:spLocks noChangeShapeType="1"/>
            </p:cNvSpPr>
            <p:nvPr/>
          </p:nvSpPr>
          <p:spPr bwMode="auto">
            <a:xfrm>
              <a:off x="2176" y="3587"/>
              <a:ext cx="2" cy="21"/>
            </a:xfrm>
            <a:prstGeom prst="line">
              <a:avLst/>
            </a:prstGeom>
            <a:noFill/>
            <a:ln w="3175">
              <a:solidFill>
                <a:srgbClr val="00FFFF"/>
              </a:solidFill>
              <a:round/>
              <a:headEnd/>
              <a:tailEnd/>
            </a:ln>
          </p:spPr>
          <p:txBody>
            <a:bodyPr/>
            <a:lstStyle/>
            <a:p>
              <a:endParaRPr lang="en-US"/>
            </a:p>
          </p:txBody>
        </p:sp>
        <p:sp>
          <p:nvSpPr>
            <p:cNvPr id="57503" name="Line 159"/>
            <p:cNvSpPr>
              <a:spLocks noChangeShapeType="1"/>
            </p:cNvSpPr>
            <p:nvPr/>
          </p:nvSpPr>
          <p:spPr bwMode="auto">
            <a:xfrm flipH="1">
              <a:off x="2142" y="3608"/>
              <a:ext cx="36" cy="1"/>
            </a:xfrm>
            <a:prstGeom prst="line">
              <a:avLst/>
            </a:prstGeom>
            <a:noFill/>
            <a:ln w="3175">
              <a:solidFill>
                <a:srgbClr val="00FFFF"/>
              </a:solidFill>
              <a:round/>
              <a:headEnd/>
              <a:tailEnd/>
            </a:ln>
          </p:spPr>
          <p:txBody>
            <a:bodyPr/>
            <a:lstStyle/>
            <a:p>
              <a:endParaRPr lang="en-US"/>
            </a:p>
          </p:txBody>
        </p:sp>
        <p:sp>
          <p:nvSpPr>
            <p:cNvPr id="57504" name="Line 160"/>
            <p:cNvSpPr>
              <a:spLocks noChangeShapeType="1"/>
            </p:cNvSpPr>
            <p:nvPr/>
          </p:nvSpPr>
          <p:spPr bwMode="auto">
            <a:xfrm flipH="1" flipV="1">
              <a:off x="2140" y="3587"/>
              <a:ext cx="2" cy="21"/>
            </a:xfrm>
            <a:prstGeom prst="line">
              <a:avLst/>
            </a:prstGeom>
            <a:noFill/>
            <a:ln w="3175">
              <a:solidFill>
                <a:srgbClr val="00FFFF"/>
              </a:solidFill>
              <a:round/>
              <a:headEnd/>
              <a:tailEnd/>
            </a:ln>
          </p:spPr>
          <p:txBody>
            <a:bodyPr/>
            <a:lstStyle/>
            <a:p>
              <a:endParaRPr lang="en-US"/>
            </a:p>
          </p:txBody>
        </p:sp>
        <p:sp>
          <p:nvSpPr>
            <p:cNvPr id="57505" name="Rectangle 161"/>
            <p:cNvSpPr>
              <a:spLocks noChangeArrowheads="1"/>
            </p:cNvSpPr>
            <p:nvPr/>
          </p:nvSpPr>
          <p:spPr bwMode="auto">
            <a:xfrm>
              <a:off x="2214" y="3586"/>
              <a:ext cx="34" cy="20"/>
            </a:xfrm>
            <a:prstGeom prst="rect">
              <a:avLst/>
            </a:prstGeom>
            <a:solidFill>
              <a:srgbClr val="00FFFF"/>
            </a:solidFill>
            <a:ln w="9525">
              <a:noFill/>
              <a:miter lim="800000"/>
              <a:headEnd/>
              <a:tailEnd/>
            </a:ln>
          </p:spPr>
          <p:txBody>
            <a:bodyPr/>
            <a:lstStyle/>
            <a:p>
              <a:endParaRPr lang="en-US"/>
            </a:p>
          </p:txBody>
        </p:sp>
        <p:sp>
          <p:nvSpPr>
            <p:cNvPr id="57506" name="Line 162"/>
            <p:cNvSpPr>
              <a:spLocks noChangeShapeType="1"/>
            </p:cNvSpPr>
            <p:nvPr/>
          </p:nvSpPr>
          <p:spPr bwMode="auto">
            <a:xfrm>
              <a:off x="2214" y="3586"/>
              <a:ext cx="34" cy="1"/>
            </a:xfrm>
            <a:prstGeom prst="line">
              <a:avLst/>
            </a:prstGeom>
            <a:noFill/>
            <a:ln w="3175">
              <a:solidFill>
                <a:srgbClr val="00FFFF"/>
              </a:solidFill>
              <a:round/>
              <a:headEnd/>
              <a:tailEnd/>
            </a:ln>
          </p:spPr>
          <p:txBody>
            <a:bodyPr/>
            <a:lstStyle/>
            <a:p>
              <a:endParaRPr lang="en-US"/>
            </a:p>
          </p:txBody>
        </p:sp>
        <p:sp>
          <p:nvSpPr>
            <p:cNvPr id="57507" name="Line 163"/>
            <p:cNvSpPr>
              <a:spLocks noChangeShapeType="1"/>
            </p:cNvSpPr>
            <p:nvPr/>
          </p:nvSpPr>
          <p:spPr bwMode="auto">
            <a:xfrm>
              <a:off x="2248" y="3586"/>
              <a:ext cx="1" cy="20"/>
            </a:xfrm>
            <a:prstGeom prst="line">
              <a:avLst/>
            </a:prstGeom>
            <a:noFill/>
            <a:ln w="3175">
              <a:solidFill>
                <a:srgbClr val="00FFFF"/>
              </a:solidFill>
              <a:round/>
              <a:headEnd/>
              <a:tailEnd/>
            </a:ln>
          </p:spPr>
          <p:txBody>
            <a:bodyPr/>
            <a:lstStyle/>
            <a:p>
              <a:endParaRPr lang="en-US"/>
            </a:p>
          </p:txBody>
        </p:sp>
        <p:sp>
          <p:nvSpPr>
            <p:cNvPr id="57508" name="Line 164"/>
            <p:cNvSpPr>
              <a:spLocks noChangeShapeType="1"/>
            </p:cNvSpPr>
            <p:nvPr/>
          </p:nvSpPr>
          <p:spPr bwMode="auto">
            <a:xfrm flipH="1">
              <a:off x="2214" y="3606"/>
              <a:ext cx="34" cy="1"/>
            </a:xfrm>
            <a:prstGeom prst="line">
              <a:avLst/>
            </a:prstGeom>
            <a:noFill/>
            <a:ln w="3175">
              <a:solidFill>
                <a:srgbClr val="00FFFF"/>
              </a:solidFill>
              <a:round/>
              <a:headEnd/>
              <a:tailEnd/>
            </a:ln>
          </p:spPr>
          <p:txBody>
            <a:bodyPr/>
            <a:lstStyle/>
            <a:p>
              <a:endParaRPr lang="en-US"/>
            </a:p>
          </p:txBody>
        </p:sp>
        <p:sp>
          <p:nvSpPr>
            <p:cNvPr id="57509" name="Line 165"/>
            <p:cNvSpPr>
              <a:spLocks noChangeShapeType="1"/>
            </p:cNvSpPr>
            <p:nvPr/>
          </p:nvSpPr>
          <p:spPr bwMode="auto">
            <a:xfrm flipV="1">
              <a:off x="2214" y="3586"/>
              <a:ext cx="1" cy="20"/>
            </a:xfrm>
            <a:prstGeom prst="line">
              <a:avLst/>
            </a:prstGeom>
            <a:noFill/>
            <a:ln w="3175">
              <a:solidFill>
                <a:srgbClr val="00FFFF"/>
              </a:solidFill>
              <a:round/>
              <a:headEnd/>
              <a:tailEnd/>
            </a:ln>
          </p:spPr>
          <p:txBody>
            <a:bodyPr/>
            <a:lstStyle/>
            <a:p>
              <a:endParaRPr lang="en-US"/>
            </a:p>
          </p:txBody>
        </p:sp>
        <p:sp>
          <p:nvSpPr>
            <p:cNvPr id="57510" name="Freeform 166"/>
            <p:cNvSpPr>
              <a:spLocks/>
            </p:cNvSpPr>
            <p:nvPr/>
          </p:nvSpPr>
          <p:spPr bwMode="auto">
            <a:xfrm>
              <a:off x="2283" y="3586"/>
              <a:ext cx="37" cy="20"/>
            </a:xfrm>
            <a:custGeom>
              <a:avLst/>
              <a:gdLst/>
              <a:ahLst/>
              <a:cxnLst>
                <a:cxn ang="0">
                  <a:pos x="0" y="0"/>
                </a:cxn>
                <a:cxn ang="0">
                  <a:pos x="36" y="0"/>
                </a:cxn>
                <a:cxn ang="0">
                  <a:pos x="37" y="20"/>
                </a:cxn>
                <a:cxn ang="0">
                  <a:pos x="1" y="20"/>
                </a:cxn>
                <a:cxn ang="0">
                  <a:pos x="0" y="0"/>
                </a:cxn>
              </a:cxnLst>
              <a:rect l="0" t="0" r="r" b="b"/>
              <a:pathLst>
                <a:path w="37" h="20">
                  <a:moveTo>
                    <a:pt x="0" y="0"/>
                  </a:moveTo>
                  <a:lnTo>
                    <a:pt x="36" y="0"/>
                  </a:lnTo>
                  <a:lnTo>
                    <a:pt x="37" y="20"/>
                  </a:lnTo>
                  <a:lnTo>
                    <a:pt x="1" y="20"/>
                  </a:lnTo>
                  <a:lnTo>
                    <a:pt x="0" y="0"/>
                  </a:lnTo>
                  <a:close/>
                </a:path>
              </a:pathLst>
            </a:custGeom>
            <a:solidFill>
              <a:srgbClr val="00FFFF"/>
            </a:solidFill>
            <a:ln w="9525">
              <a:noFill/>
              <a:round/>
              <a:headEnd/>
              <a:tailEnd/>
            </a:ln>
          </p:spPr>
          <p:txBody>
            <a:bodyPr/>
            <a:lstStyle/>
            <a:p>
              <a:endParaRPr lang="en-US"/>
            </a:p>
          </p:txBody>
        </p:sp>
        <p:sp>
          <p:nvSpPr>
            <p:cNvPr id="57511" name="Line 167"/>
            <p:cNvSpPr>
              <a:spLocks noChangeShapeType="1"/>
            </p:cNvSpPr>
            <p:nvPr/>
          </p:nvSpPr>
          <p:spPr bwMode="auto">
            <a:xfrm>
              <a:off x="2283" y="3586"/>
              <a:ext cx="36" cy="1"/>
            </a:xfrm>
            <a:prstGeom prst="line">
              <a:avLst/>
            </a:prstGeom>
            <a:noFill/>
            <a:ln w="3175">
              <a:solidFill>
                <a:srgbClr val="00FFFF"/>
              </a:solidFill>
              <a:round/>
              <a:headEnd/>
              <a:tailEnd/>
            </a:ln>
          </p:spPr>
          <p:txBody>
            <a:bodyPr/>
            <a:lstStyle/>
            <a:p>
              <a:endParaRPr lang="en-US"/>
            </a:p>
          </p:txBody>
        </p:sp>
        <p:sp>
          <p:nvSpPr>
            <p:cNvPr id="57512" name="Line 168"/>
            <p:cNvSpPr>
              <a:spLocks noChangeShapeType="1"/>
            </p:cNvSpPr>
            <p:nvPr/>
          </p:nvSpPr>
          <p:spPr bwMode="auto">
            <a:xfrm>
              <a:off x="2319" y="3586"/>
              <a:ext cx="1" cy="20"/>
            </a:xfrm>
            <a:prstGeom prst="line">
              <a:avLst/>
            </a:prstGeom>
            <a:noFill/>
            <a:ln w="3175">
              <a:solidFill>
                <a:srgbClr val="00FFFF"/>
              </a:solidFill>
              <a:round/>
              <a:headEnd/>
              <a:tailEnd/>
            </a:ln>
          </p:spPr>
          <p:txBody>
            <a:bodyPr/>
            <a:lstStyle/>
            <a:p>
              <a:endParaRPr lang="en-US"/>
            </a:p>
          </p:txBody>
        </p:sp>
        <p:sp>
          <p:nvSpPr>
            <p:cNvPr id="57513" name="Line 169"/>
            <p:cNvSpPr>
              <a:spLocks noChangeShapeType="1"/>
            </p:cNvSpPr>
            <p:nvPr/>
          </p:nvSpPr>
          <p:spPr bwMode="auto">
            <a:xfrm flipH="1">
              <a:off x="2284" y="3606"/>
              <a:ext cx="36" cy="1"/>
            </a:xfrm>
            <a:prstGeom prst="line">
              <a:avLst/>
            </a:prstGeom>
            <a:noFill/>
            <a:ln w="3175">
              <a:solidFill>
                <a:srgbClr val="00FFFF"/>
              </a:solidFill>
              <a:round/>
              <a:headEnd/>
              <a:tailEnd/>
            </a:ln>
          </p:spPr>
          <p:txBody>
            <a:bodyPr/>
            <a:lstStyle/>
            <a:p>
              <a:endParaRPr lang="en-US"/>
            </a:p>
          </p:txBody>
        </p:sp>
        <p:sp>
          <p:nvSpPr>
            <p:cNvPr id="57514" name="Line 170"/>
            <p:cNvSpPr>
              <a:spLocks noChangeShapeType="1"/>
            </p:cNvSpPr>
            <p:nvPr/>
          </p:nvSpPr>
          <p:spPr bwMode="auto">
            <a:xfrm flipH="1" flipV="1">
              <a:off x="2283" y="3586"/>
              <a:ext cx="1" cy="20"/>
            </a:xfrm>
            <a:prstGeom prst="line">
              <a:avLst/>
            </a:prstGeom>
            <a:noFill/>
            <a:ln w="3175">
              <a:solidFill>
                <a:srgbClr val="00FFFF"/>
              </a:solidFill>
              <a:round/>
              <a:headEnd/>
              <a:tailEnd/>
            </a:ln>
          </p:spPr>
          <p:txBody>
            <a:bodyPr/>
            <a:lstStyle/>
            <a:p>
              <a:endParaRPr lang="en-US"/>
            </a:p>
          </p:txBody>
        </p:sp>
        <p:sp>
          <p:nvSpPr>
            <p:cNvPr id="57515" name="Freeform 171"/>
            <p:cNvSpPr>
              <a:spLocks/>
            </p:cNvSpPr>
            <p:nvPr/>
          </p:nvSpPr>
          <p:spPr bwMode="auto">
            <a:xfrm>
              <a:off x="2353" y="3584"/>
              <a:ext cx="38" cy="20"/>
            </a:xfrm>
            <a:custGeom>
              <a:avLst/>
              <a:gdLst/>
              <a:ahLst/>
              <a:cxnLst>
                <a:cxn ang="0">
                  <a:pos x="0" y="0"/>
                </a:cxn>
                <a:cxn ang="0">
                  <a:pos x="36" y="0"/>
                </a:cxn>
                <a:cxn ang="0">
                  <a:pos x="38" y="20"/>
                </a:cxn>
                <a:cxn ang="0">
                  <a:pos x="2" y="20"/>
                </a:cxn>
                <a:cxn ang="0">
                  <a:pos x="0" y="0"/>
                </a:cxn>
              </a:cxnLst>
              <a:rect l="0" t="0" r="r" b="b"/>
              <a:pathLst>
                <a:path w="38" h="20">
                  <a:moveTo>
                    <a:pt x="0" y="0"/>
                  </a:moveTo>
                  <a:lnTo>
                    <a:pt x="36" y="0"/>
                  </a:lnTo>
                  <a:lnTo>
                    <a:pt x="38" y="20"/>
                  </a:lnTo>
                  <a:lnTo>
                    <a:pt x="2" y="20"/>
                  </a:lnTo>
                  <a:lnTo>
                    <a:pt x="0" y="0"/>
                  </a:lnTo>
                  <a:close/>
                </a:path>
              </a:pathLst>
            </a:custGeom>
            <a:solidFill>
              <a:srgbClr val="00FFFF"/>
            </a:solidFill>
            <a:ln w="9525">
              <a:noFill/>
              <a:round/>
              <a:headEnd/>
              <a:tailEnd/>
            </a:ln>
          </p:spPr>
          <p:txBody>
            <a:bodyPr/>
            <a:lstStyle/>
            <a:p>
              <a:endParaRPr lang="en-US"/>
            </a:p>
          </p:txBody>
        </p:sp>
        <p:sp>
          <p:nvSpPr>
            <p:cNvPr id="57516" name="Line 172"/>
            <p:cNvSpPr>
              <a:spLocks noChangeShapeType="1"/>
            </p:cNvSpPr>
            <p:nvPr/>
          </p:nvSpPr>
          <p:spPr bwMode="auto">
            <a:xfrm>
              <a:off x="2353" y="3584"/>
              <a:ext cx="36" cy="1"/>
            </a:xfrm>
            <a:prstGeom prst="line">
              <a:avLst/>
            </a:prstGeom>
            <a:noFill/>
            <a:ln w="3175">
              <a:solidFill>
                <a:srgbClr val="00FFFF"/>
              </a:solidFill>
              <a:round/>
              <a:headEnd/>
              <a:tailEnd/>
            </a:ln>
          </p:spPr>
          <p:txBody>
            <a:bodyPr/>
            <a:lstStyle/>
            <a:p>
              <a:endParaRPr lang="en-US"/>
            </a:p>
          </p:txBody>
        </p:sp>
        <p:sp>
          <p:nvSpPr>
            <p:cNvPr id="57517" name="Line 173"/>
            <p:cNvSpPr>
              <a:spLocks noChangeShapeType="1"/>
            </p:cNvSpPr>
            <p:nvPr/>
          </p:nvSpPr>
          <p:spPr bwMode="auto">
            <a:xfrm>
              <a:off x="2389" y="3584"/>
              <a:ext cx="2" cy="20"/>
            </a:xfrm>
            <a:prstGeom prst="line">
              <a:avLst/>
            </a:prstGeom>
            <a:noFill/>
            <a:ln w="3175">
              <a:solidFill>
                <a:srgbClr val="00FFFF"/>
              </a:solidFill>
              <a:round/>
              <a:headEnd/>
              <a:tailEnd/>
            </a:ln>
          </p:spPr>
          <p:txBody>
            <a:bodyPr/>
            <a:lstStyle/>
            <a:p>
              <a:endParaRPr lang="en-US"/>
            </a:p>
          </p:txBody>
        </p:sp>
        <p:sp>
          <p:nvSpPr>
            <p:cNvPr id="57518" name="Line 174"/>
            <p:cNvSpPr>
              <a:spLocks noChangeShapeType="1"/>
            </p:cNvSpPr>
            <p:nvPr/>
          </p:nvSpPr>
          <p:spPr bwMode="auto">
            <a:xfrm flipH="1">
              <a:off x="2355" y="3604"/>
              <a:ext cx="36" cy="1"/>
            </a:xfrm>
            <a:prstGeom prst="line">
              <a:avLst/>
            </a:prstGeom>
            <a:noFill/>
            <a:ln w="3175">
              <a:solidFill>
                <a:srgbClr val="00FFFF"/>
              </a:solidFill>
              <a:round/>
              <a:headEnd/>
              <a:tailEnd/>
            </a:ln>
          </p:spPr>
          <p:txBody>
            <a:bodyPr/>
            <a:lstStyle/>
            <a:p>
              <a:endParaRPr lang="en-US"/>
            </a:p>
          </p:txBody>
        </p:sp>
        <p:sp>
          <p:nvSpPr>
            <p:cNvPr id="57519" name="Line 175"/>
            <p:cNvSpPr>
              <a:spLocks noChangeShapeType="1"/>
            </p:cNvSpPr>
            <p:nvPr/>
          </p:nvSpPr>
          <p:spPr bwMode="auto">
            <a:xfrm flipH="1" flipV="1">
              <a:off x="2353" y="3584"/>
              <a:ext cx="2" cy="20"/>
            </a:xfrm>
            <a:prstGeom prst="line">
              <a:avLst/>
            </a:prstGeom>
            <a:noFill/>
            <a:ln w="3175">
              <a:solidFill>
                <a:srgbClr val="00FFFF"/>
              </a:solidFill>
              <a:round/>
              <a:headEnd/>
              <a:tailEnd/>
            </a:ln>
          </p:spPr>
          <p:txBody>
            <a:bodyPr/>
            <a:lstStyle/>
            <a:p>
              <a:endParaRPr lang="en-US"/>
            </a:p>
          </p:txBody>
        </p:sp>
        <p:sp>
          <p:nvSpPr>
            <p:cNvPr id="57520" name="Freeform 176"/>
            <p:cNvSpPr>
              <a:spLocks/>
            </p:cNvSpPr>
            <p:nvPr/>
          </p:nvSpPr>
          <p:spPr bwMode="auto">
            <a:xfrm>
              <a:off x="2425" y="3582"/>
              <a:ext cx="34" cy="21"/>
            </a:xfrm>
            <a:custGeom>
              <a:avLst/>
              <a:gdLst/>
              <a:ahLst/>
              <a:cxnLst>
                <a:cxn ang="0">
                  <a:pos x="0" y="0"/>
                </a:cxn>
                <a:cxn ang="0">
                  <a:pos x="32" y="0"/>
                </a:cxn>
                <a:cxn ang="0">
                  <a:pos x="34" y="19"/>
                </a:cxn>
                <a:cxn ang="0">
                  <a:pos x="2" y="21"/>
                </a:cxn>
                <a:cxn ang="0">
                  <a:pos x="0" y="0"/>
                </a:cxn>
              </a:cxnLst>
              <a:rect l="0" t="0" r="r" b="b"/>
              <a:pathLst>
                <a:path w="34" h="21">
                  <a:moveTo>
                    <a:pt x="0" y="0"/>
                  </a:moveTo>
                  <a:lnTo>
                    <a:pt x="32" y="0"/>
                  </a:lnTo>
                  <a:lnTo>
                    <a:pt x="34" y="19"/>
                  </a:lnTo>
                  <a:lnTo>
                    <a:pt x="2" y="21"/>
                  </a:lnTo>
                  <a:lnTo>
                    <a:pt x="0" y="0"/>
                  </a:lnTo>
                  <a:close/>
                </a:path>
              </a:pathLst>
            </a:custGeom>
            <a:solidFill>
              <a:srgbClr val="00FFFF"/>
            </a:solidFill>
            <a:ln w="9525">
              <a:noFill/>
              <a:round/>
              <a:headEnd/>
              <a:tailEnd/>
            </a:ln>
          </p:spPr>
          <p:txBody>
            <a:bodyPr/>
            <a:lstStyle/>
            <a:p>
              <a:endParaRPr lang="en-US"/>
            </a:p>
          </p:txBody>
        </p:sp>
        <p:sp>
          <p:nvSpPr>
            <p:cNvPr id="57521" name="Line 177"/>
            <p:cNvSpPr>
              <a:spLocks noChangeShapeType="1"/>
            </p:cNvSpPr>
            <p:nvPr/>
          </p:nvSpPr>
          <p:spPr bwMode="auto">
            <a:xfrm>
              <a:off x="2425" y="3582"/>
              <a:ext cx="32" cy="1"/>
            </a:xfrm>
            <a:prstGeom prst="line">
              <a:avLst/>
            </a:prstGeom>
            <a:noFill/>
            <a:ln w="3175">
              <a:solidFill>
                <a:srgbClr val="00FFFF"/>
              </a:solidFill>
              <a:round/>
              <a:headEnd/>
              <a:tailEnd/>
            </a:ln>
          </p:spPr>
          <p:txBody>
            <a:bodyPr/>
            <a:lstStyle/>
            <a:p>
              <a:endParaRPr lang="en-US"/>
            </a:p>
          </p:txBody>
        </p:sp>
        <p:sp>
          <p:nvSpPr>
            <p:cNvPr id="57522" name="Line 178"/>
            <p:cNvSpPr>
              <a:spLocks noChangeShapeType="1"/>
            </p:cNvSpPr>
            <p:nvPr/>
          </p:nvSpPr>
          <p:spPr bwMode="auto">
            <a:xfrm>
              <a:off x="2457" y="3582"/>
              <a:ext cx="2" cy="19"/>
            </a:xfrm>
            <a:prstGeom prst="line">
              <a:avLst/>
            </a:prstGeom>
            <a:noFill/>
            <a:ln w="3175">
              <a:solidFill>
                <a:srgbClr val="00FFFF"/>
              </a:solidFill>
              <a:round/>
              <a:headEnd/>
              <a:tailEnd/>
            </a:ln>
          </p:spPr>
          <p:txBody>
            <a:bodyPr/>
            <a:lstStyle/>
            <a:p>
              <a:endParaRPr lang="en-US"/>
            </a:p>
          </p:txBody>
        </p:sp>
        <p:sp>
          <p:nvSpPr>
            <p:cNvPr id="57523" name="Line 179"/>
            <p:cNvSpPr>
              <a:spLocks noChangeShapeType="1"/>
            </p:cNvSpPr>
            <p:nvPr/>
          </p:nvSpPr>
          <p:spPr bwMode="auto">
            <a:xfrm flipH="1">
              <a:off x="2427" y="3601"/>
              <a:ext cx="32" cy="2"/>
            </a:xfrm>
            <a:prstGeom prst="line">
              <a:avLst/>
            </a:prstGeom>
            <a:noFill/>
            <a:ln w="3175">
              <a:solidFill>
                <a:srgbClr val="00FFFF"/>
              </a:solidFill>
              <a:round/>
              <a:headEnd/>
              <a:tailEnd/>
            </a:ln>
          </p:spPr>
          <p:txBody>
            <a:bodyPr/>
            <a:lstStyle/>
            <a:p>
              <a:endParaRPr lang="en-US"/>
            </a:p>
          </p:txBody>
        </p:sp>
        <p:sp>
          <p:nvSpPr>
            <p:cNvPr id="57524" name="Line 180"/>
            <p:cNvSpPr>
              <a:spLocks noChangeShapeType="1"/>
            </p:cNvSpPr>
            <p:nvPr/>
          </p:nvSpPr>
          <p:spPr bwMode="auto">
            <a:xfrm flipH="1" flipV="1">
              <a:off x="2425" y="3582"/>
              <a:ext cx="2" cy="21"/>
            </a:xfrm>
            <a:prstGeom prst="line">
              <a:avLst/>
            </a:prstGeom>
            <a:noFill/>
            <a:ln w="3175">
              <a:solidFill>
                <a:srgbClr val="00FFFF"/>
              </a:solidFill>
              <a:round/>
              <a:headEnd/>
              <a:tailEnd/>
            </a:ln>
          </p:spPr>
          <p:txBody>
            <a:bodyPr/>
            <a:lstStyle/>
            <a:p>
              <a:endParaRPr lang="en-US"/>
            </a:p>
          </p:txBody>
        </p:sp>
        <p:sp>
          <p:nvSpPr>
            <p:cNvPr id="57525" name="Rectangle 181"/>
            <p:cNvSpPr>
              <a:spLocks noChangeArrowheads="1"/>
            </p:cNvSpPr>
            <p:nvPr/>
          </p:nvSpPr>
          <p:spPr bwMode="auto">
            <a:xfrm>
              <a:off x="2459" y="3580"/>
              <a:ext cx="2" cy="21"/>
            </a:xfrm>
            <a:prstGeom prst="rect">
              <a:avLst/>
            </a:prstGeom>
            <a:solidFill>
              <a:srgbClr val="00FFFF"/>
            </a:solidFill>
            <a:ln w="9525">
              <a:noFill/>
              <a:miter lim="800000"/>
              <a:headEnd/>
              <a:tailEnd/>
            </a:ln>
          </p:spPr>
          <p:txBody>
            <a:bodyPr/>
            <a:lstStyle/>
            <a:p>
              <a:endParaRPr lang="en-US"/>
            </a:p>
          </p:txBody>
        </p:sp>
        <p:sp>
          <p:nvSpPr>
            <p:cNvPr id="57526" name="Line 182"/>
            <p:cNvSpPr>
              <a:spLocks noChangeShapeType="1"/>
            </p:cNvSpPr>
            <p:nvPr/>
          </p:nvSpPr>
          <p:spPr bwMode="auto">
            <a:xfrm>
              <a:off x="2459" y="3580"/>
              <a:ext cx="2" cy="1"/>
            </a:xfrm>
            <a:prstGeom prst="line">
              <a:avLst/>
            </a:prstGeom>
            <a:noFill/>
            <a:ln w="3175">
              <a:solidFill>
                <a:srgbClr val="00FFFF"/>
              </a:solidFill>
              <a:round/>
              <a:headEnd/>
              <a:tailEnd/>
            </a:ln>
          </p:spPr>
          <p:txBody>
            <a:bodyPr/>
            <a:lstStyle/>
            <a:p>
              <a:endParaRPr lang="en-US"/>
            </a:p>
          </p:txBody>
        </p:sp>
        <p:sp>
          <p:nvSpPr>
            <p:cNvPr id="57527" name="Line 183"/>
            <p:cNvSpPr>
              <a:spLocks noChangeShapeType="1"/>
            </p:cNvSpPr>
            <p:nvPr/>
          </p:nvSpPr>
          <p:spPr bwMode="auto">
            <a:xfrm>
              <a:off x="2461" y="3580"/>
              <a:ext cx="1" cy="21"/>
            </a:xfrm>
            <a:prstGeom prst="line">
              <a:avLst/>
            </a:prstGeom>
            <a:noFill/>
            <a:ln w="3175">
              <a:solidFill>
                <a:srgbClr val="00FFFF"/>
              </a:solidFill>
              <a:round/>
              <a:headEnd/>
              <a:tailEnd/>
            </a:ln>
          </p:spPr>
          <p:txBody>
            <a:bodyPr/>
            <a:lstStyle/>
            <a:p>
              <a:endParaRPr lang="en-US"/>
            </a:p>
          </p:txBody>
        </p:sp>
        <p:sp>
          <p:nvSpPr>
            <p:cNvPr id="57528" name="Line 184"/>
            <p:cNvSpPr>
              <a:spLocks noChangeShapeType="1"/>
            </p:cNvSpPr>
            <p:nvPr/>
          </p:nvSpPr>
          <p:spPr bwMode="auto">
            <a:xfrm flipH="1">
              <a:off x="2459" y="3601"/>
              <a:ext cx="2" cy="1"/>
            </a:xfrm>
            <a:prstGeom prst="line">
              <a:avLst/>
            </a:prstGeom>
            <a:noFill/>
            <a:ln w="3175">
              <a:solidFill>
                <a:srgbClr val="00FFFF"/>
              </a:solidFill>
              <a:round/>
              <a:headEnd/>
              <a:tailEnd/>
            </a:ln>
          </p:spPr>
          <p:txBody>
            <a:bodyPr/>
            <a:lstStyle/>
            <a:p>
              <a:endParaRPr lang="en-US"/>
            </a:p>
          </p:txBody>
        </p:sp>
        <p:sp>
          <p:nvSpPr>
            <p:cNvPr id="57529" name="Line 185"/>
            <p:cNvSpPr>
              <a:spLocks noChangeShapeType="1"/>
            </p:cNvSpPr>
            <p:nvPr/>
          </p:nvSpPr>
          <p:spPr bwMode="auto">
            <a:xfrm flipV="1">
              <a:off x="2459" y="3580"/>
              <a:ext cx="1" cy="21"/>
            </a:xfrm>
            <a:prstGeom prst="line">
              <a:avLst/>
            </a:prstGeom>
            <a:noFill/>
            <a:ln w="3175">
              <a:solidFill>
                <a:srgbClr val="00FFFF"/>
              </a:solidFill>
              <a:round/>
              <a:headEnd/>
              <a:tailEnd/>
            </a:ln>
          </p:spPr>
          <p:txBody>
            <a:bodyPr/>
            <a:lstStyle/>
            <a:p>
              <a:endParaRPr lang="en-US"/>
            </a:p>
          </p:txBody>
        </p:sp>
        <p:sp>
          <p:nvSpPr>
            <p:cNvPr id="57530" name="Rectangle 186"/>
            <p:cNvSpPr>
              <a:spLocks noChangeArrowheads="1"/>
            </p:cNvSpPr>
            <p:nvPr/>
          </p:nvSpPr>
          <p:spPr bwMode="auto">
            <a:xfrm>
              <a:off x="2497" y="3580"/>
              <a:ext cx="27" cy="21"/>
            </a:xfrm>
            <a:prstGeom prst="rect">
              <a:avLst/>
            </a:prstGeom>
            <a:solidFill>
              <a:srgbClr val="00FFFF"/>
            </a:solidFill>
            <a:ln w="9525">
              <a:noFill/>
              <a:miter lim="800000"/>
              <a:headEnd/>
              <a:tailEnd/>
            </a:ln>
          </p:spPr>
          <p:txBody>
            <a:bodyPr/>
            <a:lstStyle/>
            <a:p>
              <a:endParaRPr lang="en-US"/>
            </a:p>
          </p:txBody>
        </p:sp>
        <p:sp>
          <p:nvSpPr>
            <p:cNvPr id="57531" name="Line 187"/>
            <p:cNvSpPr>
              <a:spLocks noChangeShapeType="1"/>
            </p:cNvSpPr>
            <p:nvPr/>
          </p:nvSpPr>
          <p:spPr bwMode="auto">
            <a:xfrm>
              <a:off x="2497" y="3580"/>
              <a:ext cx="27" cy="1"/>
            </a:xfrm>
            <a:prstGeom prst="line">
              <a:avLst/>
            </a:prstGeom>
            <a:noFill/>
            <a:ln w="3175">
              <a:solidFill>
                <a:srgbClr val="00FFFF"/>
              </a:solidFill>
              <a:round/>
              <a:headEnd/>
              <a:tailEnd/>
            </a:ln>
          </p:spPr>
          <p:txBody>
            <a:bodyPr/>
            <a:lstStyle/>
            <a:p>
              <a:endParaRPr lang="en-US"/>
            </a:p>
          </p:txBody>
        </p:sp>
        <p:sp>
          <p:nvSpPr>
            <p:cNvPr id="57532" name="Line 188"/>
            <p:cNvSpPr>
              <a:spLocks noChangeShapeType="1"/>
            </p:cNvSpPr>
            <p:nvPr/>
          </p:nvSpPr>
          <p:spPr bwMode="auto">
            <a:xfrm>
              <a:off x="2524" y="3580"/>
              <a:ext cx="1" cy="21"/>
            </a:xfrm>
            <a:prstGeom prst="line">
              <a:avLst/>
            </a:prstGeom>
            <a:noFill/>
            <a:ln w="3175">
              <a:solidFill>
                <a:srgbClr val="00FFFF"/>
              </a:solidFill>
              <a:round/>
              <a:headEnd/>
              <a:tailEnd/>
            </a:ln>
          </p:spPr>
          <p:txBody>
            <a:bodyPr/>
            <a:lstStyle/>
            <a:p>
              <a:endParaRPr lang="en-US"/>
            </a:p>
          </p:txBody>
        </p:sp>
        <p:sp>
          <p:nvSpPr>
            <p:cNvPr id="57533" name="Line 189"/>
            <p:cNvSpPr>
              <a:spLocks noChangeShapeType="1"/>
            </p:cNvSpPr>
            <p:nvPr/>
          </p:nvSpPr>
          <p:spPr bwMode="auto">
            <a:xfrm flipH="1">
              <a:off x="2497" y="3601"/>
              <a:ext cx="27" cy="1"/>
            </a:xfrm>
            <a:prstGeom prst="line">
              <a:avLst/>
            </a:prstGeom>
            <a:noFill/>
            <a:ln w="3175">
              <a:solidFill>
                <a:srgbClr val="00FFFF"/>
              </a:solidFill>
              <a:round/>
              <a:headEnd/>
              <a:tailEnd/>
            </a:ln>
          </p:spPr>
          <p:txBody>
            <a:bodyPr/>
            <a:lstStyle/>
            <a:p>
              <a:endParaRPr lang="en-US"/>
            </a:p>
          </p:txBody>
        </p:sp>
        <p:sp>
          <p:nvSpPr>
            <p:cNvPr id="57534" name="Line 190"/>
            <p:cNvSpPr>
              <a:spLocks noChangeShapeType="1"/>
            </p:cNvSpPr>
            <p:nvPr/>
          </p:nvSpPr>
          <p:spPr bwMode="auto">
            <a:xfrm flipV="1">
              <a:off x="2497" y="3580"/>
              <a:ext cx="1" cy="21"/>
            </a:xfrm>
            <a:prstGeom prst="line">
              <a:avLst/>
            </a:prstGeom>
            <a:noFill/>
            <a:ln w="3175">
              <a:solidFill>
                <a:srgbClr val="00FFFF"/>
              </a:solidFill>
              <a:round/>
              <a:headEnd/>
              <a:tailEnd/>
            </a:ln>
          </p:spPr>
          <p:txBody>
            <a:bodyPr/>
            <a:lstStyle/>
            <a:p>
              <a:endParaRPr lang="en-US"/>
            </a:p>
          </p:txBody>
        </p:sp>
        <p:sp>
          <p:nvSpPr>
            <p:cNvPr id="57535" name="Freeform 191"/>
            <p:cNvSpPr>
              <a:spLocks/>
            </p:cNvSpPr>
            <p:nvPr/>
          </p:nvSpPr>
          <p:spPr bwMode="auto">
            <a:xfrm>
              <a:off x="2523" y="3580"/>
              <a:ext cx="10" cy="21"/>
            </a:xfrm>
            <a:custGeom>
              <a:avLst/>
              <a:gdLst/>
              <a:ahLst/>
              <a:cxnLst>
                <a:cxn ang="0">
                  <a:pos x="0" y="2"/>
                </a:cxn>
                <a:cxn ang="0">
                  <a:pos x="8" y="0"/>
                </a:cxn>
                <a:cxn ang="0">
                  <a:pos x="10" y="21"/>
                </a:cxn>
                <a:cxn ang="0">
                  <a:pos x="1" y="21"/>
                </a:cxn>
                <a:cxn ang="0">
                  <a:pos x="0" y="2"/>
                </a:cxn>
              </a:cxnLst>
              <a:rect l="0" t="0" r="r" b="b"/>
              <a:pathLst>
                <a:path w="10" h="21">
                  <a:moveTo>
                    <a:pt x="0" y="2"/>
                  </a:moveTo>
                  <a:lnTo>
                    <a:pt x="8" y="0"/>
                  </a:lnTo>
                  <a:lnTo>
                    <a:pt x="10" y="21"/>
                  </a:lnTo>
                  <a:lnTo>
                    <a:pt x="1" y="21"/>
                  </a:lnTo>
                  <a:lnTo>
                    <a:pt x="0" y="2"/>
                  </a:lnTo>
                  <a:close/>
                </a:path>
              </a:pathLst>
            </a:custGeom>
            <a:solidFill>
              <a:srgbClr val="00FFFF"/>
            </a:solidFill>
            <a:ln w="9525">
              <a:noFill/>
              <a:round/>
              <a:headEnd/>
              <a:tailEnd/>
            </a:ln>
          </p:spPr>
          <p:txBody>
            <a:bodyPr/>
            <a:lstStyle/>
            <a:p>
              <a:endParaRPr lang="en-US"/>
            </a:p>
          </p:txBody>
        </p:sp>
        <p:sp>
          <p:nvSpPr>
            <p:cNvPr id="57536" name="Line 192"/>
            <p:cNvSpPr>
              <a:spLocks noChangeShapeType="1"/>
            </p:cNvSpPr>
            <p:nvPr/>
          </p:nvSpPr>
          <p:spPr bwMode="auto">
            <a:xfrm flipV="1">
              <a:off x="2523" y="3580"/>
              <a:ext cx="8" cy="2"/>
            </a:xfrm>
            <a:prstGeom prst="line">
              <a:avLst/>
            </a:prstGeom>
            <a:noFill/>
            <a:ln w="3175">
              <a:solidFill>
                <a:srgbClr val="00FFFF"/>
              </a:solidFill>
              <a:round/>
              <a:headEnd/>
              <a:tailEnd/>
            </a:ln>
          </p:spPr>
          <p:txBody>
            <a:bodyPr/>
            <a:lstStyle/>
            <a:p>
              <a:endParaRPr lang="en-US"/>
            </a:p>
          </p:txBody>
        </p:sp>
        <p:sp>
          <p:nvSpPr>
            <p:cNvPr id="57537" name="Line 193"/>
            <p:cNvSpPr>
              <a:spLocks noChangeShapeType="1"/>
            </p:cNvSpPr>
            <p:nvPr/>
          </p:nvSpPr>
          <p:spPr bwMode="auto">
            <a:xfrm>
              <a:off x="2531" y="3580"/>
              <a:ext cx="2" cy="21"/>
            </a:xfrm>
            <a:prstGeom prst="line">
              <a:avLst/>
            </a:prstGeom>
            <a:noFill/>
            <a:ln w="3175">
              <a:solidFill>
                <a:srgbClr val="00FFFF"/>
              </a:solidFill>
              <a:round/>
              <a:headEnd/>
              <a:tailEnd/>
            </a:ln>
          </p:spPr>
          <p:txBody>
            <a:bodyPr/>
            <a:lstStyle/>
            <a:p>
              <a:endParaRPr lang="en-US"/>
            </a:p>
          </p:txBody>
        </p:sp>
        <p:sp>
          <p:nvSpPr>
            <p:cNvPr id="57538" name="Line 194"/>
            <p:cNvSpPr>
              <a:spLocks noChangeShapeType="1"/>
            </p:cNvSpPr>
            <p:nvPr/>
          </p:nvSpPr>
          <p:spPr bwMode="auto">
            <a:xfrm flipH="1">
              <a:off x="2524" y="3601"/>
              <a:ext cx="9" cy="1"/>
            </a:xfrm>
            <a:prstGeom prst="line">
              <a:avLst/>
            </a:prstGeom>
            <a:noFill/>
            <a:ln w="3175">
              <a:solidFill>
                <a:srgbClr val="00FFFF"/>
              </a:solidFill>
              <a:round/>
              <a:headEnd/>
              <a:tailEnd/>
            </a:ln>
          </p:spPr>
          <p:txBody>
            <a:bodyPr/>
            <a:lstStyle/>
            <a:p>
              <a:endParaRPr lang="en-US"/>
            </a:p>
          </p:txBody>
        </p:sp>
        <p:sp>
          <p:nvSpPr>
            <p:cNvPr id="57539" name="Line 195"/>
            <p:cNvSpPr>
              <a:spLocks noChangeShapeType="1"/>
            </p:cNvSpPr>
            <p:nvPr/>
          </p:nvSpPr>
          <p:spPr bwMode="auto">
            <a:xfrm flipH="1" flipV="1">
              <a:off x="2523" y="3582"/>
              <a:ext cx="1" cy="19"/>
            </a:xfrm>
            <a:prstGeom prst="line">
              <a:avLst/>
            </a:prstGeom>
            <a:noFill/>
            <a:ln w="3175">
              <a:solidFill>
                <a:srgbClr val="00FFFF"/>
              </a:solidFill>
              <a:round/>
              <a:headEnd/>
              <a:tailEnd/>
            </a:ln>
          </p:spPr>
          <p:txBody>
            <a:bodyPr/>
            <a:lstStyle/>
            <a:p>
              <a:endParaRPr lang="en-US"/>
            </a:p>
          </p:txBody>
        </p:sp>
        <p:sp>
          <p:nvSpPr>
            <p:cNvPr id="57540" name="Freeform 196"/>
            <p:cNvSpPr>
              <a:spLocks/>
            </p:cNvSpPr>
            <p:nvPr/>
          </p:nvSpPr>
          <p:spPr bwMode="auto">
            <a:xfrm>
              <a:off x="2565" y="3580"/>
              <a:ext cx="26" cy="21"/>
            </a:xfrm>
            <a:custGeom>
              <a:avLst/>
              <a:gdLst/>
              <a:ahLst/>
              <a:cxnLst>
                <a:cxn ang="0">
                  <a:pos x="0" y="0"/>
                </a:cxn>
                <a:cxn ang="0">
                  <a:pos x="24" y="0"/>
                </a:cxn>
                <a:cxn ang="0">
                  <a:pos x="26" y="19"/>
                </a:cxn>
                <a:cxn ang="0">
                  <a:pos x="2" y="21"/>
                </a:cxn>
                <a:cxn ang="0">
                  <a:pos x="0" y="0"/>
                </a:cxn>
              </a:cxnLst>
              <a:rect l="0" t="0" r="r" b="b"/>
              <a:pathLst>
                <a:path w="26" h="21">
                  <a:moveTo>
                    <a:pt x="0" y="0"/>
                  </a:moveTo>
                  <a:lnTo>
                    <a:pt x="24" y="0"/>
                  </a:lnTo>
                  <a:lnTo>
                    <a:pt x="26" y="19"/>
                  </a:lnTo>
                  <a:lnTo>
                    <a:pt x="2" y="21"/>
                  </a:lnTo>
                  <a:lnTo>
                    <a:pt x="0" y="0"/>
                  </a:lnTo>
                  <a:close/>
                </a:path>
              </a:pathLst>
            </a:custGeom>
            <a:solidFill>
              <a:srgbClr val="00FFFF"/>
            </a:solidFill>
            <a:ln w="9525">
              <a:noFill/>
              <a:round/>
              <a:headEnd/>
              <a:tailEnd/>
            </a:ln>
          </p:spPr>
          <p:txBody>
            <a:bodyPr/>
            <a:lstStyle/>
            <a:p>
              <a:endParaRPr lang="en-US"/>
            </a:p>
          </p:txBody>
        </p:sp>
        <p:sp>
          <p:nvSpPr>
            <p:cNvPr id="57541" name="Line 197"/>
            <p:cNvSpPr>
              <a:spLocks noChangeShapeType="1"/>
            </p:cNvSpPr>
            <p:nvPr/>
          </p:nvSpPr>
          <p:spPr bwMode="auto">
            <a:xfrm>
              <a:off x="2565" y="3580"/>
              <a:ext cx="24" cy="1"/>
            </a:xfrm>
            <a:prstGeom prst="line">
              <a:avLst/>
            </a:prstGeom>
            <a:noFill/>
            <a:ln w="3175">
              <a:solidFill>
                <a:srgbClr val="00FFFF"/>
              </a:solidFill>
              <a:round/>
              <a:headEnd/>
              <a:tailEnd/>
            </a:ln>
          </p:spPr>
          <p:txBody>
            <a:bodyPr/>
            <a:lstStyle/>
            <a:p>
              <a:endParaRPr lang="en-US"/>
            </a:p>
          </p:txBody>
        </p:sp>
        <p:sp>
          <p:nvSpPr>
            <p:cNvPr id="57542" name="Line 198"/>
            <p:cNvSpPr>
              <a:spLocks noChangeShapeType="1"/>
            </p:cNvSpPr>
            <p:nvPr/>
          </p:nvSpPr>
          <p:spPr bwMode="auto">
            <a:xfrm>
              <a:off x="2589" y="3580"/>
              <a:ext cx="2" cy="19"/>
            </a:xfrm>
            <a:prstGeom prst="line">
              <a:avLst/>
            </a:prstGeom>
            <a:noFill/>
            <a:ln w="3175">
              <a:solidFill>
                <a:srgbClr val="00FFFF"/>
              </a:solidFill>
              <a:round/>
              <a:headEnd/>
              <a:tailEnd/>
            </a:ln>
          </p:spPr>
          <p:txBody>
            <a:bodyPr/>
            <a:lstStyle/>
            <a:p>
              <a:endParaRPr lang="en-US"/>
            </a:p>
          </p:txBody>
        </p:sp>
        <p:sp>
          <p:nvSpPr>
            <p:cNvPr id="57543" name="Line 199"/>
            <p:cNvSpPr>
              <a:spLocks noChangeShapeType="1"/>
            </p:cNvSpPr>
            <p:nvPr/>
          </p:nvSpPr>
          <p:spPr bwMode="auto">
            <a:xfrm flipH="1">
              <a:off x="2567" y="3599"/>
              <a:ext cx="24" cy="2"/>
            </a:xfrm>
            <a:prstGeom prst="line">
              <a:avLst/>
            </a:prstGeom>
            <a:noFill/>
            <a:ln w="3175">
              <a:solidFill>
                <a:srgbClr val="00FFFF"/>
              </a:solidFill>
              <a:round/>
              <a:headEnd/>
              <a:tailEnd/>
            </a:ln>
          </p:spPr>
          <p:txBody>
            <a:bodyPr/>
            <a:lstStyle/>
            <a:p>
              <a:endParaRPr lang="en-US"/>
            </a:p>
          </p:txBody>
        </p:sp>
        <p:sp>
          <p:nvSpPr>
            <p:cNvPr id="57544" name="Line 200"/>
            <p:cNvSpPr>
              <a:spLocks noChangeShapeType="1"/>
            </p:cNvSpPr>
            <p:nvPr/>
          </p:nvSpPr>
          <p:spPr bwMode="auto">
            <a:xfrm flipH="1" flipV="1">
              <a:off x="2565" y="3580"/>
              <a:ext cx="2" cy="21"/>
            </a:xfrm>
            <a:prstGeom prst="line">
              <a:avLst/>
            </a:prstGeom>
            <a:noFill/>
            <a:ln w="3175">
              <a:solidFill>
                <a:srgbClr val="00FFFF"/>
              </a:solidFill>
              <a:round/>
              <a:headEnd/>
              <a:tailEnd/>
            </a:ln>
          </p:spPr>
          <p:txBody>
            <a:bodyPr/>
            <a:lstStyle/>
            <a:p>
              <a:endParaRPr lang="en-US"/>
            </a:p>
          </p:txBody>
        </p:sp>
        <p:sp>
          <p:nvSpPr>
            <p:cNvPr id="57545" name="Freeform 201"/>
            <p:cNvSpPr>
              <a:spLocks/>
            </p:cNvSpPr>
            <p:nvPr/>
          </p:nvSpPr>
          <p:spPr bwMode="auto">
            <a:xfrm>
              <a:off x="2589" y="3579"/>
              <a:ext cx="14" cy="20"/>
            </a:xfrm>
            <a:custGeom>
              <a:avLst/>
              <a:gdLst/>
              <a:ahLst/>
              <a:cxnLst>
                <a:cxn ang="0">
                  <a:pos x="0" y="1"/>
                </a:cxn>
                <a:cxn ang="0">
                  <a:pos x="12" y="0"/>
                </a:cxn>
                <a:cxn ang="0">
                  <a:pos x="14" y="20"/>
                </a:cxn>
                <a:cxn ang="0">
                  <a:pos x="2" y="20"/>
                </a:cxn>
                <a:cxn ang="0">
                  <a:pos x="0" y="1"/>
                </a:cxn>
              </a:cxnLst>
              <a:rect l="0" t="0" r="r" b="b"/>
              <a:pathLst>
                <a:path w="14" h="20">
                  <a:moveTo>
                    <a:pt x="0" y="1"/>
                  </a:moveTo>
                  <a:lnTo>
                    <a:pt x="12" y="0"/>
                  </a:lnTo>
                  <a:lnTo>
                    <a:pt x="14" y="20"/>
                  </a:lnTo>
                  <a:lnTo>
                    <a:pt x="2" y="20"/>
                  </a:lnTo>
                  <a:lnTo>
                    <a:pt x="0" y="1"/>
                  </a:lnTo>
                  <a:close/>
                </a:path>
              </a:pathLst>
            </a:custGeom>
            <a:solidFill>
              <a:srgbClr val="00FFFF"/>
            </a:solidFill>
            <a:ln w="9525">
              <a:noFill/>
              <a:round/>
              <a:headEnd/>
              <a:tailEnd/>
            </a:ln>
          </p:spPr>
          <p:txBody>
            <a:bodyPr/>
            <a:lstStyle/>
            <a:p>
              <a:endParaRPr lang="en-US"/>
            </a:p>
          </p:txBody>
        </p:sp>
        <p:sp>
          <p:nvSpPr>
            <p:cNvPr id="57546" name="Line 202"/>
            <p:cNvSpPr>
              <a:spLocks noChangeShapeType="1"/>
            </p:cNvSpPr>
            <p:nvPr/>
          </p:nvSpPr>
          <p:spPr bwMode="auto">
            <a:xfrm flipV="1">
              <a:off x="2589" y="3579"/>
              <a:ext cx="12" cy="1"/>
            </a:xfrm>
            <a:prstGeom prst="line">
              <a:avLst/>
            </a:prstGeom>
            <a:noFill/>
            <a:ln w="3175">
              <a:solidFill>
                <a:srgbClr val="00FFFF"/>
              </a:solidFill>
              <a:round/>
              <a:headEnd/>
              <a:tailEnd/>
            </a:ln>
          </p:spPr>
          <p:txBody>
            <a:bodyPr/>
            <a:lstStyle/>
            <a:p>
              <a:endParaRPr lang="en-US"/>
            </a:p>
          </p:txBody>
        </p:sp>
        <p:grpSp>
          <p:nvGrpSpPr>
            <p:cNvPr id="57748" name="Group 404"/>
            <p:cNvGrpSpPr>
              <a:grpSpLocks/>
            </p:cNvGrpSpPr>
            <p:nvPr/>
          </p:nvGrpSpPr>
          <p:grpSpPr bwMode="auto">
            <a:xfrm>
              <a:off x="2589" y="3529"/>
              <a:ext cx="1832" cy="71"/>
              <a:chOff x="2584" y="3070"/>
              <a:chExt cx="1832" cy="71"/>
            </a:xfrm>
          </p:grpSpPr>
          <p:sp>
            <p:nvSpPr>
              <p:cNvPr id="57548" name="Line 204"/>
              <p:cNvSpPr>
                <a:spLocks noChangeShapeType="1"/>
              </p:cNvSpPr>
              <p:nvPr/>
            </p:nvSpPr>
            <p:spPr bwMode="auto">
              <a:xfrm>
                <a:off x="2596" y="3120"/>
                <a:ext cx="2" cy="20"/>
              </a:xfrm>
              <a:prstGeom prst="line">
                <a:avLst/>
              </a:prstGeom>
              <a:noFill/>
              <a:ln w="3175">
                <a:solidFill>
                  <a:srgbClr val="00FFFF"/>
                </a:solidFill>
                <a:round/>
                <a:headEnd/>
                <a:tailEnd/>
              </a:ln>
            </p:spPr>
            <p:txBody>
              <a:bodyPr/>
              <a:lstStyle/>
              <a:p>
                <a:endParaRPr lang="en-US"/>
              </a:p>
            </p:txBody>
          </p:sp>
          <p:sp>
            <p:nvSpPr>
              <p:cNvPr id="57549" name="Line 205"/>
              <p:cNvSpPr>
                <a:spLocks noChangeShapeType="1"/>
              </p:cNvSpPr>
              <p:nvPr/>
            </p:nvSpPr>
            <p:spPr bwMode="auto">
              <a:xfrm flipH="1">
                <a:off x="2586" y="3140"/>
                <a:ext cx="12" cy="1"/>
              </a:xfrm>
              <a:prstGeom prst="line">
                <a:avLst/>
              </a:prstGeom>
              <a:noFill/>
              <a:ln w="3175">
                <a:solidFill>
                  <a:srgbClr val="00FFFF"/>
                </a:solidFill>
                <a:round/>
                <a:headEnd/>
                <a:tailEnd/>
              </a:ln>
            </p:spPr>
            <p:txBody>
              <a:bodyPr/>
              <a:lstStyle/>
              <a:p>
                <a:endParaRPr lang="en-US"/>
              </a:p>
            </p:txBody>
          </p:sp>
          <p:sp>
            <p:nvSpPr>
              <p:cNvPr id="57550" name="Line 206"/>
              <p:cNvSpPr>
                <a:spLocks noChangeShapeType="1"/>
              </p:cNvSpPr>
              <p:nvPr/>
            </p:nvSpPr>
            <p:spPr bwMode="auto">
              <a:xfrm flipH="1" flipV="1">
                <a:off x="2584" y="3121"/>
                <a:ext cx="2" cy="19"/>
              </a:xfrm>
              <a:prstGeom prst="line">
                <a:avLst/>
              </a:prstGeom>
              <a:noFill/>
              <a:ln w="3175">
                <a:solidFill>
                  <a:srgbClr val="00FFFF"/>
                </a:solidFill>
                <a:round/>
                <a:headEnd/>
                <a:tailEnd/>
              </a:ln>
            </p:spPr>
            <p:txBody>
              <a:bodyPr/>
              <a:lstStyle/>
              <a:p>
                <a:endParaRPr lang="en-US"/>
              </a:p>
            </p:txBody>
          </p:sp>
          <p:sp>
            <p:nvSpPr>
              <p:cNvPr id="57551" name="Freeform 207"/>
              <p:cNvSpPr>
                <a:spLocks/>
              </p:cNvSpPr>
              <p:nvPr/>
            </p:nvSpPr>
            <p:spPr bwMode="auto">
              <a:xfrm>
                <a:off x="2632" y="3120"/>
                <a:ext cx="19" cy="20"/>
              </a:xfrm>
              <a:custGeom>
                <a:avLst/>
                <a:gdLst/>
                <a:ahLst/>
                <a:cxnLst>
                  <a:cxn ang="0">
                    <a:pos x="0" y="0"/>
                  </a:cxn>
                  <a:cxn ang="0">
                    <a:pos x="18" y="0"/>
                  </a:cxn>
                  <a:cxn ang="0">
                    <a:pos x="19" y="19"/>
                  </a:cxn>
                  <a:cxn ang="0">
                    <a:pos x="2" y="20"/>
                  </a:cxn>
                  <a:cxn ang="0">
                    <a:pos x="0" y="0"/>
                  </a:cxn>
                </a:cxnLst>
                <a:rect l="0" t="0" r="r" b="b"/>
                <a:pathLst>
                  <a:path w="19" h="20">
                    <a:moveTo>
                      <a:pt x="0" y="0"/>
                    </a:moveTo>
                    <a:lnTo>
                      <a:pt x="18" y="0"/>
                    </a:lnTo>
                    <a:lnTo>
                      <a:pt x="19" y="19"/>
                    </a:lnTo>
                    <a:lnTo>
                      <a:pt x="2" y="20"/>
                    </a:lnTo>
                    <a:lnTo>
                      <a:pt x="0" y="0"/>
                    </a:lnTo>
                    <a:close/>
                  </a:path>
                </a:pathLst>
              </a:custGeom>
              <a:solidFill>
                <a:srgbClr val="00FFFF"/>
              </a:solidFill>
              <a:ln w="9525">
                <a:noFill/>
                <a:round/>
                <a:headEnd/>
                <a:tailEnd/>
              </a:ln>
            </p:spPr>
            <p:txBody>
              <a:bodyPr/>
              <a:lstStyle/>
              <a:p>
                <a:endParaRPr lang="en-US"/>
              </a:p>
            </p:txBody>
          </p:sp>
          <p:sp>
            <p:nvSpPr>
              <p:cNvPr id="57552" name="Line 208"/>
              <p:cNvSpPr>
                <a:spLocks noChangeShapeType="1"/>
              </p:cNvSpPr>
              <p:nvPr/>
            </p:nvSpPr>
            <p:spPr bwMode="auto">
              <a:xfrm>
                <a:off x="2632" y="3120"/>
                <a:ext cx="18" cy="1"/>
              </a:xfrm>
              <a:prstGeom prst="line">
                <a:avLst/>
              </a:prstGeom>
              <a:noFill/>
              <a:ln w="3175">
                <a:solidFill>
                  <a:srgbClr val="00FFFF"/>
                </a:solidFill>
                <a:round/>
                <a:headEnd/>
                <a:tailEnd/>
              </a:ln>
            </p:spPr>
            <p:txBody>
              <a:bodyPr/>
              <a:lstStyle/>
              <a:p>
                <a:endParaRPr lang="en-US"/>
              </a:p>
            </p:txBody>
          </p:sp>
          <p:sp>
            <p:nvSpPr>
              <p:cNvPr id="57553" name="Line 209"/>
              <p:cNvSpPr>
                <a:spLocks noChangeShapeType="1"/>
              </p:cNvSpPr>
              <p:nvPr/>
            </p:nvSpPr>
            <p:spPr bwMode="auto">
              <a:xfrm>
                <a:off x="2650" y="3120"/>
                <a:ext cx="1" cy="19"/>
              </a:xfrm>
              <a:prstGeom prst="line">
                <a:avLst/>
              </a:prstGeom>
              <a:noFill/>
              <a:ln w="3175">
                <a:solidFill>
                  <a:srgbClr val="00FFFF"/>
                </a:solidFill>
                <a:round/>
                <a:headEnd/>
                <a:tailEnd/>
              </a:ln>
            </p:spPr>
            <p:txBody>
              <a:bodyPr/>
              <a:lstStyle/>
              <a:p>
                <a:endParaRPr lang="en-US"/>
              </a:p>
            </p:txBody>
          </p:sp>
          <p:sp>
            <p:nvSpPr>
              <p:cNvPr id="57554" name="Line 210"/>
              <p:cNvSpPr>
                <a:spLocks noChangeShapeType="1"/>
              </p:cNvSpPr>
              <p:nvPr/>
            </p:nvSpPr>
            <p:spPr bwMode="auto">
              <a:xfrm flipH="1">
                <a:off x="2634" y="3139"/>
                <a:ext cx="17" cy="1"/>
              </a:xfrm>
              <a:prstGeom prst="line">
                <a:avLst/>
              </a:prstGeom>
              <a:noFill/>
              <a:ln w="3175">
                <a:solidFill>
                  <a:srgbClr val="00FFFF"/>
                </a:solidFill>
                <a:round/>
                <a:headEnd/>
                <a:tailEnd/>
              </a:ln>
            </p:spPr>
            <p:txBody>
              <a:bodyPr/>
              <a:lstStyle/>
              <a:p>
                <a:endParaRPr lang="en-US"/>
              </a:p>
            </p:txBody>
          </p:sp>
          <p:sp>
            <p:nvSpPr>
              <p:cNvPr id="57555" name="Line 211"/>
              <p:cNvSpPr>
                <a:spLocks noChangeShapeType="1"/>
              </p:cNvSpPr>
              <p:nvPr/>
            </p:nvSpPr>
            <p:spPr bwMode="auto">
              <a:xfrm flipH="1" flipV="1">
                <a:off x="2632" y="3120"/>
                <a:ext cx="2" cy="20"/>
              </a:xfrm>
              <a:prstGeom prst="line">
                <a:avLst/>
              </a:prstGeom>
              <a:noFill/>
              <a:ln w="3175">
                <a:solidFill>
                  <a:srgbClr val="00FFFF"/>
                </a:solidFill>
                <a:round/>
                <a:headEnd/>
                <a:tailEnd/>
              </a:ln>
            </p:spPr>
            <p:txBody>
              <a:bodyPr/>
              <a:lstStyle/>
              <a:p>
                <a:endParaRPr lang="en-US"/>
              </a:p>
            </p:txBody>
          </p:sp>
          <p:sp>
            <p:nvSpPr>
              <p:cNvPr id="57556" name="Freeform 212"/>
              <p:cNvSpPr>
                <a:spLocks/>
              </p:cNvSpPr>
              <p:nvPr/>
            </p:nvSpPr>
            <p:spPr bwMode="auto">
              <a:xfrm>
                <a:off x="2650" y="3118"/>
                <a:ext cx="18" cy="21"/>
              </a:xfrm>
              <a:custGeom>
                <a:avLst/>
                <a:gdLst/>
                <a:ahLst/>
                <a:cxnLst>
                  <a:cxn ang="0">
                    <a:pos x="0" y="2"/>
                  </a:cxn>
                  <a:cxn ang="0">
                    <a:pos x="17" y="0"/>
                  </a:cxn>
                  <a:cxn ang="0">
                    <a:pos x="18" y="21"/>
                  </a:cxn>
                  <a:cxn ang="0">
                    <a:pos x="1" y="21"/>
                  </a:cxn>
                  <a:cxn ang="0">
                    <a:pos x="0" y="2"/>
                  </a:cxn>
                </a:cxnLst>
                <a:rect l="0" t="0" r="r" b="b"/>
                <a:pathLst>
                  <a:path w="18" h="21">
                    <a:moveTo>
                      <a:pt x="0" y="2"/>
                    </a:moveTo>
                    <a:lnTo>
                      <a:pt x="17" y="0"/>
                    </a:lnTo>
                    <a:lnTo>
                      <a:pt x="18" y="21"/>
                    </a:lnTo>
                    <a:lnTo>
                      <a:pt x="1" y="21"/>
                    </a:lnTo>
                    <a:lnTo>
                      <a:pt x="0" y="2"/>
                    </a:lnTo>
                    <a:close/>
                  </a:path>
                </a:pathLst>
              </a:custGeom>
              <a:solidFill>
                <a:srgbClr val="00FFFF"/>
              </a:solidFill>
              <a:ln w="9525">
                <a:noFill/>
                <a:round/>
                <a:headEnd/>
                <a:tailEnd/>
              </a:ln>
            </p:spPr>
            <p:txBody>
              <a:bodyPr/>
              <a:lstStyle/>
              <a:p>
                <a:endParaRPr lang="en-US"/>
              </a:p>
            </p:txBody>
          </p:sp>
          <p:sp>
            <p:nvSpPr>
              <p:cNvPr id="57557" name="Line 213"/>
              <p:cNvSpPr>
                <a:spLocks noChangeShapeType="1"/>
              </p:cNvSpPr>
              <p:nvPr/>
            </p:nvSpPr>
            <p:spPr bwMode="auto">
              <a:xfrm flipV="1">
                <a:off x="2650" y="3118"/>
                <a:ext cx="17" cy="2"/>
              </a:xfrm>
              <a:prstGeom prst="line">
                <a:avLst/>
              </a:prstGeom>
              <a:noFill/>
              <a:ln w="3175">
                <a:solidFill>
                  <a:srgbClr val="00FFFF"/>
                </a:solidFill>
                <a:round/>
                <a:headEnd/>
                <a:tailEnd/>
              </a:ln>
            </p:spPr>
            <p:txBody>
              <a:bodyPr/>
              <a:lstStyle/>
              <a:p>
                <a:endParaRPr lang="en-US"/>
              </a:p>
            </p:txBody>
          </p:sp>
          <p:sp>
            <p:nvSpPr>
              <p:cNvPr id="57558" name="Line 214"/>
              <p:cNvSpPr>
                <a:spLocks noChangeShapeType="1"/>
              </p:cNvSpPr>
              <p:nvPr/>
            </p:nvSpPr>
            <p:spPr bwMode="auto">
              <a:xfrm>
                <a:off x="2667" y="3118"/>
                <a:ext cx="1" cy="21"/>
              </a:xfrm>
              <a:prstGeom prst="line">
                <a:avLst/>
              </a:prstGeom>
              <a:noFill/>
              <a:ln w="3175">
                <a:solidFill>
                  <a:srgbClr val="00FFFF"/>
                </a:solidFill>
                <a:round/>
                <a:headEnd/>
                <a:tailEnd/>
              </a:ln>
            </p:spPr>
            <p:txBody>
              <a:bodyPr/>
              <a:lstStyle/>
              <a:p>
                <a:endParaRPr lang="en-US"/>
              </a:p>
            </p:txBody>
          </p:sp>
          <p:sp>
            <p:nvSpPr>
              <p:cNvPr id="57559" name="Line 215"/>
              <p:cNvSpPr>
                <a:spLocks noChangeShapeType="1"/>
              </p:cNvSpPr>
              <p:nvPr/>
            </p:nvSpPr>
            <p:spPr bwMode="auto">
              <a:xfrm flipH="1">
                <a:off x="2651" y="3139"/>
                <a:ext cx="17" cy="1"/>
              </a:xfrm>
              <a:prstGeom prst="line">
                <a:avLst/>
              </a:prstGeom>
              <a:noFill/>
              <a:ln w="3175">
                <a:solidFill>
                  <a:srgbClr val="00FFFF"/>
                </a:solidFill>
                <a:round/>
                <a:headEnd/>
                <a:tailEnd/>
              </a:ln>
            </p:spPr>
            <p:txBody>
              <a:bodyPr/>
              <a:lstStyle/>
              <a:p>
                <a:endParaRPr lang="en-US"/>
              </a:p>
            </p:txBody>
          </p:sp>
          <p:sp>
            <p:nvSpPr>
              <p:cNvPr id="57560" name="Line 216"/>
              <p:cNvSpPr>
                <a:spLocks noChangeShapeType="1"/>
              </p:cNvSpPr>
              <p:nvPr/>
            </p:nvSpPr>
            <p:spPr bwMode="auto">
              <a:xfrm flipH="1" flipV="1">
                <a:off x="2650" y="3120"/>
                <a:ext cx="1" cy="19"/>
              </a:xfrm>
              <a:prstGeom prst="line">
                <a:avLst/>
              </a:prstGeom>
              <a:noFill/>
              <a:ln w="3175">
                <a:solidFill>
                  <a:srgbClr val="00FFFF"/>
                </a:solidFill>
                <a:round/>
                <a:headEnd/>
                <a:tailEnd/>
              </a:ln>
            </p:spPr>
            <p:txBody>
              <a:bodyPr/>
              <a:lstStyle/>
              <a:p>
                <a:endParaRPr lang="en-US"/>
              </a:p>
            </p:txBody>
          </p:sp>
          <p:sp>
            <p:nvSpPr>
              <p:cNvPr id="57561" name="Freeform 217"/>
              <p:cNvSpPr>
                <a:spLocks/>
              </p:cNvSpPr>
              <p:nvPr/>
            </p:nvSpPr>
            <p:spPr bwMode="auto">
              <a:xfrm>
                <a:off x="2703" y="3118"/>
                <a:ext cx="13" cy="21"/>
              </a:xfrm>
              <a:custGeom>
                <a:avLst/>
                <a:gdLst/>
                <a:ahLst/>
                <a:cxnLst>
                  <a:cxn ang="0">
                    <a:pos x="0" y="0"/>
                  </a:cxn>
                  <a:cxn ang="0">
                    <a:pos x="12" y="0"/>
                  </a:cxn>
                  <a:cxn ang="0">
                    <a:pos x="13" y="19"/>
                  </a:cxn>
                  <a:cxn ang="0">
                    <a:pos x="1" y="21"/>
                  </a:cxn>
                  <a:cxn ang="0">
                    <a:pos x="0" y="0"/>
                  </a:cxn>
                </a:cxnLst>
                <a:rect l="0" t="0" r="r" b="b"/>
                <a:pathLst>
                  <a:path w="13" h="21">
                    <a:moveTo>
                      <a:pt x="0" y="0"/>
                    </a:moveTo>
                    <a:lnTo>
                      <a:pt x="12" y="0"/>
                    </a:lnTo>
                    <a:lnTo>
                      <a:pt x="13" y="19"/>
                    </a:lnTo>
                    <a:lnTo>
                      <a:pt x="1" y="21"/>
                    </a:lnTo>
                    <a:lnTo>
                      <a:pt x="0" y="0"/>
                    </a:lnTo>
                    <a:close/>
                  </a:path>
                </a:pathLst>
              </a:custGeom>
              <a:solidFill>
                <a:srgbClr val="00FFFF"/>
              </a:solidFill>
              <a:ln w="9525">
                <a:noFill/>
                <a:round/>
                <a:headEnd/>
                <a:tailEnd/>
              </a:ln>
            </p:spPr>
            <p:txBody>
              <a:bodyPr/>
              <a:lstStyle/>
              <a:p>
                <a:endParaRPr lang="en-US"/>
              </a:p>
            </p:txBody>
          </p:sp>
          <p:sp>
            <p:nvSpPr>
              <p:cNvPr id="57562" name="Line 218"/>
              <p:cNvSpPr>
                <a:spLocks noChangeShapeType="1"/>
              </p:cNvSpPr>
              <p:nvPr/>
            </p:nvSpPr>
            <p:spPr bwMode="auto">
              <a:xfrm>
                <a:off x="2703" y="3118"/>
                <a:ext cx="12" cy="1"/>
              </a:xfrm>
              <a:prstGeom prst="line">
                <a:avLst/>
              </a:prstGeom>
              <a:noFill/>
              <a:ln w="3175">
                <a:solidFill>
                  <a:srgbClr val="00FFFF"/>
                </a:solidFill>
                <a:round/>
                <a:headEnd/>
                <a:tailEnd/>
              </a:ln>
            </p:spPr>
            <p:txBody>
              <a:bodyPr/>
              <a:lstStyle/>
              <a:p>
                <a:endParaRPr lang="en-US"/>
              </a:p>
            </p:txBody>
          </p:sp>
          <p:sp>
            <p:nvSpPr>
              <p:cNvPr id="57563" name="Line 219"/>
              <p:cNvSpPr>
                <a:spLocks noChangeShapeType="1"/>
              </p:cNvSpPr>
              <p:nvPr/>
            </p:nvSpPr>
            <p:spPr bwMode="auto">
              <a:xfrm>
                <a:off x="2715" y="3118"/>
                <a:ext cx="1" cy="19"/>
              </a:xfrm>
              <a:prstGeom prst="line">
                <a:avLst/>
              </a:prstGeom>
              <a:noFill/>
              <a:ln w="3175">
                <a:solidFill>
                  <a:srgbClr val="00FFFF"/>
                </a:solidFill>
                <a:round/>
                <a:headEnd/>
                <a:tailEnd/>
              </a:ln>
            </p:spPr>
            <p:txBody>
              <a:bodyPr/>
              <a:lstStyle/>
              <a:p>
                <a:endParaRPr lang="en-US"/>
              </a:p>
            </p:txBody>
          </p:sp>
          <p:sp>
            <p:nvSpPr>
              <p:cNvPr id="57564" name="Line 220"/>
              <p:cNvSpPr>
                <a:spLocks noChangeShapeType="1"/>
              </p:cNvSpPr>
              <p:nvPr/>
            </p:nvSpPr>
            <p:spPr bwMode="auto">
              <a:xfrm flipH="1">
                <a:off x="2704" y="3137"/>
                <a:ext cx="12" cy="2"/>
              </a:xfrm>
              <a:prstGeom prst="line">
                <a:avLst/>
              </a:prstGeom>
              <a:noFill/>
              <a:ln w="3175">
                <a:solidFill>
                  <a:srgbClr val="00FFFF"/>
                </a:solidFill>
                <a:round/>
                <a:headEnd/>
                <a:tailEnd/>
              </a:ln>
            </p:spPr>
            <p:txBody>
              <a:bodyPr/>
              <a:lstStyle/>
              <a:p>
                <a:endParaRPr lang="en-US"/>
              </a:p>
            </p:txBody>
          </p:sp>
          <p:sp>
            <p:nvSpPr>
              <p:cNvPr id="57565" name="Line 221"/>
              <p:cNvSpPr>
                <a:spLocks noChangeShapeType="1"/>
              </p:cNvSpPr>
              <p:nvPr/>
            </p:nvSpPr>
            <p:spPr bwMode="auto">
              <a:xfrm flipH="1" flipV="1">
                <a:off x="2703" y="3118"/>
                <a:ext cx="1" cy="21"/>
              </a:xfrm>
              <a:prstGeom prst="line">
                <a:avLst/>
              </a:prstGeom>
              <a:noFill/>
              <a:ln w="3175">
                <a:solidFill>
                  <a:srgbClr val="00FFFF"/>
                </a:solidFill>
                <a:round/>
                <a:headEnd/>
                <a:tailEnd/>
              </a:ln>
            </p:spPr>
            <p:txBody>
              <a:bodyPr/>
              <a:lstStyle/>
              <a:p>
                <a:endParaRPr lang="en-US"/>
              </a:p>
            </p:txBody>
          </p:sp>
          <p:sp>
            <p:nvSpPr>
              <p:cNvPr id="57566" name="Freeform 222"/>
              <p:cNvSpPr>
                <a:spLocks/>
              </p:cNvSpPr>
              <p:nvPr/>
            </p:nvSpPr>
            <p:spPr bwMode="auto">
              <a:xfrm>
                <a:off x="2715" y="3116"/>
                <a:ext cx="25" cy="21"/>
              </a:xfrm>
              <a:custGeom>
                <a:avLst/>
                <a:gdLst/>
                <a:ahLst/>
                <a:cxnLst>
                  <a:cxn ang="0">
                    <a:pos x="0" y="2"/>
                  </a:cxn>
                  <a:cxn ang="0">
                    <a:pos x="24" y="0"/>
                  </a:cxn>
                  <a:cxn ang="0">
                    <a:pos x="25" y="21"/>
                  </a:cxn>
                  <a:cxn ang="0">
                    <a:pos x="1" y="21"/>
                  </a:cxn>
                  <a:cxn ang="0">
                    <a:pos x="0" y="2"/>
                  </a:cxn>
                </a:cxnLst>
                <a:rect l="0" t="0" r="r" b="b"/>
                <a:pathLst>
                  <a:path w="25" h="21">
                    <a:moveTo>
                      <a:pt x="0" y="2"/>
                    </a:moveTo>
                    <a:lnTo>
                      <a:pt x="24" y="0"/>
                    </a:lnTo>
                    <a:lnTo>
                      <a:pt x="25" y="21"/>
                    </a:lnTo>
                    <a:lnTo>
                      <a:pt x="1" y="21"/>
                    </a:lnTo>
                    <a:lnTo>
                      <a:pt x="0" y="2"/>
                    </a:lnTo>
                    <a:close/>
                  </a:path>
                </a:pathLst>
              </a:custGeom>
              <a:solidFill>
                <a:srgbClr val="00FFFF"/>
              </a:solidFill>
              <a:ln w="9525">
                <a:noFill/>
                <a:round/>
                <a:headEnd/>
                <a:tailEnd/>
              </a:ln>
            </p:spPr>
            <p:txBody>
              <a:bodyPr/>
              <a:lstStyle/>
              <a:p>
                <a:endParaRPr lang="en-US"/>
              </a:p>
            </p:txBody>
          </p:sp>
          <p:sp>
            <p:nvSpPr>
              <p:cNvPr id="57567" name="Line 223"/>
              <p:cNvSpPr>
                <a:spLocks noChangeShapeType="1"/>
              </p:cNvSpPr>
              <p:nvPr/>
            </p:nvSpPr>
            <p:spPr bwMode="auto">
              <a:xfrm flipV="1">
                <a:off x="2715" y="3116"/>
                <a:ext cx="24" cy="2"/>
              </a:xfrm>
              <a:prstGeom prst="line">
                <a:avLst/>
              </a:prstGeom>
              <a:noFill/>
              <a:ln w="3175">
                <a:solidFill>
                  <a:srgbClr val="00FFFF"/>
                </a:solidFill>
                <a:round/>
                <a:headEnd/>
                <a:tailEnd/>
              </a:ln>
            </p:spPr>
            <p:txBody>
              <a:bodyPr/>
              <a:lstStyle/>
              <a:p>
                <a:endParaRPr lang="en-US"/>
              </a:p>
            </p:txBody>
          </p:sp>
          <p:sp>
            <p:nvSpPr>
              <p:cNvPr id="57568" name="Line 224"/>
              <p:cNvSpPr>
                <a:spLocks noChangeShapeType="1"/>
              </p:cNvSpPr>
              <p:nvPr/>
            </p:nvSpPr>
            <p:spPr bwMode="auto">
              <a:xfrm>
                <a:off x="2739" y="3116"/>
                <a:ext cx="1" cy="21"/>
              </a:xfrm>
              <a:prstGeom prst="line">
                <a:avLst/>
              </a:prstGeom>
              <a:noFill/>
              <a:ln w="3175">
                <a:solidFill>
                  <a:srgbClr val="00FFFF"/>
                </a:solidFill>
                <a:round/>
                <a:headEnd/>
                <a:tailEnd/>
              </a:ln>
            </p:spPr>
            <p:txBody>
              <a:bodyPr/>
              <a:lstStyle/>
              <a:p>
                <a:endParaRPr lang="en-US"/>
              </a:p>
            </p:txBody>
          </p:sp>
          <p:sp>
            <p:nvSpPr>
              <p:cNvPr id="57569" name="Line 225"/>
              <p:cNvSpPr>
                <a:spLocks noChangeShapeType="1"/>
              </p:cNvSpPr>
              <p:nvPr/>
            </p:nvSpPr>
            <p:spPr bwMode="auto">
              <a:xfrm flipH="1">
                <a:off x="2716" y="3137"/>
                <a:ext cx="24" cy="1"/>
              </a:xfrm>
              <a:prstGeom prst="line">
                <a:avLst/>
              </a:prstGeom>
              <a:noFill/>
              <a:ln w="3175">
                <a:solidFill>
                  <a:srgbClr val="00FFFF"/>
                </a:solidFill>
                <a:round/>
                <a:headEnd/>
                <a:tailEnd/>
              </a:ln>
            </p:spPr>
            <p:txBody>
              <a:bodyPr/>
              <a:lstStyle/>
              <a:p>
                <a:endParaRPr lang="en-US"/>
              </a:p>
            </p:txBody>
          </p:sp>
          <p:sp>
            <p:nvSpPr>
              <p:cNvPr id="57570" name="Line 226"/>
              <p:cNvSpPr>
                <a:spLocks noChangeShapeType="1"/>
              </p:cNvSpPr>
              <p:nvPr/>
            </p:nvSpPr>
            <p:spPr bwMode="auto">
              <a:xfrm flipH="1" flipV="1">
                <a:off x="2715" y="3118"/>
                <a:ext cx="1" cy="19"/>
              </a:xfrm>
              <a:prstGeom prst="line">
                <a:avLst/>
              </a:prstGeom>
              <a:noFill/>
              <a:ln w="3175">
                <a:solidFill>
                  <a:srgbClr val="00FFFF"/>
                </a:solidFill>
                <a:round/>
                <a:headEnd/>
                <a:tailEnd/>
              </a:ln>
            </p:spPr>
            <p:txBody>
              <a:bodyPr/>
              <a:lstStyle/>
              <a:p>
                <a:endParaRPr lang="en-US"/>
              </a:p>
            </p:txBody>
          </p:sp>
          <p:sp>
            <p:nvSpPr>
              <p:cNvPr id="57571" name="Freeform 227"/>
              <p:cNvSpPr>
                <a:spLocks/>
              </p:cNvSpPr>
              <p:nvPr/>
            </p:nvSpPr>
            <p:spPr bwMode="auto">
              <a:xfrm>
                <a:off x="2773" y="3116"/>
                <a:ext cx="8" cy="21"/>
              </a:xfrm>
              <a:custGeom>
                <a:avLst/>
                <a:gdLst/>
                <a:ahLst/>
                <a:cxnLst>
                  <a:cxn ang="0">
                    <a:pos x="0" y="0"/>
                  </a:cxn>
                  <a:cxn ang="0">
                    <a:pos x="7" y="0"/>
                  </a:cxn>
                  <a:cxn ang="0">
                    <a:pos x="8" y="19"/>
                  </a:cxn>
                  <a:cxn ang="0">
                    <a:pos x="2" y="21"/>
                  </a:cxn>
                  <a:cxn ang="0">
                    <a:pos x="0" y="0"/>
                  </a:cxn>
                </a:cxnLst>
                <a:rect l="0" t="0" r="r" b="b"/>
                <a:pathLst>
                  <a:path w="8" h="21">
                    <a:moveTo>
                      <a:pt x="0" y="0"/>
                    </a:moveTo>
                    <a:lnTo>
                      <a:pt x="7" y="0"/>
                    </a:lnTo>
                    <a:lnTo>
                      <a:pt x="8" y="19"/>
                    </a:lnTo>
                    <a:lnTo>
                      <a:pt x="2" y="21"/>
                    </a:lnTo>
                    <a:lnTo>
                      <a:pt x="0" y="0"/>
                    </a:lnTo>
                    <a:close/>
                  </a:path>
                </a:pathLst>
              </a:custGeom>
              <a:solidFill>
                <a:srgbClr val="00FFFF"/>
              </a:solidFill>
              <a:ln w="9525">
                <a:noFill/>
                <a:round/>
                <a:headEnd/>
                <a:tailEnd/>
              </a:ln>
            </p:spPr>
            <p:txBody>
              <a:bodyPr/>
              <a:lstStyle/>
              <a:p>
                <a:endParaRPr lang="en-US"/>
              </a:p>
            </p:txBody>
          </p:sp>
          <p:sp>
            <p:nvSpPr>
              <p:cNvPr id="57572" name="Line 228"/>
              <p:cNvSpPr>
                <a:spLocks noChangeShapeType="1"/>
              </p:cNvSpPr>
              <p:nvPr/>
            </p:nvSpPr>
            <p:spPr bwMode="auto">
              <a:xfrm>
                <a:off x="2773" y="3116"/>
                <a:ext cx="7" cy="1"/>
              </a:xfrm>
              <a:prstGeom prst="line">
                <a:avLst/>
              </a:prstGeom>
              <a:noFill/>
              <a:ln w="3175">
                <a:solidFill>
                  <a:srgbClr val="00FFFF"/>
                </a:solidFill>
                <a:round/>
                <a:headEnd/>
                <a:tailEnd/>
              </a:ln>
            </p:spPr>
            <p:txBody>
              <a:bodyPr/>
              <a:lstStyle/>
              <a:p>
                <a:endParaRPr lang="en-US"/>
              </a:p>
            </p:txBody>
          </p:sp>
          <p:sp>
            <p:nvSpPr>
              <p:cNvPr id="57573" name="Line 229"/>
              <p:cNvSpPr>
                <a:spLocks noChangeShapeType="1"/>
              </p:cNvSpPr>
              <p:nvPr/>
            </p:nvSpPr>
            <p:spPr bwMode="auto">
              <a:xfrm>
                <a:off x="2780" y="3116"/>
                <a:ext cx="1" cy="19"/>
              </a:xfrm>
              <a:prstGeom prst="line">
                <a:avLst/>
              </a:prstGeom>
              <a:noFill/>
              <a:ln w="3175">
                <a:solidFill>
                  <a:srgbClr val="00FFFF"/>
                </a:solidFill>
                <a:round/>
                <a:headEnd/>
                <a:tailEnd/>
              </a:ln>
            </p:spPr>
            <p:txBody>
              <a:bodyPr/>
              <a:lstStyle/>
              <a:p>
                <a:endParaRPr lang="en-US"/>
              </a:p>
            </p:txBody>
          </p:sp>
          <p:sp>
            <p:nvSpPr>
              <p:cNvPr id="57574" name="Line 230"/>
              <p:cNvSpPr>
                <a:spLocks noChangeShapeType="1"/>
              </p:cNvSpPr>
              <p:nvPr/>
            </p:nvSpPr>
            <p:spPr bwMode="auto">
              <a:xfrm flipH="1">
                <a:off x="2775" y="3135"/>
                <a:ext cx="6" cy="2"/>
              </a:xfrm>
              <a:prstGeom prst="line">
                <a:avLst/>
              </a:prstGeom>
              <a:noFill/>
              <a:ln w="3175">
                <a:solidFill>
                  <a:srgbClr val="00FFFF"/>
                </a:solidFill>
                <a:round/>
                <a:headEnd/>
                <a:tailEnd/>
              </a:ln>
            </p:spPr>
            <p:txBody>
              <a:bodyPr/>
              <a:lstStyle/>
              <a:p>
                <a:endParaRPr lang="en-US"/>
              </a:p>
            </p:txBody>
          </p:sp>
          <p:sp>
            <p:nvSpPr>
              <p:cNvPr id="57575" name="Line 231"/>
              <p:cNvSpPr>
                <a:spLocks noChangeShapeType="1"/>
              </p:cNvSpPr>
              <p:nvPr/>
            </p:nvSpPr>
            <p:spPr bwMode="auto">
              <a:xfrm flipH="1" flipV="1">
                <a:off x="2773" y="3116"/>
                <a:ext cx="2" cy="21"/>
              </a:xfrm>
              <a:prstGeom prst="line">
                <a:avLst/>
              </a:prstGeom>
              <a:noFill/>
              <a:ln w="3175">
                <a:solidFill>
                  <a:srgbClr val="00FFFF"/>
                </a:solidFill>
                <a:round/>
                <a:headEnd/>
                <a:tailEnd/>
              </a:ln>
            </p:spPr>
            <p:txBody>
              <a:bodyPr/>
              <a:lstStyle/>
              <a:p>
                <a:endParaRPr lang="en-US"/>
              </a:p>
            </p:txBody>
          </p:sp>
          <p:sp>
            <p:nvSpPr>
              <p:cNvPr id="57576" name="Rectangle 232"/>
              <p:cNvSpPr>
                <a:spLocks noChangeArrowheads="1"/>
              </p:cNvSpPr>
              <p:nvPr/>
            </p:nvSpPr>
            <p:spPr bwMode="auto">
              <a:xfrm>
                <a:off x="2781" y="3115"/>
                <a:ext cx="30" cy="20"/>
              </a:xfrm>
              <a:prstGeom prst="rect">
                <a:avLst/>
              </a:prstGeom>
              <a:solidFill>
                <a:srgbClr val="00FFFF"/>
              </a:solidFill>
              <a:ln w="9525">
                <a:noFill/>
                <a:miter lim="800000"/>
                <a:headEnd/>
                <a:tailEnd/>
              </a:ln>
            </p:spPr>
            <p:txBody>
              <a:bodyPr/>
              <a:lstStyle/>
              <a:p>
                <a:endParaRPr lang="en-US"/>
              </a:p>
            </p:txBody>
          </p:sp>
          <p:sp>
            <p:nvSpPr>
              <p:cNvPr id="57577" name="Line 233"/>
              <p:cNvSpPr>
                <a:spLocks noChangeShapeType="1"/>
              </p:cNvSpPr>
              <p:nvPr/>
            </p:nvSpPr>
            <p:spPr bwMode="auto">
              <a:xfrm>
                <a:off x="2781" y="3115"/>
                <a:ext cx="30" cy="1"/>
              </a:xfrm>
              <a:prstGeom prst="line">
                <a:avLst/>
              </a:prstGeom>
              <a:noFill/>
              <a:ln w="3175">
                <a:solidFill>
                  <a:srgbClr val="00FFFF"/>
                </a:solidFill>
                <a:round/>
                <a:headEnd/>
                <a:tailEnd/>
              </a:ln>
            </p:spPr>
            <p:txBody>
              <a:bodyPr/>
              <a:lstStyle/>
              <a:p>
                <a:endParaRPr lang="en-US"/>
              </a:p>
            </p:txBody>
          </p:sp>
          <p:sp>
            <p:nvSpPr>
              <p:cNvPr id="57578" name="Line 234"/>
              <p:cNvSpPr>
                <a:spLocks noChangeShapeType="1"/>
              </p:cNvSpPr>
              <p:nvPr/>
            </p:nvSpPr>
            <p:spPr bwMode="auto">
              <a:xfrm>
                <a:off x="2811" y="3115"/>
                <a:ext cx="1" cy="20"/>
              </a:xfrm>
              <a:prstGeom prst="line">
                <a:avLst/>
              </a:prstGeom>
              <a:noFill/>
              <a:ln w="3175">
                <a:solidFill>
                  <a:srgbClr val="00FFFF"/>
                </a:solidFill>
                <a:round/>
                <a:headEnd/>
                <a:tailEnd/>
              </a:ln>
            </p:spPr>
            <p:txBody>
              <a:bodyPr/>
              <a:lstStyle/>
              <a:p>
                <a:endParaRPr lang="en-US"/>
              </a:p>
            </p:txBody>
          </p:sp>
          <p:sp>
            <p:nvSpPr>
              <p:cNvPr id="57579" name="Line 235"/>
              <p:cNvSpPr>
                <a:spLocks noChangeShapeType="1"/>
              </p:cNvSpPr>
              <p:nvPr/>
            </p:nvSpPr>
            <p:spPr bwMode="auto">
              <a:xfrm flipH="1">
                <a:off x="2781" y="3135"/>
                <a:ext cx="30" cy="1"/>
              </a:xfrm>
              <a:prstGeom prst="line">
                <a:avLst/>
              </a:prstGeom>
              <a:noFill/>
              <a:ln w="3175">
                <a:solidFill>
                  <a:srgbClr val="00FFFF"/>
                </a:solidFill>
                <a:round/>
                <a:headEnd/>
                <a:tailEnd/>
              </a:ln>
            </p:spPr>
            <p:txBody>
              <a:bodyPr/>
              <a:lstStyle/>
              <a:p>
                <a:endParaRPr lang="en-US"/>
              </a:p>
            </p:txBody>
          </p:sp>
          <p:sp>
            <p:nvSpPr>
              <p:cNvPr id="57580" name="Line 236"/>
              <p:cNvSpPr>
                <a:spLocks noChangeShapeType="1"/>
              </p:cNvSpPr>
              <p:nvPr/>
            </p:nvSpPr>
            <p:spPr bwMode="auto">
              <a:xfrm flipV="1">
                <a:off x="2781" y="3115"/>
                <a:ext cx="1" cy="20"/>
              </a:xfrm>
              <a:prstGeom prst="line">
                <a:avLst/>
              </a:prstGeom>
              <a:noFill/>
              <a:ln w="3175">
                <a:solidFill>
                  <a:srgbClr val="00FFFF"/>
                </a:solidFill>
                <a:round/>
                <a:headEnd/>
                <a:tailEnd/>
              </a:ln>
            </p:spPr>
            <p:txBody>
              <a:bodyPr/>
              <a:lstStyle/>
              <a:p>
                <a:endParaRPr lang="en-US"/>
              </a:p>
            </p:txBody>
          </p:sp>
          <p:sp>
            <p:nvSpPr>
              <p:cNvPr id="57581" name="Freeform 237"/>
              <p:cNvSpPr>
                <a:spLocks/>
              </p:cNvSpPr>
              <p:nvPr/>
            </p:nvSpPr>
            <p:spPr bwMode="auto">
              <a:xfrm>
                <a:off x="2845" y="3115"/>
                <a:ext cx="36" cy="20"/>
              </a:xfrm>
              <a:custGeom>
                <a:avLst/>
                <a:gdLst/>
                <a:ahLst/>
                <a:cxnLst>
                  <a:cxn ang="0">
                    <a:pos x="0" y="1"/>
                  </a:cxn>
                  <a:cxn ang="0">
                    <a:pos x="34" y="0"/>
                  </a:cxn>
                  <a:cxn ang="0">
                    <a:pos x="36" y="20"/>
                  </a:cxn>
                  <a:cxn ang="0">
                    <a:pos x="2" y="20"/>
                  </a:cxn>
                  <a:cxn ang="0">
                    <a:pos x="0" y="1"/>
                  </a:cxn>
                </a:cxnLst>
                <a:rect l="0" t="0" r="r" b="b"/>
                <a:pathLst>
                  <a:path w="36" h="20">
                    <a:moveTo>
                      <a:pt x="0" y="1"/>
                    </a:moveTo>
                    <a:lnTo>
                      <a:pt x="34" y="0"/>
                    </a:lnTo>
                    <a:lnTo>
                      <a:pt x="36" y="20"/>
                    </a:lnTo>
                    <a:lnTo>
                      <a:pt x="2" y="20"/>
                    </a:lnTo>
                    <a:lnTo>
                      <a:pt x="0" y="1"/>
                    </a:lnTo>
                    <a:close/>
                  </a:path>
                </a:pathLst>
              </a:custGeom>
              <a:solidFill>
                <a:srgbClr val="00FFFF"/>
              </a:solidFill>
              <a:ln w="9525">
                <a:noFill/>
                <a:round/>
                <a:headEnd/>
                <a:tailEnd/>
              </a:ln>
            </p:spPr>
            <p:txBody>
              <a:bodyPr/>
              <a:lstStyle/>
              <a:p>
                <a:endParaRPr lang="en-US"/>
              </a:p>
            </p:txBody>
          </p:sp>
          <p:sp>
            <p:nvSpPr>
              <p:cNvPr id="57582" name="Line 238"/>
              <p:cNvSpPr>
                <a:spLocks noChangeShapeType="1"/>
              </p:cNvSpPr>
              <p:nvPr/>
            </p:nvSpPr>
            <p:spPr bwMode="auto">
              <a:xfrm flipV="1">
                <a:off x="2845" y="3115"/>
                <a:ext cx="34" cy="1"/>
              </a:xfrm>
              <a:prstGeom prst="line">
                <a:avLst/>
              </a:prstGeom>
              <a:noFill/>
              <a:ln w="3175">
                <a:solidFill>
                  <a:srgbClr val="00FFFF"/>
                </a:solidFill>
                <a:round/>
                <a:headEnd/>
                <a:tailEnd/>
              </a:ln>
            </p:spPr>
            <p:txBody>
              <a:bodyPr/>
              <a:lstStyle/>
              <a:p>
                <a:endParaRPr lang="en-US"/>
              </a:p>
            </p:txBody>
          </p:sp>
          <p:sp>
            <p:nvSpPr>
              <p:cNvPr id="57583" name="Line 239"/>
              <p:cNvSpPr>
                <a:spLocks noChangeShapeType="1"/>
              </p:cNvSpPr>
              <p:nvPr/>
            </p:nvSpPr>
            <p:spPr bwMode="auto">
              <a:xfrm>
                <a:off x="2879" y="3115"/>
                <a:ext cx="2" cy="20"/>
              </a:xfrm>
              <a:prstGeom prst="line">
                <a:avLst/>
              </a:prstGeom>
              <a:noFill/>
              <a:ln w="3175">
                <a:solidFill>
                  <a:srgbClr val="00FFFF"/>
                </a:solidFill>
                <a:round/>
                <a:headEnd/>
                <a:tailEnd/>
              </a:ln>
            </p:spPr>
            <p:txBody>
              <a:bodyPr/>
              <a:lstStyle/>
              <a:p>
                <a:endParaRPr lang="en-US"/>
              </a:p>
            </p:txBody>
          </p:sp>
          <p:sp>
            <p:nvSpPr>
              <p:cNvPr id="57584" name="Line 240"/>
              <p:cNvSpPr>
                <a:spLocks noChangeShapeType="1"/>
              </p:cNvSpPr>
              <p:nvPr/>
            </p:nvSpPr>
            <p:spPr bwMode="auto">
              <a:xfrm flipH="1">
                <a:off x="2847" y="3135"/>
                <a:ext cx="34" cy="1"/>
              </a:xfrm>
              <a:prstGeom prst="line">
                <a:avLst/>
              </a:prstGeom>
              <a:noFill/>
              <a:ln w="3175">
                <a:solidFill>
                  <a:srgbClr val="00FFFF"/>
                </a:solidFill>
                <a:round/>
                <a:headEnd/>
                <a:tailEnd/>
              </a:ln>
            </p:spPr>
            <p:txBody>
              <a:bodyPr/>
              <a:lstStyle/>
              <a:p>
                <a:endParaRPr lang="en-US"/>
              </a:p>
            </p:txBody>
          </p:sp>
          <p:sp>
            <p:nvSpPr>
              <p:cNvPr id="57585" name="Line 241"/>
              <p:cNvSpPr>
                <a:spLocks noChangeShapeType="1"/>
              </p:cNvSpPr>
              <p:nvPr/>
            </p:nvSpPr>
            <p:spPr bwMode="auto">
              <a:xfrm flipH="1" flipV="1">
                <a:off x="2845" y="3116"/>
                <a:ext cx="2" cy="19"/>
              </a:xfrm>
              <a:prstGeom prst="line">
                <a:avLst/>
              </a:prstGeom>
              <a:noFill/>
              <a:ln w="3175">
                <a:solidFill>
                  <a:srgbClr val="00FFFF"/>
                </a:solidFill>
                <a:round/>
                <a:headEnd/>
                <a:tailEnd/>
              </a:ln>
            </p:spPr>
            <p:txBody>
              <a:bodyPr/>
              <a:lstStyle/>
              <a:p>
                <a:endParaRPr lang="en-US"/>
              </a:p>
            </p:txBody>
          </p:sp>
          <p:sp>
            <p:nvSpPr>
              <p:cNvPr id="57586" name="Freeform 242"/>
              <p:cNvSpPr>
                <a:spLocks/>
              </p:cNvSpPr>
              <p:nvPr/>
            </p:nvSpPr>
            <p:spPr bwMode="auto">
              <a:xfrm>
                <a:off x="2915" y="3113"/>
                <a:ext cx="38" cy="20"/>
              </a:xfrm>
              <a:custGeom>
                <a:avLst/>
                <a:gdLst/>
                <a:ahLst/>
                <a:cxnLst>
                  <a:cxn ang="0">
                    <a:pos x="0" y="0"/>
                  </a:cxn>
                  <a:cxn ang="0">
                    <a:pos x="36" y="0"/>
                  </a:cxn>
                  <a:cxn ang="0">
                    <a:pos x="38" y="20"/>
                  </a:cxn>
                  <a:cxn ang="0">
                    <a:pos x="2" y="20"/>
                  </a:cxn>
                  <a:cxn ang="0">
                    <a:pos x="0" y="0"/>
                  </a:cxn>
                </a:cxnLst>
                <a:rect l="0" t="0" r="r" b="b"/>
                <a:pathLst>
                  <a:path w="38" h="20">
                    <a:moveTo>
                      <a:pt x="0" y="0"/>
                    </a:moveTo>
                    <a:lnTo>
                      <a:pt x="36" y="0"/>
                    </a:lnTo>
                    <a:lnTo>
                      <a:pt x="38" y="20"/>
                    </a:lnTo>
                    <a:lnTo>
                      <a:pt x="2" y="20"/>
                    </a:lnTo>
                    <a:lnTo>
                      <a:pt x="0" y="0"/>
                    </a:lnTo>
                    <a:close/>
                  </a:path>
                </a:pathLst>
              </a:custGeom>
              <a:solidFill>
                <a:srgbClr val="00FFFF"/>
              </a:solidFill>
              <a:ln w="9525">
                <a:noFill/>
                <a:round/>
                <a:headEnd/>
                <a:tailEnd/>
              </a:ln>
            </p:spPr>
            <p:txBody>
              <a:bodyPr/>
              <a:lstStyle/>
              <a:p>
                <a:endParaRPr lang="en-US"/>
              </a:p>
            </p:txBody>
          </p:sp>
          <p:sp>
            <p:nvSpPr>
              <p:cNvPr id="57587" name="Line 243"/>
              <p:cNvSpPr>
                <a:spLocks noChangeShapeType="1"/>
              </p:cNvSpPr>
              <p:nvPr/>
            </p:nvSpPr>
            <p:spPr bwMode="auto">
              <a:xfrm>
                <a:off x="2915" y="3113"/>
                <a:ext cx="36" cy="1"/>
              </a:xfrm>
              <a:prstGeom prst="line">
                <a:avLst/>
              </a:prstGeom>
              <a:noFill/>
              <a:ln w="3175">
                <a:solidFill>
                  <a:srgbClr val="00FFFF"/>
                </a:solidFill>
                <a:round/>
                <a:headEnd/>
                <a:tailEnd/>
              </a:ln>
            </p:spPr>
            <p:txBody>
              <a:bodyPr/>
              <a:lstStyle/>
              <a:p>
                <a:endParaRPr lang="en-US"/>
              </a:p>
            </p:txBody>
          </p:sp>
          <p:sp>
            <p:nvSpPr>
              <p:cNvPr id="57588" name="Line 244"/>
              <p:cNvSpPr>
                <a:spLocks noChangeShapeType="1"/>
              </p:cNvSpPr>
              <p:nvPr/>
            </p:nvSpPr>
            <p:spPr bwMode="auto">
              <a:xfrm>
                <a:off x="2951" y="3113"/>
                <a:ext cx="2" cy="20"/>
              </a:xfrm>
              <a:prstGeom prst="line">
                <a:avLst/>
              </a:prstGeom>
              <a:noFill/>
              <a:ln w="3175">
                <a:solidFill>
                  <a:srgbClr val="00FFFF"/>
                </a:solidFill>
                <a:round/>
                <a:headEnd/>
                <a:tailEnd/>
              </a:ln>
            </p:spPr>
            <p:txBody>
              <a:bodyPr/>
              <a:lstStyle/>
              <a:p>
                <a:endParaRPr lang="en-US"/>
              </a:p>
            </p:txBody>
          </p:sp>
          <p:sp>
            <p:nvSpPr>
              <p:cNvPr id="57589" name="Line 245"/>
              <p:cNvSpPr>
                <a:spLocks noChangeShapeType="1"/>
              </p:cNvSpPr>
              <p:nvPr/>
            </p:nvSpPr>
            <p:spPr bwMode="auto">
              <a:xfrm flipH="1">
                <a:off x="2917" y="3133"/>
                <a:ext cx="36" cy="1"/>
              </a:xfrm>
              <a:prstGeom prst="line">
                <a:avLst/>
              </a:prstGeom>
              <a:noFill/>
              <a:ln w="3175">
                <a:solidFill>
                  <a:srgbClr val="00FFFF"/>
                </a:solidFill>
                <a:round/>
                <a:headEnd/>
                <a:tailEnd/>
              </a:ln>
            </p:spPr>
            <p:txBody>
              <a:bodyPr/>
              <a:lstStyle/>
              <a:p>
                <a:endParaRPr lang="en-US"/>
              </a:p>
            </p:txBody>
          </p:sp>
          <p:sp>
            <p:nvSpPr>
              <p:cNvPr id="57590" name="Line 246"/>
              <p:cNvSpPr>
                <a:spLocks noChangeShapeType="1"/>
              </p:cNvSpPr>
              <p:nvPr/>
            </p:nvSpPr>
            <p:spPr bwMode="auto">
              <a:xfrm flipH="1" flipV="1">
                <a:off x="2915" y="3113"/>
                <a:ext cx="2" cy="20"/>
              </a:xfrm>
              <a:prstGeom prst="line">
                <a:avLst/>
              </a:prstGeom>
              <a:noFill/>
              <a:ln w="3175">
                <a:solidFill>
                  <a:srgbClr val="00FFFF"/>
                </a:solidFill>
                <a:round/>
                <a:headEnd/>
                <a:tailEnd/>
              </a:ln>
            </p:spPr>
            <p:txBody>
              <a:bodyPr/>
              <a:lstStyle/>
              <a:p>
                <a:endParaRPr lang="en-US"/>
              </a:p>
            </p:txBody>
          </p:sp>
          <p:sp>
            <p:nvSpPr>
              <p:cNvPr id="57591" name="Freeform 247"/>
              <p:cNvSpPr>
                <a:spLocks/>
              </p:cNvSpPr>
              <p:nvPr/>
            </p:nvSpPr>
            <p:spPr bwMode="auto">
              <a:xfrm>
                <a:off x="2985" y="3111"/>
                <a:ext cx="38" cy="21"/>
              </a:xfrm>
              <a:custGeom>
                <a:avLst/>
                <a:gdLst/>
                <a:ahLst/>
                <a:cxnLst>
                  <a:cxn ang="0">
                    <a:pos x="0" y="0"/>
                  </a:cxn>
                  <a:cxn ang="0">
                    <a:pos x="36" y="0"/>
                  </a:cxn>
                  <a:cxn ang="0">
                    <a:pos x="38" y="21"/>
                  </a:cxn>
                  <a:cxn ang="0">
                    <a:pos x="2" y="21"/>
                  </a:cxn>
                  <a:cxn ang="0">
                    <a:pos x="0" y="0"/>
                  </a:cxn>
                </a:cxnLst>
                <a:rect l="0" t="0" r="r" b="b"/>
                <a:pathLst>
                  <a:path w="38" h="21">
                    <a:moveTo>
                      <a:pt x="0" y="0"/>
                    </a:moveTo>
                    <a:lnTo>
                      <a:pt x="36" y="0"/>
                    </a:lnTo>
                    <a:lnTo>
                      <a:pt x="38" y="21"/>
                    </a:lnTo>
                    <a:lnTo>
                      <a:pt x="2" y="21"/>
                    </a:lnTo>
                    <a:lnTo>
                      <a:pt x="0" y="0"/>
                    </a:lnTo>
                    <a:close/>
                  </a:path>
                </a:pathLst>
              </a:custGeom>
              <a:solidFill>
                <a:srgbClr val="00FFFF"/>
              </a:solidFill>
              <a:ln w="9525">
                <a:noFill/>
                <a:round/>
                <a:headEnd/>
                <a:tailEnd/>
              </a:ln>
            </p:spPr>
            <p:txBody>
              <a:bodyPr/>
              <a:lstStyle/>
              <a:p>
                <a:endParaRPr lang="en-US"/>
              </a:p>
            </p:txBody>
          </p:sp>
          <p:sp>
            <p:nvSpPr>
              <p:cNvPr id="57592" name="Line 248"/>
              <p:cNvSpPr>
                <a:spLocks noChangeShapeType="1"/>
              </p:cNvSpPr>
              <p:nvPr/>
            </p:nvSpPr>
            <p:spPr bwMode="auto">
              <a:xfrm>
                <a:off x="2985" y="3111"/>
                <a:ext cx="36" cy="1"/>
              </a:xfrm>
              <a:prstGeom prst="line">
                <a:avLst/>
              </a:prstGeom>
              <a:noFill/>
              <a:ln w="3175">
                <a:solidFill>
                  <a:srgbClr val="00FFFF"/>
                </a:solidFill>
                <a:round/>
                <a:headEnd/>
                <a:tailEnd/>
              </a:ln>
            </p:spPr>
            <p:txBody>
              <a:bodyPr/>
              <a:lstStyle/>
              <a:p>
                <a:endParaRPr lang="en-US"/>
              </a:p>
            </p:txBody>
          </p:sp>
          <p:sp>
            <p:nvSpPr>
              <p:cNvPr id="57593" name="Line 249"/>
              <p:cNvSpPr>
                <a:spLocks noChangeShapeType="1"/>
              </p:cNvSpPr>
              <p:nvPr/>
            </p:nvSpPr>
            <p:spPr bwMode="auto">
              <a:xfrm>
                <a:off x="3021" y="3111"/>
                <a:ext cx="2" cy="21"/>
              </a:xfrm>
              <a:prstGeom prst="line">
                <a:avLst/>
              </a:prstGeom>
              <a:noFill/>
              <a:ln w="3175">
                <a:solidFill>
                  <a:srgbClr val="00FFFF"/>
                </a:solidFill>
                <a:round/>
                <a:headEnd/>
                <a:tailEnd/>
              </a:ln>
            </p:spPr>
            <p:txBody>
              <a:bodyPr/>
              <a:lstStyle/>
              <a:p>
                <a:endParaRPr lang="en-US"/>
              </a:p>
            </p:txBody>
          </p:sp>
          <p:sp>
            <p:nvSpPr>
              <p:cNvPr id="57594" name="Line 250"/>
              <p:cNvSpPr>
                <a:spLocks noChangeShapeType="1"/>
              </p:cNvSpPr>
              <p:nvPr/>
            </p:nvSpPr>
            <p:spPr bwMode="auto">
              <a:xfrm flipH="1">
                <a:off x="2987" y="3132"/>
                <a:ext cx="36" cy="1"/>
              </a:xfrm>
              <a:prstGeom prst="line">
                <a:avLst/>
              </a:prstGeom>
              <a:noFill/>
              <a:ln w="3175">
                <a:solidFill>
                  <a:srgbClr val="00FFFF"/>
                </a:solidFill>
                <a:round/>
                <a:headEnd/>
                <a:tailEnd/>
              </a:ln>
            </p:spPr>
            <p:txBody>
              <a:bodyPr/>
              <a:lstStyle/>
              <a:p>
                <a:endParaRPr lang="en-US"/>
              </a:p>
            </p:txBody>
          </p:sp>
          <p:sp>
            <p:nvSpPr>
              <p:cNvPr id="57595" name="Line 251"/>
              <p:cNvSpPr>
                <a:spLocks noChangeShapeType="1"/>
              </p:cNvSpPr>
              <p:nvPr/>
            </p:nvSpPr>
            <p:spPr bwMode="auto">
              <a:xfrm flipH="1" flipV="1">
                <a:off x="2985" y="3111"/>
                <a:ext cx="2" cy="21"/>
              </a:xfrm>
              <a:prstGeom prst="line">
                <a:avLst/>
              </a:prstGeom>
              <a:noFill/>
              <a:ln w="3175">
                <a:solidFill>
                  <a:srgbClr val="00FFFF"/>
                </a:solidFill>
                <a:round/>
                <a:headEnd/>
                <a:tailEnd/>
              </a:ln>
            </p:spPr>
            <p:txBody>
              <a:bodyPr/>
              <a:lstStyle/>
              <a:p>
                <a:endParaRPr lang="en-US"/>
              </a:p>
            </p:txBody>
          </p:sp>
          <p:sp>
            <p:nvSpPr>
              <p:cNvPr id="57596" name="Freeform 252"/>
              <p:cNvSpPr>
                <a:spLocks/>
              </p:cNvSpPr>
              <p:nvPr/>
            </p:nvSpPr>
            <p:spPr bwMode="auto">
              <a:xfrm>
                <a:off x="3057" y="3109"/>
                <a:ext cx="36" cy="21"/>
              </a:xfrm>
              <a:custGeom>
                <a:avLst/>
                <a:gdLst/>
                <a:ahLst/>
                <a:cxnLst>
                  <a:cxn ang="0">
                    <a:pos x="0" y="0"/>
                  </a:cxn>
                  <a:cxn ang="0">
                    <a:pos x="35" y="0"/>
                  </a:cxn>
                  <a:cxn ang="0">
                    <a:pos x="36" y="21"/>
                  </a:cxn>
                  <a:cxn ang="0">
                    <a:pos x="2" y="21"/>
                  </a:cxn>
                  <a:cxn ang="0">
                    <a:pos x="0" y="0"/>
                  </a:cxn>
                </a:cxnLst>
                <a:rect l="0" t="0" r="r" b="b"/>
                <a:pathLst>
                  <a:path w="36" h="21">
                    <a:moveTo>
                      <a:pt x="0" y="0"/>
                    </a:moveTo>
                    <a:lnTo>
                      <a:pt x="35" y="0"/>
                    </a:lnTo>
                    <a:lnTo>
                      <a:pt x="36" y="21"/>
                    </a:lnTo>
                    <a:lnTo>
                      <a:pt x="2" y="21"/>
                    </a:lnTo>
                    <a:lnTo>
                      <a:pt x="0" y="0"/>
                    </a:lnTo>
                    <a:close/>
                  </a:path>
                </a:pathLst>
              </a:custGeom>
              <a:solidFill>
                <a:srgbClr val="00FFFF"/>
              </a:solidFill>
              <a:ln w="9525">
                <a:noFill/>
                <a:round/>
                <a:headEnd/>
                <a:tailEnd/>
              </a:ln>
            </p:spPr>
            <p:txBody>
              <a:bodyPr/>
              <a:lstStyle/>
              <a:p>
                <a:endParaRPr lang="en-US"/>
              </a:p>
            </p:txBody>
          </p:sp>
          <p:sp>
            <p:nvSpPr>
              <p:cNvPr id="57597" name="Line 253"/>
              <p:cNvSpPr>
                <a:spLocks noChangeShapeType="1"/>
              </p:cNvSpPr>
              <p:nvPr/>
            </p:nvSpPr>
            <p:spPr bwMode="auto">
              <a:xfrm>
                <a:off x="3057" y="3109"/>
                <a:ext cx="35" cy="1"/>
              </a:xfrm>
              <a:prstGeom prst="line">
                <a:avLst/>
              </a:prstGeom>
              <a:noFill/>
              <a:ln w="3175">
                <a:solidFill>
                  <a:srgbClr val="00FFFF"/>
                </a:solidFill>
                <a:round/>
                <a:headEnd/>
                <a:tailEnd/>
              </a:ln>
            </p:spPr>
            <p:txBody>
              <a:bodyPr/>
              <a:lstStyle/>
              <a:p>
                <a:endParaRPr lang="en-US"/>
              </a:p>
            </p:txBody>
          </p:sp>
          <p:sp>
            <p:nvSpPr>
              <p:cNvPr id="57598" name="Line 254"/>
              <p:cNvSpPr>
                <a:spLocks noChangeShapeType="1"/>
              </p:cNvSpPr>
              <p:nvPr/>
            </p:nvSpPr>
            <p:spPr bwMode="auto">
              <a:xfrm>
                <a:off x="3092" y="3109"/>
                <a:ext cx="1" cy="21"/>
              </a:xfrm>
              <a:prstGeom prst="line">
                <a:avLst/>
              </a:prstGeom>
              <a:noFill/>
              <a:ln w="3175">
                <a:solidFill>
                  <a:srgbClr val="00FFFF"/>
                </a:solidFill>
                <a:round/>
                <a:headEnd/>
                <a:tailEnd/>
              </a:ln>
            </p:spPr>
            <p:txBody>
              <a:bodyPr/>
              <a:lstStyle/>
              <a:p>
                <a:endParaRPr lang="en-US"/>
              </a:p>
            </p:txBody>
          </p:sp>
          <p:sp>
            <p:nvSpPr>
              <p:cNvPr id="57599" name="Line 255"/>
              <p:cNvSpPr>
                <a:spLocks noChangeShapeType="1"/>
              </p:cNvSpPr>
              <p:nvPr/>
            </p:nvSpPr>
            <p:spPr bwMode="auto">
              <a:xfrm flipH="1">
                <a:off x="3059" y="3130"/>
                <a:ext cx="34" cy="1"/>
              </a:xfrm>
              <a:prstGeom prst="line">
                <a:avLst/>
              </a:prstGeom>
              <a:noFill/>
              <a:ln w="3175">
                <a:solidFill>
                  <a:srgbClr val="00FFFF"/>
                </a:solidFill>
                <a:round/>
                <a:headEnd/>
                <a:tailEnd/>
              </a:ln>
            </p:spPr>
            <p:txBody>
              <a:bodyPr/>
              <a:lstStyle/>
              <a:p>
                <a:endParaRPr lang="en-US"/>
              </a:p>
            </p:txBody>
          </p:sp>
          <p:sp>
            <p:nvSpPr>
              <p:cNvPr id="57600" name="Line 256"/>
              <p:cNvSpPr>
                <a:spLocks noChangeShapeType="1"/>
              </p:cNvSpPr>
              <p:nvPr/>
            </p:nvSpPr>
            <p:spPr bwMode="auto">
              <a:xfrm flipH="1" flipV="1">
                <a:off x="3057" y="3109"/>
                <a:ext cx="2" cy="21"/>
              </a:xfrm>
              <a:prstGeom prst="line">
                <a:avLst/>
              </a:prstGeom>
              <a:noFill/>
              <a:ln w="3175">
                <a:solidFill>
                  <a:srgbClr val="00FFFF"/>
                </a:solidFill>
                <a:round/>
                <a:headEnd/>
                <a:tailEnd/>
              </a:ln>
            </p:spPr>
            <p:txBody>
              <a:bodyPr/>
              <a:lstStyle/>
              <a:p>
                <a:endParaRPr lang="en-US"/>
              </a:p>
            </p:txBody>
          </p:sp>
          <p:sp>
            <p:nvSpPr>
              <p:cNvPr id="57601" name="Freeform 257"/>
              <p:cNvSpPr>
                <a:spLocks/>
              </p:cNvSpPr>
              <p:nvPr/>
            </p:nvSpPr>
            <p:spPr bwMode="auto">
              <a:xfrm>
                <a:off x="3128" y="3108"/>
                <a:ext cx="37" cy="20"/>
              </a:xfrm>
              <a:custGeom>
                <a:avLst/>
                <a:gdLst/>
                <a:ahLst/>
                <a:cxnLst>
                  <a:cxn ang="0">
                    <a:pos x="0" y="0"/>
                  </a:cxn>
                  <a:cxn ang="0">
                    <a:pos x="36" y="0"/>
                  </a:cxn>
                  <a:cxn ang="0">
                    <a:pos x="37" y="20"/>
                  </a:cxn>
                  <a:cxn ang="0">
                    <a:pos x="1" y="20"/>
                  </a:cxn>
                  <a:cxn ang="0">
                    <a:pos x="0" y="0"/>
                  </a:cxn>
                </a:cxnLst>
                <a:rect l="0" t="0" r="r" b="b"/>
                <a:pathLst>
                  <a:path w="37" h="20">
                    <a:moveTo>
                      <a:pt x="0" y="0"/>
                    </a:moveTo>
                    <a:lnTo>
                      <a:pt x="36" y="0"/>
                    </a:lnTo>
                    <a:lnTo>
                      <a:pt x="37" y="20"/>
                    </a:lnTo>
                    <a:lnTo>
                      <a:pt x="1" y="20"/>
                    </a:lnTo>
                    <a:lnTo>
                      <a:pt x="0" y="0"/>
                    </a:lnTo>
                    <a:close/>
                  </a:path>
                </a:pathLst>
              </a:custGeom>
              <a:solidFill>
                <a:srgbClr val="00FFFF"/>
              </a:solidFill>
              <a:ln w="9525">
                <a:noFill/>
                <a:round/>
                <a:headEnd/>
                <a:tailEnd/>
              </a:ln>
            </p:spPr>
            <p:txBody>
              <a:bodyPr/>
              <a:lstStyle/>
              <a:p>
                <a:endParaRPr lang="en-US"/>
              </a:p>
            </p:txBody>
          </p:sp>
          <p:sp>
            <p:nvSpPr>
              <p:cNvPr id="57602" name="Line 258"/>
              <p:cNvSpPr>
                <a:spLocks noChangeShapeType="1"/>
              </p:cNvSpPr>
              <p:nvPr/>
            </p:nvSpPr>
            <p:spPr bwMode="auto">
              <a:xfrm>
                <a:off x="3128" y="3108"/>
                <a:ext cx="36" cy="1"/>
              </a:xfrm>
              <a:prstGeom prst="line">
                <a:avLst/>
              </a:prstGeom>
              <a:noFill/>
              <a:ln w="3175">
                <a:solidFill>
                  <a:srgbClr val="00FFFF"/>
                </a:solidFill>
                <a:round/>
                <a:headEnd/>
                <a:tailEnd/>
              </a:ln>
            </p:spPr>
            <p:txBody>
              <a:bodyPr/>
              <a:lstStyle/>
              <a:p>
                <a:endParaRPr lang="en-US"/>
              </a:p>
            </p:txBody>
          </p:sp>
          <p:sp>
            <p:nvSpPr>
              <p:cNvPr id="57603" name="Line 259"/>
              <p:cNvSpPr>
                <a:spLocks noChangeShapeType="1"/>
              </p:cNvSpPr>
              <p:nvPr/>
            </p:nvSpPr>
            <p:spPr bwMode="auto">
              <a:xfrm>
                <a:off x="3164" y="3108"/>
                <a:ext cx="1" cy="20"/>
              </a:xfrm>
              <a:prstGeom prst="line">
                <a:avLst/>
              </a:prstGeom>
              <a:noFill/>
              <a:ln w="3175">
                <a:solidFill>
                  <a:srgbClr val="00FFFF"/>
                </a:solidFill>
                <a:round/>
                <a:headEnd/>
                <a:tailEnd/>
              </a:ln>
            </p:spPr>
            <p:txBody>
              <a:bodyPr/>
              <a:lstStyle/>
              <a:p>
                <a:endParaRPr lang="en-US"/>
              </a:p>
            </p:txBody>
          </p:sp>
          <p:sp>
            <p:nvSpPr>
              <p:cNvPr id="57604" name="Line 260"/>
              <p:cNvSpPr>
                <a:spLocks noChangeShapeType="1"/>
              </p:cNvSpPr>
              <p:nvPr/>
            </p:nvSpPr>
            <p:spPr bwMode="auto">
              <a:xfrm flipH="1">
                <a:off x="3129" y="3128"/>
                <a:ext cx="36" cy="1"/>
              </a:xfrm>
              <a:prstGeom prst="line">
                <a:avLst/>
              </a:prstGeom>
              <a:noFill/>
              <a:ln w="3175">
                <a:solidFill>
                  <a:srgbClr val="00FFFF"/>
                </a:solidFill>
                <a:round/>
                <a:headEnd/>
                <a:tailEnd/>
              </a:ln>
            </p:spPr>
            <p:txBody>
              <a:bodyPr/>
              <a:lstStyle/>
              <a:p>
                <a:endParaRPr lang="en-US"/>
              </a:p>
            </p:txBody>
          </p:sp>
          <p:sp>
            <p:nvSpPr>
              <p:cNvPr id="57605" name="Line 261"/>
              <p:cNvSpPr>
                <a:spLocks noChangeShapeType="1"/>
              </p:cNvSpPr>
              <p:nvPr/>
            </p:nvSpPr>
            <p:spPr bwMode="auto">
              <a:xfrm flipH="1" flipV="1">
                <a:off x="3128" y="3108"/>
                <a:ext cx="1" cy="20"/>
              </a:xfrm>
              <a:prstGeom prst="line">
                <a:avLst/>
              </a:prstGeom>
              <a:noFill/>
              <a:ln w="3175">
                <a:solidFill>
                  <a:srgbClr val="00FFFF"/>
                </a:solidFill>
                <a:round/>
                <a:headEnd/>
                <a:tailEnd/>
              </a:ln>
            </p:spPr>
            <p:txBody>
              <a:bodyPr/>
              <a:lstStyle/>
              <a:p>
                <a:endParaRPr lang="en-US"/>
              </a:p>
            </p:txBody>
          </p:sp>
          <p:sp>
            <p:nvSpPr>
              <p:cNvPr id="57606" name="Freeform 262"/>
              <p:cNvSpPr>
                <a:spLocks/>
              </p:cNvSpPr>
              <p:nvPr/>
            </p:nvSpPr>
            <p:spPr bwMode="auto">
              <a:xfrm>
                <a:off x="3198" y="3106"/>
                <a:ext cx="38" cy="21"/>
              </a:xfrm>
              <a:custGeom>
                <a:avLst/>
                <a:gdLst/>
                <a:ahLst/>
                <a:cxnLst>
                  <a:cxn ang="0">
                    <a:pos x="0" y="0"/>
                  </a:cxn>
                  <a:cxn ang="0">
                    <a:pos x="36" y="0"/>
                  </a:cxn>
                  <a:cxn ang="0">
                    <a:pos x="38" y="21"/>
                  </a:cxn>
                  <a:cxn ang="0">
                    <a:pos x="2" y="21"/>
                  </a:cxn>
                  <a:cxn ang="0">
                    <a:pos x="0" y="0"/>
                  </a:cxn>
                </a:cxnLst>
                <a:rect l="0" t="0" r="r" b="b"/>
                <a:pathLst>
                  <a:path w="38" h="21">
                    <a:moveTo>
                      <a:pt x="0" y="0"/>
                    </a:moveTo>
                    <a:lnTo>
                      <a:pt x="36" y="0"/>
                    </a:lnTo>
                    <a:lnTo>
                      <a:pt x="38" y="21"/>
                    </a:lnTo>
                    <a:lnTo>
                      <a:pt x="2" y="21"/>
                    </a:lnTo>
                    <a:lnTo>
                      <a:pt x="0" y="0"/>
                    </a:lnTo>
                    <a:close/>
                  </a:path>
                </a:pathLst>
              </a:custGeom>
              <a:solidFill>
                <a:srgbClr val="00FFFF"/>
              </a:solidFill>
              <a:ln w="9525">
                <a:noFill/>
                <a:round/>
                <a:headEnd/>
                <a:tailEnd/>
              </a:ln>
            </p:spPr>
            <p:txBody>
              <a:bodyPr/>
              <a:lstStyle/>
              <a:p>
                <a:endParaRPr lang="en-US"/>
              </a:p>
            </p:txBody>
          </p:sp>
          <p:sp>
            <p:nvSpPr>
              <p:cNvPr id="57607" name="Line 263"/>
              <p:cNvSpPr>
                <a:spLocks noChangeShapeType="1"/>
              </p:cNvSpPr>
              <p:nvPr/>
            </p:nvSpPr>
            <p:spPr bwMode="auto">
              <a:xfrm>
                <a:off x="3198" y="3106"/>
                <a:ext cx="36" cy="1"/>
              </a:xfrm>
              <a:prstGeom prst="line">
                <a:avLst/>
              </a:prstGeom>
              <a:noFill/>
              <a:ln w="3175">
                <a:solidFill>
                  <a:srgbClr val="00FFFF"/>
                </a:solidFill>
                <a:round/>
                <a:headEnd/>
                <a:tailEnd/>
              </a:ln>
            </p:spPr>
            <p:txBody>
              <a:bodyPr/>
              <a:lstStyle/>
              <a:p>
                <a:endParaRPr lang="en-US"/>
              </a:p>
            </p:txBody>
          </p:sp>
          <p:sp>
            <p:nvSpPr>
              <p:cNvPr id="57608" name="Line 264"/>
              <p:cNvSpPr>
                <a:spLocks noChangeShapeType="1"/>
              </p:cNvSpPr>
              <p:nvPr/>
            </p:nvSpPr>
            <p:spPr bwMode="auto">
              <a:xfrm>
                <a:off x="3234" y="3106"/>
                <a:ext cx="2" cy="21"/>
              </a:xfrm>
              <a:prstGeom prst="line">
                <a:avLst/>
              </a:prstGeom>
              <a:noFill/>
              <a:ln w="3175">
                <a:solidFill>
                  <a:srgbClr val="00FFFF"/>
                </a:solidFill>
                <a:round/>
                <a:headEnd/>
                <a:tailEnd/>
              </a:ln>
            </p:spPr>
            <p:txBody>
              <a:bodyPr/>
              <a:lstStyle/>
              <a:p>
                <a:endParaRPr lang="en-US"/>
              </a:p>
            </p:txBody>
          </p:sp>
          <p:sp>
            <p:nvSpPr>
              <p:cNvPr id="57609" name="Line 265"/>
              <p:cNvSpPr>
                <a:spLocks noChangeShapeType="1"/>
              </p:cNvSpPr>
              <p:nvPr/>
            </p:nvSpPr>
            <p:spPr bwMode="auto">
              <a:xfrm flipH="1">
                <a:off x="3200" y="3127"/>
                <a:ext cx="36" cy="1"/>
              </a:xfrm>
              <a:prstGeom prst="line">
                <a:avLst/>
              </a:prstGeom>
              <a:noFill/>
              <a:ln w="3175">
                <a:solidFill>
                  <a:srgbClr val="00FFFF"/>
                </a:solidFill>
                <a:round/>
                <a:headEnd/>
                <a:tailEnd/>
              </a:ln>
            </p:spPr>
            <p:txBody>
              <a:bodyPr/>
              <a:lstStyle/>
              <a:p>
                <a:endParaRPr lang="en-US"/>
              </a:p>
            </p:txBody>
          </p:sp>
          <p:sp>
            <p:nvSpPr>
              <p:cNvPr id="57610" name="Line 266"/>
              <p:cNvSpPr>
                <a:spLocks noChangeShapeType="1"/>
              </p:cNvSpPr>
              <p:nvPr/>
            </p:nvSpPr>
            <p:spPr bwMode="auto">
              <a:xfrm flipH="1" flipV="1">
                <a:off x="3198" y="3106"/>
                <a:ext cx="2" cy="21"/>
              </a:xfrm>
              <a:prstGeom prst="line">
                <a:avLst/>
              </a:prstGeom>
              <a:noFill/>
              <a:ln w="3175">
                <a:solidFill>
                  <a:srgbClr val="00FFFF"/>
                </a:solidFill>
                <a:round/>
                <a:headEnd/>
                <a:tailEnd/>
              </a:ln>
            </p:spPr>
            <p:txBody>
              <a:bodyPr/>
              <a:lstStyle/>
              <a:p>
                <a:endParaRPr lang="en-US"/>
              </a:p>
            </p:txBody>
          </p:sp>
          <p:sp>
            <p:nvSpPr>
              <p:cNvPr id="57611" name="Freeform 267"/>
              <p:cNvSpPr>
                <a:spLocks/>
              </p:cNvSpPr>
              <p:nvPr/>
            </p:nvSpPr>
            <p:spPr bwMode="auto">
              <a:xfrm>
                <a:off x="3270" y="3104"/>
                <a:ext cx="36" cy="21"/>
              </a:xfrm>
              <a:custGeom>
                <a:avLst/>
                <a:gdLst/>
                <a:ahLst/>
                <a:cxnLst>
                  <a:cxn ang="0">
                    <a:pos x="0" y="0"/>
                  </a:cxn>
                  <a:cxn ang="0">
                    <a:pos x="34" y="0"/>
                  </a:cxn>
                  <a:cxn ang="0">
                    <a:pos x="36" y="19"/>
                  </a:cxn>
                  <a:cxn ang="0">
                    <a:pos x="2" y="21"/>
                  </a:cxn>
                  <a:cxn ang="0">
                    <a:pos x="0" y="0"/>
                  </a:cxn>
                </a:cxnLst>
                <a:rect l="0" t="0" r="r" b="b"/>
                <a:pathLst>
                  <a:path w="36" h="21">
                    <a:moveTo>
                      <a:pt x="0" y="0"/>
                    </a:moveTo>
                    <a:lnTo>
                      <a:pt x="34" y="0"/>
                    </a:lnTo>
                    <a:lnTo>
                      <a:pt x="36" y="19"/>
                    </a:lnTo>
                    <a:lnTo>
                      <a:pt x="2" y="21"/>
                    </a:lnTo>
                    <a:lnTo>
                      <a:pt x="0" y="0"/>
                    </a:lnTo>
                    <a:close/>
                  </a:path>
                </a:pathLst>
              </a:custGeom>
              <a:solidFill>
                <a:srgbClr val="00FFFF"/>
              </a:solidFill>
              <a:ln w="9525">
                <a:noFill/>
                <a:round/>
                <a:headEnd/>
                <a:tailEnd/>
              </a:ln>
            </p:spPr>
            <p:txBody>
              <a:bodyPr/>
              <a:lstStyle/>
              <a:p>
                <a:endParaRPr lang="en-US"/>
              </a:p>
            </p:txBody>
          </p:sp>
          <p:sp>
            <p:nvSpPr>
              <p:cNvPr id="57612" name="Line 268"/>
              <p:cNvSpPr>
                <a:spLocks noChangeShapeType="1"/>
              </p:cNvSpPr>
              <p:nvPr/>
            </p:nvSpPr>
            <p:spPr bwMode="auto">
              <a:xfrm>
                <a:off x="3270" y="3104"/>
                <a:ext cx="34" cy="1"/>
              </a:xfrm>
              <a:prstGeom prst="line">
                <a:avLst/>
              </a:prstGeom>
              <a:noFill/>
              <a:ln w="3175">
                <a:solidFill>
                  <a:srgbClr val="00FFFF"/>
                </a:solidFill>
                <a:round/>
                <a:headEnd/>
                <a:tailEnd/>
              </a:ln>
            </p:spPr>
            <p:txBody>
              <a:bodyPr/>
              <a:lstStyle/>
              <a:p>
                <a:endParaRPr lang="en-US"/>
              </a:p>
            </p:txBody>
          </p:sp>
          <p:sp>
            <p:nvSpPr>
              <p:cNvPr id="57613" name="Line 269"/>
              <p:cNvSpPr>
                <a:spLocks noChangeShapeType="1"/>
              </p:cNvSpPr>
              <p:nvPr/>
            </p:nvSpPr>
            <p:spPr bwMode="auto">
              <a:xfrm>
                <a:off x="3304" y="3104"/>
                <a:ext cx="2" cy="19"/>
              </a:xfrm>
              <a:prstGeom prst="line">
                <a:avLst/>
              </a:prstGeom>
              <a:noFill/>
              <a:ln w="3175">
                <a:solidFill>
                  <a:srgbClr val="00FFFF"/>
                </a:solidFill>
                <a:round/>
                <a:headEnd/>
                <a:tailEnd/>
              </a:ln>
            </p:spPr>
            <p:txBody>
              <a:bodyPr/>
              <a:lstStyle/>
              <a:p>
                <a:endParaRPr lang="en-US"/>
              </a:p>
            </p:txBody>
          </p:sp>
          <p:sp>
            <p:nvSpPr>
              <p:cNvPr id="57614" name="Line 270"/>
              <p:cNvSpPr>
                <a:spLocks noChangeShapeType="1"/>
              </p:cNvSpPr>
              <p:nvPr/>
            </p:nvSpPr>
            <p:spPr bwMode="auto">
              <a:xfrm flipH="1">
                <a:off x="3272" y="3123"/>
                <a:ext cx="34" cy="2"/>
              </a:xfrm>
              <a:prstGeom prst="line">
                <a:avLst/>
              </a:prstGeom>
              <a:noFill/>
              <a:ln w="3175">
                <a:solidFill>
                  <a:srgbClr val="00FFFF"/>
                </a:solidFill>
                <a:round/>
                <a:headEnd/>
                <a:tailEnd/>
              </a:ln>
            </p:spPr>
            <p:txBody>
              <a:bodyPr/>
              <a:lstStyle/>
              <a:p>
                <a:endParaRPr lang="en-US"/>
              </a:p>
            </p:txBody>
          </p:sp>
          <p:sp>
            <p:nvSpPr>
              <p:cNvPr id="57615" name="Line 271"/>
              <p:cNvSpPr>
                <a:spLocks noChangeShapeType="1"/>
              </p:cNvSpPr>
              <p:nvPr/>
            </p:nvSpPr>
            <p:spPr bwMode="auto">
              <a:xfrm flipH="1" flipV="1">
                <a:off x="3270" y="3104"/>
                <a:ext cx="2" cy="21"/>
              </a:xfrm>
              <a:prstGeom prst="line">
                <a:avLst/>
              </a:prstGeom>
              <a:noFill/>
              <a:ln w="3175">
                <a:solidFill>
                  <a:srgbClr val="00FFFF"/>
                </a:solidFill>
                <a:round/>
                <a:headEnd/>
                <a:tailEnd/>
              </a:ln>
            </p:spPr>
            <p:txBody>
              <a:bodyPr/>
              <a:lstStyle/>
              <a:p>
                <a:endParaRPr lang="en-US"/>
              </a:p>
            </p:txBody>
          </p:sp>
          <p:sp>
            <p:nvSpPr>
              <p:cNvPr id="57616" name="Freeform 272"/>
              <p:cNvSpPr>
                <a:spLocks noEditPoints="1"/>
              </p:cNvSpPr>
              <p:nvPr/>
            </p:nvSpPr>
            <p:spPr bwMode="auto">
              <a:xfrm>
                <a:off x="3304" y="3104"/>
                <a:ext cx="2" cy="19"/>
              </a:xfrm>
              <a:custGeom>
                <a:avLst/>
                <a:gdLst/>
                <a:ahLst/>
                <a:cxnLst>
                  <a:cxn ang="0">
                    <a:pos x="0" y="0"/>
                  </a:cxn>
                  <a:cxn ang="0">
                    <a:pos x="0" y="0"/>
                  </a:cxn>
                  <a:cxn ang="0">
                    <a:pos x="2" y="19"/>
                  </a:cxn>
                  <a:cxn ang="0">
                    <a:pos x="2" y="19"/>
                  </a:cxn>
                </a:cxnLst>
                <a:rect l="0" t="0" r="r" b="b"/>
                <a:pathLst>
                  <a:path w="2" h="19">
                    <a:moveTo>
                      <a:pt x="0" y="0"/>
                    </a:moveTo>
                    <a:lnTo>
                      <a:pt x="0" y="0"/>
                    </a:lnTo>
                    <a:close/>
                    <a:moveTo>
                      <a:pt x="2" y="19"/>
                    </a:moveTo>
                    <a:lnTo>
                      <a:pt x="2" y="19"/>
                    </a:lnTo>
                    <a:close/>
                  </a:path>
                </a:pathLst>
              </a:custGeom>
              <a:solidFill>
                <a:srgbClr val="00FFFF"/>
              </a:solidFill>
              <a:ln w="9525">
                <a:noFill/>
                <a:round/>
                <a:headEnd/>
                <a:tailEnd/>
              </a:ln>
            </p:spPr>
            <p:txBody>
              <a:bodyPr/>
              <a:lstStyle/>
              <a:p>
                <a:endParaRPr lang="en-US"/>
              </a:p>
            </p:txBody>
          </p:sp>
          <p:sp>
            <p:nvSpPr>
              <p:cNvPr id="57617" name="Line 273"/>
              <p:cNvSpPr>
                <a:spLocks noChangeShapeType="1"/>
              </p:cNvSpPr>
              <p:nvPr/>
            </p:nvSpPr>
            <p:spPr bwMode="auto">
              <a:xfrm>
                <a:off x="3304" y="3104"/>
                <a:ext cx="1" cy="1"/>
              </a:xfrm>
              <a:prstGeom prst="line">
                <a:avLst/>
              </a:prstGeom>
              <a:noFill/>
              <a:ln w="3175">
                <a:solidFill>
                  <a:srgbClr val="00FFFF"/>
                </a:solidFill>
                <a:round/>
                <a:headEnd/>
                <a:tailEnd/>
              </a:ln>
            </p:spPr>
            <p:txBody>
              <a:bodyPr/>
              <a:lstStyle/>
              <a:p>
                <a:endParaRPr lang="en-US"/>
              </a:p>
            </p:txBody>
          </p:sp>
          <p:sp>
            <p:nvSpPr>
              <p:cNvPr id="57618" name="Line 274"/>
              <p:cNvSpPr>
                <a:spLocks noChangeShapeType="1"/>
              </p:cNvSpPr>
              <p:nvPr/>
            </p:nvSpPr>
            <p:spPr bwMode="auto">
              <a:xfrm>
                <a:off x="3306" y="3123"/>
                <a:ext cx="1" cy="1"/>
              </a:xfrm>
              <a:prstGeom prst="line">
                <a:avLst/>
              </a:prstGeom>
              <a:noFill/>
              <a:ln w="3175">
                <a:solidFill>
                  <a:srgbClr val="00FFFF"/>
                </a:solidFill>
                <a:round/>
                <a:headEnd/>
                <a:tailEnd/>
              </a:ln>
            </p:spPr>
            <p:txBody>
              <a:bodyPr/>
              <a:lstStyle/>
              <a:p>
                <a:endParaRPr lang="en-US"/>
              </a:p>
            </p:txBody>
          </p:sp>
          <p:sp>
            <p:nvSpPr>
              <p:cNvPr id="57619" name="Line 275"/>
              <p:cNvSpPr>
                <a:spLocks noChangeShapeType="1"/>
              </p:cNvSpPr>
              <p:nvPr/>
            </p:nvSpPr>
            <p:spPr bwMode="auto">
              <a:xfrm>
                <a:off x="3306" y="3123"/>
                <a:ext cx="1" cy="1"/>
              </a:xfrm>
              <a:prstGeom prst="line">
                <a:avLst/>
              </a:prstGeom>
              <a:noFill/>
              <a:ln w="3175">
                <a:solidFill>
                  <a:srgbClr val="00FFFF"/>
                </a:solidFill>
                <a:round/>
                <a:headEnd/>
                <a:tailEnd/>
              </a:ln>
            </p:spPr>
            <p:txBody>
              <a:bodyPr/>
              <a:lstStyle/>
              <a:p>
                <a:endParaRPr lang="en-US"/>
              </a:p>
            </p:txBody>
          </p:sp>
          <p:sp>
            <p:nvSpPr>
              <p:cNvPr id="57620" name="Freeform 276"/>
              <p:cNvSpPr>
                <a:spLocks/>
              </p:cNvSpPr>
              <p:nvPr/>
            </p:nvSpPr>
            <p:spPr bwMode="auto">
              <a:xfrm>
                <a:off x="3340" y="3103"/>
                <a:ext cx="31" cy="20"/>
              </a:xfrm>
              <a:custGeom>
                <a:avLst/>
                <a:gdLst/>
                <a:ahLst/>
                <a:cxnLst>
                  <a:cxn ang="0">
                    <a:pos x="0" y="0"/>
                  </a:cxn>
                  <a:cxn ang="0">
                    <a:pos x="29" y="0"/>
                  </a:cxn>
                  <a:cxn ang="0">
                    <a:pos x="31" y="18"/>
                  </a:cxn>
                  <a:cxn ang="0">
                    <a:pos x="2" y="20"/>
                  </a:cxn>
                  <a:cxn ang="0">
                    <a:pos x="0" y="0"/>
                  </a:cxn>
                </a:cxnLst>
                <a:rect l="0" t="0" r="r" b="b"/>
                <a:pathLst>
                  <a:path w="31" h="20">
                    <a:moveTo>
                      <a:pt x="0" y="0"/>
                    </a:moveTo>
                    <a:lnTo>
                      <a:pt x="29" y="0"/>
                    </a:lnTo>
                    <a:lnTo>
                      <a:pt x="31" y="18"/>
                    </a:lnTo>
                    <a:lnTo>
                      <a:pt x="2" y="20"/>
                    </a:lnTo>
                    <a:lnTo>
                      <a:pt x="0" y="0"/>
                    </a:lnTo>
                    <a:close/>
                  </a:path>
                </a:pathLst>
              </a:custGeom>
              <a:solidFill>
                <a:srgbClr val="00FFFF"/>
              </a:solidFill>
              <a:ln w="9525">
                <a:noFill/>
                <a:round/>
                <a:headEnd/>
                <a:tailEnd/>
              </a:ln>
            </p:spPr>
            <p:txBody>
              <a:bodyPr/>
              <a:lstStyle/>
              <a:p>
                <a:endParaRPr lang="en-US"/>
              </a:p>
            </p:txBody>
          </p:sp>
          <p:sp>
            <p:nvSpPr>
              <p:cNvPr id="57621" name="Line 277"/>
              <p:cNvSpPr>
                <a:spLocks noChangeShapeType="1"/>
              </p:cNvSpPr>
              <p:nvPr/>
            </p:nvSpPr>
            <p:spPr bwMode="auto">
              <a:xfrm>
                <a:off x="3340" y="3103"/>
                <a:ext cx="29" cy="1"/>
              </a:xfrm>
              <a:prstGeom prst="line">
                <a:avLst/>
              </a:prstGeom>
              <a:noFill/>
              <a:ln w="3175">
                <a:solidFill>
                  <a:srgbClr val="00FFFF"/>
                </a:solidFill>
                <a:round/>
                <a:headEnd/>
                <a:tailEnd/>
              </a:ln>
            </p:spPr>
            <p:txBody>
              <a:bodyPr/>
              <a:lstStyle/>
              <a:p>
                <a:endParaRPr lang="en-US"/>
              </a:p>
            </p:txBody>
          </p:sp>
          <p:sp>
            <p:nvSpPr>
              <p:cNvPr id="57622" name="Line 278"/>
              <p:cNvSpPr>
                <a:spLocks noChangeShapeType="1"/>
              </p:cNvSpPr>
              <p:nvPr/>
            </p:nvSpPr>
            <p:spPr bwMode="auto">
              <a:xfrm>
                <a:off x="3369" y="3103"/>
                <a:ext cx="2" cy="18"/>
              </a:xfrm>
              <a:prstGeom prst="line">
                <a:avLst/>
              </a:prstGeom>
              <a:noFill/>
              <a:ln w="3175">
                <a:solidFill>
                  <a:srgbClr val="00FFFF"/>
                </a:solidFill>
                <a:round/>
                <a:headEnd/>
                <a:tailEnd/>
              </a:ln>
            </p:spPr>
            <p:txBody>
              <a:bodyPr/>
              <a:lstStyle/>
              <a:p>
                <a:endParaRPr lang="en-US"/>
              </a:p>
            </p:txBody>
          </p:sp>
          <p:sp>
            <p:nvSpPr>
              <p:cNvPr id="57623" name="Line 279"/>
              <p:cNvSpPr>
                <a:spLocks noChangeShapeType="1"/>
              </p:cNvSpPr>
              <p:nvPr/>
            </p:nvSpPr>
            <p:spPr bwMode="auto">
              <a:xfrm flipH="1">
                <a:off x="3342" y="3121"/>
                <a:ext cx="29" cy="2"/>
              </a:xfrm>
              <a:prstGeom prst="line">
                <a:avLst/>
              </a:prstGeom>
              <a:noFill/>
              <a:ln w="3175">
                <a:solidFill>
                  <a:srgbClr val="00FFFF"/>
                </a:solidFill>
                <a:round/>
                <a:headEnd/>
                <a:tailEnd/>
              </a:ln>
            </p:spPr>
            <p:txBody>
              <a:bodyPr/>
              <a:lstStyle/>
              <a:p>
                <a:endParaRPr lang="en-US"/>
              </a:p>
            </p:txBody>
          </p:sp>
          <p:sp>
            <p:nvSpPr>
              <p:cNvPr id="57624" name="Line 280"/>
              <p:cNvSpPr>
                <a:spLocks noChangeShapeType="1"/>
              </p:cNvSpPr>
              <p:nvPr/>
            </p:nvSpPr>
            <p:spPr bwMode="auto">
              <a:xfrm flipH="1" flipV="1">
                <a:off x="3340" y="3103"/>
                <a:ext cx="2" cy="20"/>
              </a:xfrm>
              <a:prstGeom prst="line">
                <a:avLst/>
              </a:prstGeom>
              <a:noFill/>
              <a:ln w="3175">
                <a:solidFill>
                  <a:srgbClr val="00FFFF"/>
                </a:solidFill>
                <a:round/>
                <a:headEnd/>
                <a:tailEnd/>
              </a:ln>
            </p:spPr>
            <p:txBody>
              <a:bodyPr/>
              <a:lstStyle/>
              <a:p>
                <a:endParaRPr lang="en-US"/>
              </a:p>
            </p:txBody>
          </p:sp>
          <p:sp>
            <p:nvSpPr>
              <p:cNvPr id="57625" name="Freeform 281"/>
              <p:cNvSpPr>
                <a:spLocks/>
              </p:cNvSpPr>
              <p:nvPr/>
            </p:nvSpPr>
            <p:spPr bwMode="auto">
              <a:xfrm>
                <a:off x="3369" y="3101"/>
                <a:ext cx="7" cy="20"/>
              </a:xfrm>
              <a:custGeom>
                <a:avLst/>
                <a:gdLst/>
                <a:ahLst/>
                <a:cxnLst>
                  <a:cxn ang="0">
                    <a:pos x="0" y="2"/>
                  </a:cxn>
                  <a:cxn ang="0">
                    <a:pos x="5" y="0"/>
                  </a:cxn>
                  <a:cxn ang="0">
                    <a:pos x="7" y="20"/>
                  </a:cxn>
                  <a:cxn ang="0">
                    <a:pos x="2" y="20"/>
                  </a:cxn>
                  <a:cxn ang="0">
                    <a:pos x="0" y="2"/>
                  </a:cxn>
                </a:cxnLst>
                <a:rect l="0" t="0" r="r" b="b"/>
                <a:pathLst>
                  <a:path w="7" h="20">
                    <a:moveTo>
                      <a:pt x="0" y="2"/>
                    </a:moveTo>
                    <a:lnTo>
                      <a:pt x="5" y="0"/>
                    </a:lnTo>
                    <a:lnTo>
                      <a:pt x="7" y="20"/>
                    </a:lnTo>
                    <a:lnTo>
                      <a:pt x="2" y="20"/>
                    </a:lnTo>
                    <a:lnTo>
                      <a:pt x="0" y="2"/>
                    </a:lnTo>
                    <a:close/>
                  </a:path>
                </a:pathLst>
              </a:custGeom>
              <a:solidFill>
                <a:srgbClr val="00FFFF"/>
              </a:solidFill>
              <a:ln w="9525">
                <a:noFill/>
                <a:round/>
                <a:headEnd/>
                <a:tailEnd/>
              </a:ln>
            </p:spPr>
            <p:txBody>
              <a:bodyPr/>
              <a:lstStyle/>
              <a:p>
                <a:endParaRPr lang="en-US"/>
              </a:p>
            </p:txBody>
          </p:sp>
          <p:sp>
            <p:nvSpPr>
              <p:cNvPr id="57626" name="Line 282"/>
              <p:cNvSpPr>
                <a:spLocks noChangeShapeType="1"/>
              </p:cNvSpPr>
              <p:nvPr/>
            </p:nvSpPr>
            <p:spPr bwMode="auto">
              <a:xfrm flipV="1">
                <a:off x="3369" y="3101"/>
                <a:ext cx="5" cy="2"/>
              </a:xfrm>
              <a:prstGeom prst="line">
                <a:avLst/>
              </a:prstGeom>
              <a:noFill/>
              <a:ln w="3175">
                <a:solidFill>
                  <a:srgbClr val="00FFFF"/>
                </a:solidFill>
                <a:round/>
                <a:headEnd/>
                <a:tailEnd/>
              </a:ln>
            </p:spPr>
            <p:txBody>
              <a:bodyPr/>
              <a:lstStyle/>
              <a:p>
                <a:endParaRPr lang="en-US"/>
              </a:p>
            </p:txBody>
          </p:sp>
          <p:sp>
            <p:nvSpPr>
              <p:cNvPr id="57627" name="Line 283"/>
              <p:cNvSpPr>
                <a:spLocks noChangeShapeType="1"/>
              </p:cNvSpPr>
              <p:nvPr/>
            </p:nvSpPr>
            <p:spPr bwMode="auto">
              <a:xfrm>
                <a:off x="3374" y="3101"/>
                <a:ext cx="2" cy="20"/>
              </a:xfrm>
              <a:prstGeom prst="line">
                <a:avLst/>
              </a:prstGeom>
              <a:noFill/>
              <a:ln w="3175">
                <a:solidFill>
                  <a:srgbClr val="00FFFF"/>
                </a:solidFill>
                <a:round/>
                <a:headEnd/>
                <a:tailEnd/>
              </a:ln>
            </p:spPr>
            <p:txBody>
              <a:bodyPr/>
              <a:lstStyle/>
              <a:p>
                <a:endParaRPr lang="en-US"/>
              </a:p>
            </p:txBody>
          </p:sp>
          <p:sp>
            <p:nvSpPr>
              <p:cNvPr id="57628" name="Line 284"/>
              <p:cNvSpPr>
                <a:spLocks noChangeShapeType="1"/>
              </p:cNvSpPr>
              <p:nvPr/>
            </p:nvSpPr>
            <p:spPr bwMode="auto">
              <a:xfrm flipH="1">
                <a:off x="3371" y="3121"/>
                <a:ext cx="5" cy="1"/>
              </a:xfrm>
              <a:prstGeom prst="line">
                <a:avLst/>
              </a:prstGeom>
              <a:noFill/>
              <a:ln w="3175">
                <a:solidFill>
                  <a:srgbClr val="00FFFF"/>
                </a:solidFill>
                <a:round/>
                <a:headEnd/>
                <a:tailEnd/>
              </a:ln>
            </p:spPr>
            <p:txBody>
              <a:bodyPr/>
              <a:lstStyle/>
              <a:p>
                <a:endParaRPr lang="en-US"/>
              </a:p>
            </p:txBody>
          </p:sp>
          <p:sp>
            <p:nvSpPr>
              <p:cNvPr id="57629" name="Line 285"/>
              <p:cNvSpPr>
                <a:spLocks noChangeShapeType="1"/>
              </p:cNvSpPr>
              <p:nvPr/>
            </p:nvSpPr>
            <p:spPr bwMode="auto">
              <a:xfrm flipH="1" flipV="1">
                <a:off x="3369" y="3103"/>
                <a:ext cx="2" cy="18"/>
              </a:xfrm>
              <a:prstGeom prst="line">
                <a:avLst/>
              </a:prstGeom>
              <a:noFill/>
              <a:ln w="3175">
                <a:solidFill>
                  <a:srgbClr val="00FFFF"/>
                </a:solidFill>
                <a:round/>
                <a:headEnd/>
                <a:tailEnd/>
              </a:ln>
            </p:spPr>
            <p:txBody>
              <a:bodyPr/>
              <a:lstStyle/>
              <a:p>
                <a:endParaRPr lang="en-US"/>
              </a:p>
            </p:txBody>
          </p:sp>
          <p:sp>
            <p:nvSpPr>
              <p:cNvPr id="57630" name="Freeform 286"/>
              <p:cNvSpPr>
                <a:spLocks/>
              </p:cNvSpPr>
              <p:nvPr/>
            </p:nvSpPr>
            <p:spPr bwMode="auto">
              <a:xfrm>
                <a:off x="3410" y="3101"/>
                <a:ext cx="26" cy="20"/>
              </a:xfrm>
              <a:custGeom>
                <a:avLst/>
                <a:gdLst/>
                <a:ahLst/>
                <a:cxnLst>
                  <a:cxn ang="0">
                    <a:pos x="0" y="0"/>
                  </a:cxn>
                  <a:cxn ang="0">
                    <a:pos x="24" y="0"/>
                  </a:cxn>
                  <a:cxn ang="0">
                    <a:pos x="26" y="19"/>
                  </a:cxn>
                  <a:cxn ang="0">
                    <a:pos x="2" y="20"/>
                  </a:cxn>
                  <a:cxn ang="0">
                    <a:pos x="0" y="0"/>
                  </a:cxn>
                </a:cxnLst>
                <a:rect l="0" t="0" r="r" b="b"/>
                <a:pathLst>
                  <a:path w="26" h="20">
                    <a:moveTo>
                      <a:pt x="0" y="0"/>
                    </a:moveTo>
                    <a:lnTo>
                      <a:pt x="24" y="0"/>
                    </a:lnTo>
                    <a:lnTo>
                      <a:pt x="26" y="19"/>
                    </a:lnTo>
                    <a:lnTo>
                      <a:pt x="2" y="20"/>
                    </a:lnTo>
                    <a:lnTo>
                      <a:pt x="0" y="0"/>
                    </a:lnTo>
                    <a:close/>
                  </a:path>
                </a:pathLst>
              </a:custGeom>
              <a:solidFill>
                <a:srgbClr val="00FFFF"/>
              </a:solidFill>
              <a:ln w="9525">
                <a:noFill/>
                <a:round/>
                <a:headEnd/>
                <a:tailEnd/>
              </a:ln>
            </p:spPr>
            <p:txBody>
              <a:bodyPr/>
              <a:lstStyle/>
              <a:p>
                <a:endParaRPr lang="en-US"/>
              </a:p>
            </p:txBody>
          </p:sp>
          <p:sp>
            <p:nvSpPr>
              <p:cNvPr id="57631" name="Line 287"/>
              <p:cNvSpPr>
                <a:spLocks noChangeShapeType="1"/>
              </p:cNvSpPr>
              <p:nvPr/>
            </p:nvSpPr>
            <p:spPr bwMode="auto">
              <a:xfrm>
                <a:off x="3410" y="3101"/>
                <a:ext cx="24" cy="1"/>
              </a:xfrm>
              <a:prstGeom prst="line">
                <a:avLst/>
              </a:prstGeom>
              <a:noFill/>
              <a:ln w="3175">
                <a:solidFill>
                  <a:srgbClr val="00FFFF"/>
                </a:solidFill>
                <a:round/>
                <a:headEnd/>
                <a:tailEnd/>
              </a:ln>
            </p:spPr>
            <p:txBody>
              <a:bodyPr/>
              <a:lstStyle/>
              <a:p>
                <a:endParaRPr lang="en-US"/>
              </a:p>
            </p:txBody>
          </p:sp>
          <p:sp>
            <p:nvSpPr>
              <p:cNvPr id="57632" name="Line 288"/>
              <p:cNvSpPr>
                <a:spLocks noChangeShapeType="1"/>
              </p:cNvSpPr>
              <p:nvPr/>
            </p:nvSpPr>
            <p:spPr bwMode="auto">
              <a:xfrm>
                <a:off x="3434" y="3101"/>
                <a:ext cx="2" cy="19"/>
              </a:xfrm>
              <a:prstGeom prst="line">
                <a:avLst/>
              </a:prstGeom>
              <a:noFill/>
              <a:ln w="3175">
                <a:solidFill>
                  <a:srgbClr val="00FFFF"/>
                </a:solidFill>
                <a:round/>
                <a:headEnd/>
                <a:tailEnd/>
              </a:ln>
            </p:spPr>
            <p:txBody>
              <a:bodyPr/>
              <a:lstStyle/>
              <a:p>
                <a:endParaRPr lang="en-US"/>
              </a:p>
            </p:txBody>
          </p:sp>
          <p:sp>
            <p:nvSpPr>
              <p:cNvPr id="57633" name="Line 289"/>
              <p:cNvSpPr>
                <a:spLocks noChangeShapeType="1"/>
              </p:cNvSpPr>
              <p:nvPr/>
            </p:nvSpPr>
            <p:spPr bwMode="auto">
              <a:xfrm flipH="1">
                <a:off x="3412" y="3120"/>
                <a:ext cx="24" cy="1"/>
              </a:xfrm>
              <a:prstGeom prst="line">
                <a:avLst/>
              </a:prstGeom>
              <a:noFill/>
              <a:ln w="3175">
                <a:solidFill>
                  <a:srgbClr val="00FFFF"/>
                </a:solidFill>
                <a:round/>
                <a:headEnd/>
                <a:tailEnd/>
              </a:ln>
            </p:spPr>
            <p:txBody>
              <a:bodyPr/>
              <a:lstStyle/>
              <a:p>
                <a:endParaRPr lang="en-US"/>
              </a:p>
            </p:txBody>
          </p:sp>
          <p:sp>
            <p:nvSpPr>
              <p:cNvPr id="57634" name="Line 290"/>
              <p:cNvSpPr>
                <a:spLocks noChangeShapeType="1"/>
              </p:cNvSpPr>
              <p:nvPr/>
            </p:nvSpPr>
            <p:spPr bwMode="auto">
              <a:xfrm flipH="1" flipV="1">
                <a:off x="3410" y="3101"/>
                <a:ext cx="2" cy="20"/>
              </a:xfrm>
              <a:prstGeom prst="line">
                <a:avLst/>
              </a:prstGeom>
              <a:noFill/>
              <a:ln w="3175">
                <a:solidFill>
                  <a:srgbClr val="00FFFF"/>
                </a:solidFill>
                <a:round/>
                <a:headEnd/>
                <a:tailEnd/>
              </a:ln>
            </p:spPr>
            <p:txBody>
              <a:bodyPr/>
              <a:lstStyle/>
              <a:p>
                <a:endParaRPr lang="en-US"/>
              </a:p>
            </p:txBody>
          </p:sp>
          <p:sp>
            <p:nvSpPr>
              <p:cNvPr id="57635" name="Freeform 291"/>
              <p:cNvSpPr>
                <a:spLocks/>
              </p:cNvSpPr>
              <p:nvPr/>
            </p:nvSpPr>
            <p:spPr bwMode="auto">
              <a:xfrm>
                <a:off x="3434" y="3099"/>
                <a:ext cx="14" cy="21"/>
              </a:xfrm>
              <a:custGeom>
                <a:avLst/>
                <a:gdLst/>
                <a:ahLst/>
                <a:cxnLst>
                  <a:cxn ang="0">
                    <a:pos x="0" y="2"/>
                  </a:cxn>
                  <a:cxn ang="0">
                    <a:pos x="12" y="0"/>
                  </a:cxn>
                  <a:cxn ang="0">
                    <a:pos x="14" y="21"/>
                  </a:cxn>
                  <a:cxn ang="0">
                    <a:pos x="2" y="21"/>
                  </a:cxn>
                  <a:cxn ang="0">
                    <a:pos x="0" y="2"/>
                  </a:cxn>
                </a:cxnLst>
                <a:rect l="0" t="0" r="r" b="b"/>
                <a:pathLst>
                  <a:path w="14" h="21">
                    <a:moveTo>
                      <a:pt x="0" y="2"/>
                    </a:moveTo>
                    <a:lnTo>
                      <a:pt x="12" y="0"/>
                    </a:lnTo>
                    <a:lnTo>
                      <a:pt x="14" y="21"/>
                    </a:lnTo>
                    <a:lnTo>
                      <a:pt x="2" y="21"/>
                    </a:lnTo>
                    <a:lnTo>
                      <a:pt x="0" y="2"/>
                    </a:lnTo>
                    <a:close/>
                  </a:path>
                </a:pathLst>
              </a:custGeom>
              <a:solidFill>
                <a:srgbClr val="00FFFF"/>
              </a:solidFill>
              <a:ln w="9525">
                <a:noFill/>
                <a:round/>
                <a:headEnd/>
                <a:tailEnd/>
              </a:ln>
            </p:spPr>
            <p:txBody>
              <a:bodyPr/>
              <a:lstStyle/>
              <a:p>
                <a:endParaRPr lang="en-US"/>
              </a:p>
            </p:txBody>
          </p:sp>
          <p:sp>
            <p:nvSpPr>
              <p:cNvPr id="57636" name="Line 292"/>
              <p:cNvSpPr>
                <a:spLocks noChangeShapeType="1"/>
              </p:cNvSpPr>
              <p:nvPr/>
            </p:nvSpPr>
            <p:spPr bwMode="auto">
              <a:xfrm flipV="1">
                <a:off x="3434" y="3099"/>
                <a:ext cx="12" cy="2"/>
              </a:xfrm>
              <a:prstGeom prst="line">
                <a:avLst/>
              </a:prstGeom>
              <a:noFill/>
              <a:ln w="3175">
                <a:solidFill>
                  <a:srgbClr val="00FFFF"/>
                </a:solidFill>
                <a:round/>
                <a:headEnd/>
                <a:tailEnd/>
              </a:ln>
            </p:spPr>
            <p:txBody>
              <a:bodyPr/>
              <a:lstStyle/>
              <a:p>
                <a:endParaRPr lang="en-US"/>
              </a:p>
            </p:txBody>
          </p:sp>
          <p:sp>
            <p:nvSpPr>
              <p:cNvPr id="57637" name="Line 293"/>
              <p:cNvSpPr>
                <a:spLocks noChangeShapeType="1"/>
              </p:cNvSpPr>
              <p:nvPr/>
            </p:nvSpPr>
            <p:spPr bwMode="auto">
              <a:xfrm>
                <a:off x="3446" y="3099"/>
                <a:ext cx="2" cy="21"/>
              </a:xfrm>
              <a:prstGeom prst="line">
                <a:avLst/>
              </a:prstGeom>
              <a:noFill/>
              <a:ln w="3175">
                <a:solidFill>
                  <a:srgbClr val="00FFFF"/>
                </a:solidFill>
                <a:round/>
                <a:headEnd/>
                <a:tailEnd/>
              </a:ln>
            </p:spPr>
            <p:txBody>
              <a:bodyPr/>
              <a:lstStyle/>
              <a:p>
                <a:endParaRPr lang="en-US"/>
              </a:p>
            </p:txBody>
          </p:sp>
          <p:sp>
            <p:nvSpPr>
              <p:cNvPr id="57638" name="Line 294"/>
              <p:cNvSpPr>
                <a:spLocks noChangeShapeType="1"/>
              </p:cNvSpPr>
              <p:nvPr/>
            </p:nvSpPr>
            <p:spPr bwMode="auto">
              <a:xfrm flipH="1">
                <a:off x="3436" y="3120"/>
                <a:ext cx="12" cy="1"/>
              </a:xfrm>
              <a:prstGeom prst="line">
                <a:avLst/>
              </a:prstGeom>
              <a:noFill/>
              <a:ln w="3175">
                <a:solidFill>
                  <a:srgbClr val="00FFFF"/>
                </a:solidFill>
                <a:round/>
                <a:headEnd/>
                <a:tailEnd/>
              </a:ln>
            </p:spPr>
            <p:txBody>
              <a:bodyPr/>
              <a:lstStyle/>
              <a:p>
                <a:endParaRPr lang="en-US"/>
              </a:p>
            </p:txBody>
          </p:sp>
          <p:sp>
            <p:nvSpPr>
              <p:cNvPr id="57639" name="Line 295"/>
              <p:cNvSpPr>
                <a:spLocks noChangeShapeType="1"/>
              </p:cNvSpPr>
              <p:nvPr/>
            </p:nvSpPr>
            <p:spPr bwMode="auto">
              <a:xfrm flipH="1" flipV="1">
                <a:off x="3434" y="3101"/>
                <a:ext cx="2" cy="19"/>
              </a:xfrm>
              <a:prstGeom prst="line">
                <a:avLst/>
              </a:prstGeom>
              <a:noFill/>
              <a:ln w="3175">
                <a:solidFill>
                  <a:srgbClr val="00FFFF"/>
                </a:solidFill>
                <a:round/>
                <a:headEnd/>
                <a:tailEnd/>
              </a:ln>
            </p:spPr>
            <p:txBody>
              <a:bodyPr/>
              <a:lstStyle/>
              <a:p>
                <a:endParaRPr lang="en-US"/>
              </a:p>
            </p:txBody>
          </p:sp>
          <p:sp>
            <p:nvSpPr>
              <p:cNvPr id="57640" name="Freeform 296"/>
              <p:cNvSpPr>
                <a:spLocks/>
              </p:cNvSpPr>
              <p:nvPr/>
            </p:nvSpPr>
            <p:spPr bwMode="auto">
              <a:xfrm>
                <a:off x="3481" y="3099"/>
                <a:ext cx="20" cy="21"/>
              </a:xfrm>
              <a:custGeom>
                <a:avLst/>
                <a:gdLst/>
                <a:ahLst/>
                <a:cxnLst>
                  <a:cxn ang="0">
                    <a:pos x="0" y="0"/>
                  </a:cxn>
                  <a:cxn ang="0">
                    <a:pos x="19" y="0"/>
                  </a:cxn>
                  <a:cxn ang="0">
                    <a:pos x="20" y="19"/>
                  </a:cxn>
                  <a:cxn ang="0">
                    <a:pos x="1" y="21"/>
                  </a:cxn>
                  <a:cxn ang="0">
                    <a:pos x="0" y="0"/>
                  </a:cxn>
                </a:cxnLst>
                <a:rect l="0" t="0" r="r" b="b"/>
                <a:pathLst>
                  <a:path w="20" h="21">
                    <a:moveTo>
                      <a:pt x="0" y="0"/>
                    </a:moveTo>
                    <a:lnTo>
                      <a:pt x="19" y="0"/>
                    </a:lnTo>
                    <a:lnTo>
                      <a:pt x="20" y="19"/>
                    </a:lnTo>
                    <a:lnTo>
                      <a:pt x="1" y="21"/>
                    </a:lnTo>
                    <a:lnTo>
                      <a:pt x="0" y="0"/>
                    </a:lnTo>
                    <a:close/>
                  </a:path>
                </a:pathLst>
              </a:custGeom>
              <a:solidFill>
                <a:srgbClr val="00FFFF"/>
              </a:solidFill>
              <a:ln w="9525">
                <a:noFill/>
                <a:round/>
                <a:headEnd/>
                <a:tailEnd/>
              </a:ln>
            </p:spPr>
            <p:txBody>
              <a:bodyPr/>
              <a:lstStyle/>
              <a:p>
                <a:endParaRPr lang="en-US"/>
              </a:p>
            </p:txBody>
          </p:sp>
          <p:sp>
            <p:nvSpPr>
              <p:cNvPr id="57641" name="Line 297"/>
              <p:cNvSpPr>
                <a:spLocks noChangeShapeType="1"/>
              </p:cNvSpPr>
              <p:nvPr/>
            </p:nvSpPr>
            <p:spPr bwMode="auto">
              <a:xfrm>
                <a:off x="3481" y="3099"/>
                <a:ext cx="19" cy="1"/>
              </a:xfrm>
              <a:prstGeom prst="line">
                <a:avLst/>
              </a:prstGeom>
              <a:noFill/>
              <a:ln w="3175">
                <a:solidFill>
                  <a:srgbClr val="00FFFF"/>
                </a:solidFill>
                <a:round/>
                <a:headEnd/>
                <a:tailEnd/>
              </a:ln>
            </p:spPr>
            <p:txBody>
              <a:bodyPr/>
              <a:lstStyle/>
              <a:p>
                <a:endParaRPr lang="en-US"/>
              </a:p>
            </p:txBody>
          </p:sp>
          <p:sp>
            <p:nvSpPr>
              <p:cNvPr id="57642" name="Line 298"/>
              <p:cNvSpPr>
                <a:spLocks noChangeShapeType="1"/>
              </p:cNvSpPr>
              <p:nvPr/>
            </p:nvSpPr>
            <p:spPr bwMode="auto">
              <a:xfrm>
                <a:off x="3500" y="3099"/>
                <a:ext cx="1" cy="19"/>
              </a:xfrm>
              <a:prstGeom prst="line">
                <a:avLst/>
              </a:prstGeom>
              <a:noFill/>
              <a:ln w="3175">
                <a:solidFill>
                  <a:srgbClr val="00FFFF"/>
                </a:solidFill>
                <a:round/>
                <a:headEnd/>
                <a:tailEnd/>
              </a:ln>
            </p:spPr>
            <p:txBody>
              <a:bodyPr/>
              <a:lstStyle/>
              <a:p>
                <a:endParaRPr lang="en-US"/>
              </a:p>
            </p:txBody>
          </p:sp>
          <p:sp>
            <p:nvSpPr>
              <p:cNvPr id="57643" name="Line 299"/>
              <p:cNvSpPr>
                <a:spLocks noChangeShapeType="1"/>
              </p:cNvSpPr>
              <p:nvPr/>
            </p:nvSpPr>
            <p:spPr bwMode="auto">
              <a:xfrm flipH="1">
                <a:off x="3482" y="3118"/>
                <a:ext cx="19" cy="2"/>
              </a:xfrm>
              <a:prstGeom prst="line">
                <a:avLst/>
              </a:prstGeom>
              <a:noFill/>
              <a:ln w="3175">
                <a:solidFill>
                  <a:srgbClr val="00FFFF"/>
                </a:solidFill>
                <a:round/>
                <a:headEnd/>
                <a:tailEnd/>
              </a:ln>
            </p:spPr>
            <p:txBody>
              <a:bodyPr/>
              <a:lstStyle/>
              <a:p>
                <a:endParaRPr lang="en-US"/>
              </a:p>
            </p:txBody>
          </p:sp>
          <p:sp>
            <p:nvSpPr>
              <p:cNvPr id="57644" name="Line 300"/>
              <p:cNvSpPr>
                <a:spLocks noChangeShapeType="1"/>
              </p:cNvSpPr>
              <p:nvPr/>
            </p:nvSpPr>
            <p:spPr bwMode="auto">
              <a:xfrm flipH="1" flipV="1">
                <a:off x="3481" y="3099"/>
                <a:ext cx="1" cy="21"/>
              </a:xfrm>
              <a:prstGeom prst="line">
                <a:avLst/>
              </a:prstGeom>
              <a:noFill/>
              <a:ln w="3175">
                <a:solidFill>
                  <a:srgbClr val="00FFFF"/>
                </a:solidFill>
                <a:round/>
                <a:headEnd/>
                <a:tailEnd/>
              </a:ln>
            </p:spPr>
            <p:txBody>
              <a:bodyPr/>
              <a:lstStyle/>
              <a:p>
                <a:endParaRPr lang="en-US"/>
              </a:p>
            </p:txBody>
          </p:sp>
          <p:sp>
            <p:nvSpPr>
              <p:cNvPr id="57645" name="Freeform 301"/>
              <p:cNvSpPr>
                <a:spLocks/>
              </p:cNvSpPr>
              <p:nvPr/>
            </p:nvSpPr>
            <p:spPr bwMode="auto">
              <a:xfrm>
                <a:off x="3500" y="3097"/>
                <a:ext cx="18" cy="21"/>
              </a:xfrm>
              <a:custGeom>
                <a:avLst/>
                <a:gdLst/>
                <a:ahLst/>
                <a:cxnLst>
                  <a:cxn ang="0">
                    <a:pos x="0" y="2"/>
                  </a:cxn>
                  <a:cxn ang="0">
                    <a:pos x="17" y="0"/>
                  </a:cxn>
                  <a:cxn ang="0">
                    <a:pos x="18" y="21"/>
                  </a:cxn>
                  <a:cxn ang="0">
                    <a:pos x="1" y="21"/>
                  </a:cxn>
                  <a:cxn ang="0">
                    <a:pos x="0" y="2"/>
                  </a:cxn>
                </a:cxnLst>
                <a:rect l="0" t="0" r="r" b="b"/>
                <a:pathLst>
                  <a:path w="18" h="21">
                    <a:moveTo>
                      <a:pt x="0" y="2"/>
                    </a:moveTo>
                    <a:lnTo>
                      <a:pt x="17" y="0"/>
                    </a:lnTo>
                    <a:lnTo>
                      <a:pt x="18" y="21"/>
                    </a:lnTo>
                    <a:lnTo>
                      <a:pt x="1" y="21"/>
                    </a:lnTo>
                    <a:lnTo>
                      <a:pt x="0" y="2"/>
                    </a:lnTo>
                    <a:close/>
                  </a:path>
                </a:pathLst>
              </a:custGeom>
              <a:solidFill>
                <a:srgbClr val="00FFFF"/>
              </a:solidFill>
              <a:ln w="9525">
                <a:noFill/>
                <a:round/>
                <a:headEnd/>
                <a:tailEnd/>
              </a:ln>
            </p:spPr>
            <p:txBody>
              <a:bodyPr/>
              <a:lstStyle/>
              <a:p>
                <a:endParaRPr lang="en-US"/>
              </a:p>
            </p:txBody>
          </p:sp>
          <p:sp>
            <p:nvSpPr>
              <p:cNvPr id="57646" name="Line 302"/>
              <p:cNvSpPr>
                <a:spLocks noChangeShapeType="1"/>
              </p:cNvSpPr>
              <p:nvPr/>
            </p:nvSpPr>
            <p:spPr bwMode="auto">
              <a:xfrm flipV="1">
                <a:off x="3500" y="3097"/>
                <a:ext cx="17" cy="2"/>
              </a:xfrm>
              <a:prstGeom prst="line">
                <a:avLst/>
              </a:prstGeom>
              <a:noFill/>
              <a:ln w="3175">
                <a:solidFill>
                  <a:srgbClr val="00FFFF"/>
                </a:solidFill>
                <a:round/>
                <a:headEnd/>
                <a:tailEnd/>
              </a:ln>
            </p:spPr>
            <p:txBody>
              <a:bodyPr/>
              <a:lstStyle/>
              <a:p>
                <a:endParaRPr lang="en-US"/>
              </a:p>
            </p:txBody>
          </p:sp>
          <p:sp>
            <p:nvSpPr>
              <p:cNvPr id="57647" name="Line 303"/>
              <p:cNvSpPr>
                <a:spLocks noChangeShapeType="1"/>
              </p:cNvSpPr>
              <p:nvPr/>
            </p:nvSpPr>
            <p:spPr bwMode="auto">
              <a:xfrm>
                <a:off x="3517" y="3097"/>
                <a:ext cx="1" cy="21"/>
              </a:xfrm>
              <a:prstGeom prst="line">
                <a:avLst/>
              </a:prstGeom>
              <a:noFill/>
              <a:ln w="3175">
                <a:solidFill>
                  <a:srgbClr val="00FFFF"/>
                </a:solidFill>
                <a:round/>
                <a:headEnd/>
                <a:tailEnd/>
              </a:ln>
            </p:spPr>
            <p:txBody>
              <a:bodyPr/>
              <a:lstStyle/>
              <a:p>
                <a:endParaRPr lang="en-US"/>
              </a:p>
            </p:txBody>
          </p:sp>
          <p:sp>
            <p:nvSpPr>
              <p:cNvPr id="57648" name="Line 304"/>
              <p:cNvSpPr>
                <a:spLocks noChangeShapeType="1"/>
              </p:cNvSpPr>
              <p:nvPr/>
            </p:nvSpPr>
            <p:spPr bwMode="auto">
              <a:xfrm flipH="1">
                <a:off x="3501" y="3118"/>
                <a:ext cx="17" cy="1"/>
              </a:xfrm>
              <a:prstGeom prst="line">
                <a:avLst/>
              </a:prstGeom>
              <a:noFill/>
              <a:ln w="3175">
                <a:solidFill>
                  <a:srgbClr val="00FFFF"/>
                </a:solidFill>
                <a:round/>
                <a:headEnd/>
                <a:tailEnd/>
              </a:ln>
            </p:spPr>
            <p:txBody>
              <a:bodyPr/>
              <a:lstStyle/>
              <a:p>
                <a:endParaRPr lang="en-US"/>
              </a:p>
            </p:txBody>
          </p:sp>
          <p:sp>
            <p:nvSpPr>
              <p:cNvPr id="57649" name="Line 305"/>
              <p:cNvSpPr>
                <a:spLocks noChangeShapeType="1"/>
              </p:cNvSpPr>
              <p:nvPr/>
            </p:nvSpPr>
            <p:spPr bwMode="auto">
              <a:xfrm flipH="1" flipV="1">
                <a:off x="3500" y="3099"/>
                <a:ext cx="1" cy="19"/>
              </a:xfrm>
              <a:prstGeom prst="line">
                <a:avLst/>
              </a:prstGeom>
              <a:noFill/>
              <a:ln w="3175">
                <a:solidFill>
                  <a:srgbClr val="00FFFF"/>
                </a:solidFill>
                <a:round/>
                <a:headEnd/>
                <a:tailEnd/>
              </a:ln>
            </p:spPr>
            <p:txBody>
              <a:bodyPr/>
              <a:lstStyle/>
              <a:p>
                <a:endParaRPr lang="en-US"/>
              </a:p>
            </p:txBody>
          </p:sp>
          <p:sp>
            <p:nvSpPr>
              <p:cNvPr id="57650" name="Freeform 306"/>
              <p:cNvSpPr>
                <a:spLocks/>
              </p:cNvSpPr>
              <p:nvPr/>
            </p:nvSpPr>
            <p:spPr bwMode="auto">
              <a:xfrm>
                <a:off x="3553" y="3097"/>
                <a:ext cx="13" cy="21"/>
              </a:xfrm>
              <a:custGeom>
                <a:avLst/>
                <a:gdLst/>
                <a:ahLst/>
                <a:cxnLst>
                  <a:cxn ang="0">
                    <a:pos x="0" y="0"/>
                  </a:cxn>
                  <a:cxn ang="0">
                    <a:pos x="12" y="0"/>
                  </a:cxn>
                  <a:cxn ang="0">
                    <a:pos x="13" y="19"/>
                  </a:cxn>
                  <a:cxn ang="0">
                    <a:pos x="1" y="21"/>
                  </a:cxn>
                  <a:cxn ang="0">
                    <a:pos x="0" y="0"/>
                  </a:cxn>
                </a:cxnLst>
                <a:rect l="0" t="0" r="r" b="b"/>
                <a:pathLst>
                  <a:path w="13" h="21">
                    <a:moveTo>
                      <a:pt x="0" y="0"/>
                    </a:moveTo>
                    <a:lnTo>
                      <a:pt x="12" y="0"/>
                    </a:lnTo>
                    <a:lnTo>
                      <a:pt x="13" y="19"/>
                    </a:lnTo>
                    <a:lnTo>
                      <a:pt x="1" y="21"/>
                    </a:lnTo>
                    <a:lnTo>
                      <a:pt x="0" y="0"/>
                    </a:lnTo>
                    <a:close/>
                  </a:path>
                </a:pathLst>
              </a:custGeom>
              <a:solidFill>
                <a:srgbClr val="00FFFF"/>
              </a:solidFill>
              <a:ln w="9525">
                <a:noFill/>
                <a:round/>
                <a:headEnd/>
                <a:tailEnd/>
              </a:ln>
            </p:spPr>
            <p:txBody>
              <a:bodyPr/>
              <a:lstStyle/>
              <a:p>
                <a:endParaRPr lang="en-US"/>
              </a:p>
            </p:txBody>
          </p:sp>
          <p:sp>
            <p:nvSpPr>
              <p:cNvPr id="57651" name="Line 307"/>
              <p:cNvSpPr>
                <a:spLocks noChangeShapeType="1"/>
              </p:cNvSpPr>
              <p:nvPr/>
            </p:nvSpPr>
            <p:spPr bwMode="auto">
              <a:xfrm>
                <a:off x="3553" y="3097"/>
                <a:ext cx="12" cy="1"/>
              </a:xfrm>
              <a:prstGeom prst="line">
                <a:avLst/>
              </a:prstGeom>
              <a:noFill/>
              <a:ln w="3175">
                <a:solidFill>
                  <a:srgbClr val="00FFFF"/>
                </a:solidFill>
                <a:round/>
                <a:headEnd/>
                <a:tailEnd/>
              </a:ln>
            </p:spPr>
            <p:txBody>
              <a:bodyPr/>
              <a:lstStyle/>
              <a:p>
                <a:endParaRPr lang="en-US"/>
              </a:p>
            </p:txBody>
          </p:sp>
          <p:sp>
            <p:nvSpPr>
              <p:cNvPr id="57652" name="Line 308"/>
              <p:cNvSpPr>
                <a:spLocks noChangeShapeType="1"/>
              </p:cNvSpPr>
              <p:nvPr/>
            </p:nvSpPr>
            <p:spPr bwMode="auto">
              <a:xfrm>
                <a:off x="3565" y="3097"/>
                <a:ext cx="1" cy="19"/>
              </a:xfrm>
              <a:prstGeom prst="line">
                <a:avLst/>
              </a:prstGeom>
              <a:noFill/>
              <a:ln w="3175">
                <a:solidFill>
                  <a:srgbClr val="00FFFF"/>
                </a:solidFill>
                <a:round/>
                <a:headEnd/>
                <a:tailEnd/>
              </a:ln>
            </p:spPr>
            <p:txBody>
              <a:bodyPr/>
              <a:lstStyle/>
              <a:p>
                <a:endParaRPr lang="en-US"/>
              </a:p>
            </p:txBody>
          </p:sp>
          <p:sp>
            <p:nvSpPr>
              <p:cNvPr id="57653" name="Line 309"/>
              <p:cNvSpPr>
                <a:spLocks noChangeShapeType="1"/>
              </p:cNvSpPr>
              <p:nvPr/>
            </p:nvSpPr>
            <p:spPr bwMode="auto">
              <a:xfrm flipH="1">
                <a:off x="3554" y="3116"/>
                <a:ext cx="12" cy="2"/>
              </a:xfrm>
              <a:prstGeom prst="line">
                <a:avLst/>
              </a:prstGeom>
              <a:noFill/>
              <a:ln w="3175">
                <a:solidFill>
                  <a:srgbClr val="00FFFF"/>
                </a:solidFill>
                <a:round/>
                <a:headEnd/>
                <a:tailEnd/>
              </a:ln>
            </p:spPr>
            <p:txBody>
              <a:bodyPr/>
              <a:lstStyle/>
              <a:p>
                <a:endParaRPr lang="en-US"/>
              </a:p>
            </p:txBody>
          </p:sp>
          <p:sp>
            <p:nvSpPr>
              <p:cNvPr id="57654" name="Line 310"/>
              <p:cNvSpPr>
                <a:spLocks noChangeShapeType="1"/>
              </p:cNvSpPr>
              <p:nvPr/>
            </p:nvSpPr>
            <p:spPr bwMode="auto">
              <a:xfrm flipH="1" flipV="1">
                <a:off x="3553" y="3097"/>
                <a:ext cx="1" cy="21"/>
              </a:xfrm>
              <a:prstGeom prst="line">
                <a:avLst/>
              </a:prstGeom>
              <a:noFill/>
              <a:ln w="3175">
                <a:solidFill>
                  <a:srgbClr val="00FFFF"/>
                </a:solidFill>
                <a:round/>
                <a:headEnd/>
                <a:tailEnd/>
              </a:ln>
            </p:spPr>
            <p:txBody>
              <a:bodyPr/>
              <a:lstStyle/>
              <a:p>
                <a:endParaRPr lang="en-US"/>
              </a:p>
            </p:txBody>
          </p:sp>
          <p:sp>
            <p:nvSpPr>
              <p:cNvPr id="57655" name="Freeform 311"/>
              <p:cNvSpPr>
                <a:spLocks/>
              </p:cNvSpPr>
              <p:nvPr/>
            </p:nvSpPr>
            <p:spPr bwMode="auto">
              <a:xfrm>
                <a:off x="3565" y="3096"/>
                <a:ext cx="24" cy="20"/>
              </a:xfrm>
              <a:custGeom>
                <a:avLst/>
                <a:gdLst/>
                <a:ahLst/>
                <a:cxnLst>
                  <a:cxn ang="0">
                    <a:pos x="0" y="1"/>
                  </a:cxn>
                  <a:cxn ang="0">
                    <a:pos x="22" y="0"/>
                  </a:cxn>
                  <a:cxn ang="0">
                    <a:pos x="24" y="20"/>
                  </a:cxn>
                  <a:cxn ang="0">
                    <a:pos x="1" y="20"/>
                  </a:cxn>
                  <a:cxn ang="0">
                    <a:pos x="0" y="1"/>
                  </a:cxn>
                </a:cxnLst>
                <a:rect l="0" t="0" r="r" b="b"/>
                <a:pathLst>
                  <a:path w="24" h="20">
                    <a:moveTo>
                      <a:pt x="0" y="1"/>
                    </a:moveTo>
                    <a:lnTo>
                      <a:pt x="22" y="0"/>
                    </a:lnTo>
                    <a:lnTo>
                      <a:pt x="24" y="20"/>
                    </a:lnTo>
                    <a:lnTo>
                      <a:pt x="1" y="20"/>
                    </a:lnTo>
                    <a:lnTo>
                      <a:pt x="0" y="1"/>
                    </a:lnTo>
                    <a:close/>
                  </a:path>
                </a:pathLst>
              </a:custGeom>
              <a:solidFill>
                <a:srgbClr val="00FFFF"/>
              </a:solidFill>
              <a:ln w="9525">
                <a:noFill/>
                <a:round/>
                <a:headEnd/>
                <a:tailEnd/>
              </a:ln>
            </p:spPr>
            <p:txBody>
              <a:bodyPr/>
              <a:lstStyle/>
              <a:p>
                <a:endParaRPr lang="en-US"/>
              </a:p>
            </p:txBody>
          </p:sp>
          <p:sp>
            <p:nvSpPr>
              <p:cNvPr id="57656" name="Line 312"/>
              <p:cNvSpPr>
                <a:spLocks noChangeShapeType="1"/>
              </p:cNvSpPr>
              <p:nvPr/>
            </p:nvSpPr>
            <p:spPr bwMode="auto">
              <a:xfrm flipV="1">
                <a:off x="3565" y="3096"/>
                <a:ext cx="22" cy="1"/>
              </a:xfrm>
              <a:prstGeom prst="line">
                <a:avLst/>
              </a:prstGeom>
              <a:noFill/>
              <a:ln w="3175">
                <a:solidFill>
                  <a:srgbClr val="00FFFF"/>
                </a:solidFill>
                <a:round/>
                <a:headEnd/>
                <a:tailEnd/>
              </a:ln>
            </p:spPr>
            <p:txBody>
              <a:bodyPr/>
              <a:lstStyle/>
              <a:p>
                <a:endParaRPr lang="en-US"/>
              </a:p>
            </p:txBody>
          </p:sp>
          <p:sp>
            <p:nvSpPr>
              <p:cNvPr id="57657" name="Line 313"/>
              <p:cNvSpPr>
                <a:spLocks noChangeShapeType="1"/>
              </p:cNvSpPr>
              <p:nvPr/>
            </p:nvSpPr>
            <p:spPr bwMode="auto">
              <a:xfrm>
                <a:off x="3587" y="3096"/>
                <a:ext cx="2" cy="20"/>
              </a:xfrm>
              <a:prstGeom prst="line">
                <a:avLst/>
              </a:prstGeom>
              <a:noFill/>
              <a:ln w="3175">
                <a:solidFill>
                  <a:srgbClr val="00FFFF"/>
                </a:solidFill>
                <a:round/>
                <a:headEnd/>
                <a:tailEnd/>
              </a:ln>
            </p:spPr>
            <p:txBody>
              <a:bodyPr/>
              <a:lstStyle/>
              <a:p>
                <a:endParaRPr lang="en-US"/>
              </a:p>
            </p:txBody>
          </p:sp>
          <p:sp>
            <p:nvSpPr>
              <p:cNvPr id="57658" name="Line 314"/>
              <p:cNvSpPr>
                <a:spLocks noChangeShapeType="1"/>
              </p:cNvSpPr>
              <p:nvPr/>
            </p:nvSpPr>
            <p:spPr bwMode="auto">
              <a:xfrm flipH="1">
                <a:off x="3566" y="3116"/>
                <a:ext cx="23" cy="1"/>
              </a:xfrm>
              <a:prstGeom prst="line">
                <a:avLst/>
              </a:prstGeom>
              <a:noFill/>
              <a:ln w="3175">
                <a:solidFill>
                  <a:srgbClr val="00FFFF"/>
                </a:solidFill>
                <a:round/>
                <a:headEnd/>
                <a:tailEnd/>
              </a:ln>
            </p:spPr>
            <p:txBody>
              <a:bodyPr/>
              <a:lstStyle/>
              <a:p>
                <a:endParaRPr lang="en-US"/>
              </a:p>
            </p:txBody>
          </p:sp>
          <p:sp>
            <p:nvSpPr>
              <p:cNvPr id="57659" name="Line 315"/>
              <p:cNvSpPr>
                <a:spLocks noChangeShapeType="1"/>
              </p:cNvSpPr>
              <p:nvPr/>
            </p:nvSpPr>
            <p:spPr bwMode="auto">
              <a:xfrm flipH="1" flipV="1">
                <a:off x="3565" y="3097"/>
                <a:ext cx="1" cy="19"/>
              </a:xfrm>
              <a:prstGeom prst="line">
                <a:avLst/>
              </a:prstGeom>
              <a:noFill/>
              <a:ln w="3175">
                <a:solidFill>
                  <a:srgbClr val="00FFFF"/>
                </a:solidFill>
                <a:round/>
                <a:headEnd/>
                <a:tailEnd/>
              </a:ln>
            </p:spPr>
            <p:txBody>
              <a:bodyPr/>
              <a:lstStyle/>
              <a:p>
                <a:endParaRPr lang="en-US"/>
              </a:p>
            </p:txBody>
          </p:sp>
          <p:sp>
            <p:nvSpPr>
              <p:cNvPr id="57660" name="Freeform 316"/>
              <p:cNvSpPr>
                <a:spLocks/>
              </p:cNvSpPr>
              <p:nvPr/>
            </p:nvSpPr>
            <p:spPr bwMode="auto">
              <a:xfrm>
                <a:off x="3623" y="3096"/>
                <a:ext cx="9" cy="20"/>
              </a:xfrm>
              <a:custGeom>
                <a:avLst/>
                <a:gdLst/>
                <a:ahLst/>
                <a:cxnLst>
                  <a:cxn ang="0">
                    <a:pos x="0" y="0"/>
                  </a:cxn>
                  <a:cxn ang="0">
                    <a:pos x="7" y="0"/>
                  </a:cxn>
                  <a:cxn ang="0">
                    <a:pos x="9" y="19"/>
                  </a:cxn>
                  <a:cxn ang="0">
                    <a:pos x="2" y="20"/>
                  </a:cxn>
                  <a:cxn ang="0">
                    <a:pos x="0" y="0"/>
                  </a:cxn>
                </a:cxnLst>
                <a:rect l="0" t="0" r="r" b="b"/>
                <a:pathLst>
                  <a:path w="9" h="20">
                    <a:moveTo>
                      <a:pt x="0" y="0"/>
                    </a:moveTo>
                    <a:lnTo>
                      <a:pt x="7" y="0"/>
                    </a:lnTo>
                    <a:lnTo>
                      <a:pt x="9" y="19"/>
                    </a:lnTo>
                    <a:lnTo>
                      <a:pt x="2" y="20"/>
                    </a:lnTo>
                    <a:lnTo>
                      <a:pt x="0" y="0"/>
                    </a:lnTo>
                    <a:close/>
                  </a:path>
                </a:pathLst>
              </a:custGeom>
              <a:solidFill>
                <a:srgbClr val="00FFFF"/>
              </a:solidFill>
              <a:ln w="9525">
                <a:noFill/>
                <a:round/>
                <a:headEnd/>
                <a:tailEnd/>
              </a:ln>
            </p:spPr>
            <p:txBody>
              <a:bodyPr/>
              <a:lstStyle/>
              <a:p>
                <a:endParaRPr lang="en-US"/>
              </a:p>
            </p:txBody>
          </p:sp>
          <p:sp>
            <p:nvSpPr>
              <p:cNvPr id="57661" name="Line 317"/>
              <p:cNvSpPr>
                <a:spLocks noChangeShapeType="1"/>
              </p:cNvSpPr>
              <p:nvPr/>
            </p:nvSpPr>
            <p:spPr bwMode="auto">
              <a:xfrm>
                <a:off x="3623" y="3096"/>
                <a:ext cx="7" cy="1"/>
              </a:xfrm>
              <a:prstGeom prst="line">
                <a:avLst/>
              </a:prstGeom>
              <a:noFill/>
              <a:ln w="3175">
                <a:solidFill>
                  <a:srgbClr val="00FFFF"/>
                </a:solidFill>
                <a:round/>
                <a:headEnd/>
                <a:tailEnd/>
              </a:ln>
            </p:spPr>
            <p:txBody>
              <a:bodyPr/>
              <a:lstStyle/>
              <a:p>
                <a:endParaRPr lang="en-US"/>
              </a:p>
            </p:txBody>
          </p:sp>
          <p:sp>
            <p:nvSpPr>
              <p:cNvPr id="57662" name="Line 318"/>
              <p:cNvSpPr>
                <a:spLocks noChangeShapeType="1"/>
              </p:cNvSpPr>
              <p:nvPr/>
            </p:nvSpPr>
            <p:spPr bwMode="auto">
              <a:xfrm>
                <a:off x="3630" y="3096"/>
                <a:ext cx="2" cy="19"/>
              </a:xfrm>
              <a:prstGeom prst="line">
                <a:avLst/>
              </a:prstGeom>
              <a:noFill/>
              <a:ln w="3175">
                <a:solidFill>
                  <a:srgbClr val="00FFFF"/>
                </a:solidFill>
                <a:round/>
                <a:headEnd/>
                <a:tailEnd/>
              </a:ln>
            </p:spPr>
            <p:txBody>
              <a:bodyPr/>
              <a:lstStyle/>
              <a:p>
                <a:endParaRPr lang="en-US"/>
              </a:p>
            </p:txBody>
          </p:sp>
          <p:sp>
            <p:nvSpPr>
              <p:cNvPr id="57663" name="Line 319"/>
              <p:cNvSpPr>
                <a:spLocks noChangeShapeType="1"/>
              </p:cNvSpPr>
              <p:nvPr/>
            </p:nvSpPr>
            <p:spPr bwMode="auto">
              <a:xfrm flipH="1">
                <a:off x="3625" y="3115"/>
                <a:ext cx="7" cy="1"/>
              </a:xfrm>
              <a:prstGeom prst="line">
                <a:avLst/>
              </a:prstGeom>
              <a:noFill/>
              <a:ln w="3175">
                <a:solidFill>
                  <a:srgbClr val="00FFFF"/>
                </a:solidFill>
                <a:round/>
                <a:headEnd/>
                <a:tailEnd/>
              </a:ln>
            </p:spPr>
            <p:txBody>
              <a:bodyPr/>
              <a:lstStyle/>
              <a:p>
                <a:endParaRPr lang="en-US"/>
              </a:p>
            </p:txBody>
          </p:sp>
          <p:sp>
            <p:nvSpPr>
              <p:cNvPr id="57664" name="Line 320"/>
              <p:cNvSpPr>
                <a:spLocks noChangeShapeType="1"/>
              </p:cNvSpPr>
              <p:nvPr/>
            </p:nvSpPr>
            <p:spPr bwMode="auto">
              <a:xfrm flipH="1" flipV="1">
                <a:off x="3623" y="3096"/>
                <a:ext cx="2" cy="20"/>
              </a:xfrm>
              <a:prstGeom prst="line">
                <a:avLst/>
              </a:prstGeom>
              <a:noFill/>
              <a:ln w="3175">
                <a:solidFill>
                  <a:srgbClr val="00FFFF"/>
                </a:solidFill>
                <a:round/>
                <a:headEnd/>
                <a:tailEnd/>
              </a:ln>
            </p:spPr>
            <p:txBody>
              <a:bodyPr/>
              <a:lstStyle/>
              <a:p>
                <a:endParaRPr lang="en-US"/>
              </a:p>
            </p:txBody>
          </p:sp>
          <p:sp>
            <p:nvSpPr>
              <p:cNvPr id="57665" name="Freeform 321"/>
              <p:cNvSpPr>
                <a:spLocks/>
              </p:cNvSpPr>
              <p:nvPr/>
            </p:nvSpPr>
            <p:spPr bwMode="auto">
              <a:xfrm>
                <a:off x="3630" y="3094"/>
                <a:ext cx="31" cy="21"/>
              </a:xfrm>
              <a:custGeom>
                <a:avLst/>
                <a:gdLst/>
                <a:ahLst/>
                <a:cxnLst>
                  <a:cxn ang="0">
                    <a:pos x="0" y="2"/>
                  </a:cxn>
                  <a:cxn ang="0">
                    <a:pos x="29" y="0"/>
                  </a:cxn>
                  <a:cxn ang="0">
                    <a:pos x="31" y="21"/>
                  </a:cxn>
                  <a:cxn ang="0">
                    <a:pos x="2" y="21"/>
                  </a:cxn>
                  <a:cxn ang="0">
                    <a:pos x="0" y="2"/>
                  </a:cxn>
                </a:cxnLst>
                <a:rect l="0" t="0" r="r" b="b"/>
                <a:pathLst>
                  <a:path w="31" h="21">
                    <a:moveTo>
                      <a:pt x="0" y="2"/>
                    </a:moveTo>
                    <a:lnTo>
                      <a:pt x="29" y="0"/>
                    </a:lnTo>
                    <a:lnTo>
                      <a:pt x="31" y="21"/>
                    </a:lnTo>
                    <a:lnTo>
                      <a:pt x="2" y="21"/>
                    </a:lnTo>
                    <a:lnTo>
                      <a:pt x="0" y="2"/>
                    </a:lnTo>
                    <a:close/>
                  </a:path>
                </a:pathLst>
              </a:custGeom>
              <a:solidFill>
                <a:srgbClr val="00FFFF"/>
              </a:solidFill>
              <a:ln w="9525">
                <a:noFill/>
                <a:round/>
                <a:headEnd/>
                <a:tailEnd/>
              </a:ln>
            </p:spPr>
            <p:txBody>
              <a:bodyPr/>
              <a:lstStyle/>
              <a:p>
                <a:endParaRPr lang="en-US"/>
              </a:p>
            </p:txBody>
          </p:sp>
          <p:sp>
            <p:nvSpPr>
              <p:cNvPr id="57666" name="Line 322"/>
              <p:cNvSpPr>
                <a:spLocks noChangeShapeType="1"/>
              </p:cNvSpPr>
              <p:nvPr/>
            </p:nvSpPr>
            <p:spPr bwMode="auto">
              <a:xfrm flipV="1">
                <a:off x="3630" y="3094"/>
                <a:ext cx="29" cy="2"/>
              </a:xfrm>
              <a:prstGeom prst="line">
                <a:avLst/>
              </a:prstGeom>
              <a:noFill/>
              <a:ln w="3175">
                <a:solidFill>
                  <a:srgbClr val="00FFFF"/>
                </a:solidFill>
                <a:round/>
                <a:headEnd/>
                <a:tailEnd/>
              </a:ln>
            </p:spPr>
            <p:txBody>
              <a:bodyPr/>
              <a:lstStyle/>
              <a:p>
                <a:endParaRPr lang="en-US"/>
              </a:p>
            </p:txBody>
          </p:sp>
          <p:sp>
            <p:nvSpPr>
              <p:cNvPr id="57667" name="Line 323"/>
              <p:cNvSpPr>
                <a:spLocks noChangeShapeType="1"/>
              </p:cNvSpPr>
              <p:nvPr/>
            </p:nvSpPr>
            <p:spPr bwMode="auto">
              <a:xfrm>
                <a:off x="3659" y="3094"/>
                <a:ext cx="2" cy="21"/>
              </a:xfrm>
              <a:prstGeom prst="line">
                <a:avLst/>
              </a:prstGeom>
              <a:noFill/>
              <a:ln w="3175">
                <a:solidFill>
                  <a:srgbClr val="00FFFF"/>
                </a:solidFill>
                <a:round/>
                <a:headEnd/>
                <a:tailEnd/>
              </a:ln>
            </p:spPr>
            <p:txBody>
              <a:bodyPr/>
              <a:lstStyle/>
              <a:p>
                <a:endParaRPr lang="en-US"/>
              </a:p>
            </p:txBody>
          </p:sp>
          <p:sp>
            <p:nvSpPr>
              <p:cNvPr id="57668" name="Line 324"/>
              <p:cNvSpPr>
                <a:spLocks noChangeShapeType="1"/>
              </p:cNvSpPr>
              <p:nvPr/>
            </p:nvSpPr>
            <p:spPr bwMode="auto">
              <a:xfrm flipH="1">
                <a:off x="3632" y="3115"/>
                <a:ext cx="29" cy="1"/>
              </a:xfrm>
              <a:prstGeom prst="line">
                <a:avLst/>
              </a:prstGeom>
              <a:noFill/>
              <a:ln w="3175">
                <a:solidFill>
                  <a:srgbClr val="00FFFF"/>
                </a:solidFill>
                <a:round/>
                <a:headEnd/>
                <a:tailEnd/>
              </a:ln>
            </p:spPr>
            <p:txBody>
              <a:bodyPr/>
              <a:lstStyle/>
              <a:p>
                <a:endParaRPr lang="en-US"/>
              </a:p>
            </p:txBody>
          </p:sp>
          <p:sp>
            <p:nvSpPr>
              <p:cNvPr id="57669" name="Line 325"/>
              <p:cNvSpPr>
                <a:spLocks noChangeShapeType="1"/>
              </p:cNvSpPr>
              <p:nvPr/>
            </p:nvSpPr>
            <p:spPr bwMode="auto">
              <a:xfrm flipH="1" flipV="1">
                <a:off x="3630" y="3096"/>
                <a:ext cx="2" cy="19"/>
              </a:xfrm>
              <a:prstGeom prst="line">
                <a:avLst/>
              </a:prstGeom>
              <a:noFill/>
              <a:ln w="3175">
                <a:solidFill>
                  <a:srgbClr val="00FFFF"/>
                </a:solidFill>
                <a:round/>
                <a:headEnd/>
                <a:tailEnd/>
              </a:ln>
            </p:spPr>
            <p:txBody>
              <a:bodyPr/>
              <a:lstStyle/>
              <a:p>
                <a:endParaRPr lang="en-US"/>
              </a:p>
            </p:txBody>
          </p:sp>
          <p:sp>
            <p:nvSpPr>
              <p:cNvPr id="57670" name="Freeform 326"/>
              <p:cNvSpPr>
                <a:spLocks/>
              </p:cNvSpPr>
              <p:nvPr/>
            </p:nvSpPr>
            <p:spPr bwMode="auto">
              <a:xfrm>
                <a:off x="3693" y="3094"/>
                <a:ext cx="5" cy="21"/>
              </a:xfrm>
              <a:custGeom>
                <a:avLst/>
                <a:gdLst/>
                <a:ahLst/>
                <a:cxnLst>
                  <a:cxn ang="0">
                    <a:pos x="0" y="0"/>
                  </a:cxn>
                  <a:cxn ang="0">
                    <a:pos x="4" y="0"/>
                  </a:cxn>
                  <a:cxn ang="0">
                    <a:pos x="5" y="19"/>
                  </a:cxn>
                  <a:cxn ang="0">
                    <a:pos x="2" y="21"/>
                  </a:cxn>
                  <a:cxn ang="0">
                    <a:pos x="0" y="0"/>
                  </a:cxn>
                </a:cxnLst>
                <a:rect l="0" t="0" r="r" b="b"/>
                <a:pathLst>
                  <a:path w="5" h="21">
                    <a:moveTo>
                      <a:pt x="0" y="0"/>
                    </a:moveTo>
                    <a:lnTo>
                      <a:pt x="4" y="0"/>
                    </a:lnTo>
                    <a:lnTo>
                      <a:pt x="5" y="19"/>
                    </a:lnTo>
                    <a:lnTo>
                      <a:pt x="2" y="21"/>
                    </a:lnTo>
                    <a:lnTo>
                      <a:pt x="0" y="0"/>
                    </a:lnTo>
                    <a:close/>
                  </a:path>
                </a:pathLst>
              </a:custGeom>
              <a:solidFill>
                <a:srgbClr val="00FFFF"/>
              </a:solidFill>
              <a:ln w="9525">
                <a:noFill/>
                <a:round/>
                <a:headEnd/>
                <a:tailEnd/>
              </a:ln>
            </p:spPr>
            <p:txBody>
              <a:bodyPr/>
              <a:lstStyle/>
              <a:p>
                <a:endParaRPr lang="en-US"/>
              </a:p>
            </p:txBody>
          </p:sp>
          <p:sp>
            <p:nvSpPr>
              <p:cNvPr id="57671" name="Line 327"/>
              <p:cNvSpPr>
                <a:spLocks noChangeShapeType="1"/>
              </p:cNvSpPr>
              <p:nvPr/>
            </p:nvSpPr>
            <p:spPr bwMode="auto">
              <a:xfrm>
                <a:off x="3693" y="3094"/>
                <a:ext cx="4" cy="1"/>
              </a:xfrm>
              <a:prstGeom prst="line">
                <a:avLst/>
              </a:prstGeom>
              <a:noFill/>
              <a:ln w="3175">
                <a:solidFill>
                  <a:srgbClr val="00FFFF"/>
                </a:solidFill>
                <a:round/>
                <a:headEnd/>
                <a:tailEnd/>
              </a:ln>
            </p:spPr>
            <p:txBody>
              <a:bodyPr/>
              <a:lstStyle/>
              <a:p>
                <a:endParaRPr lang="en-US"/>
              </a:p>
            </p:txBody>
          </p:sp>
          <p:sp>
            <p:nvSpPr>
              <p:cNvPr id="57672" name="Line 328"/>
              <p:cNvSpPr>
                <a:spLocks noChangeShapeType="1"/>
              </p:cNvSpPr>
              <p:nvPr/>
            </p:nvSpPr>
            <p:spPr bwMode="auto">
              <a:xfrm>
                <a:off x="3697" y="3094"/>
                <a:ext cx="1" cy="19"/>
              </a:xfrm>
              <a:prstGeom prst="line">
                <a:avLst/>
              </a:prstGeom>
              <a:noFill/>
              <a:ln w="3175">
                <a:solidFill>
                  <a:srgbClr val="00FFFF"/>
                </a:solidFill>
                <a:round/>
                <a:headEnd/>
                <a:tailEnd/>
              </a:ln>
            </p:spPr>
            <p:txBody>
              <a:bodyPr/>
              <a:lstStyle/>
              <a:p>
                <a:endParaRPr lang="en-US"/>
              </a:p>
            </p:txBody>
          </p:sp>
          <p:sp>
            <p:nvSpPr>
              <p:cNvPr id="57673" name="Line 329"/>
              <p:cNvSpPr>
                <a:spLocks noChangeShapeType="1"/>
              </p:cNvSpPr>
              <p:nvPr/>
            </p:nvSpPr>
            <p:spPr bwMode="auto">
              <a:xfrm flipH="1">
                <a:off x="3695" y="3113"/>
                <a:ext cx="3" cy="2"/>
              </a:xfrm>
              <a:prstGeom prst="line">
                <a:avLst/>
              </a:prstGeom>
              <a:noFill/>
              <a:ln w="3175">
                <a:solidFill>
                  <a:srgbClr val="00FFFF"/>
                </a:solidFill>
                <a:round/>
                <a:headEnd/>
                <a:tailEnd/>
              </a:ln>
            </p:spPr>
            <p:txBody>
              <a:bodyPr/>
              <a:lstStyle/>
              <a:p>
                <a:endParaRPr lang="en-US"/>
              </a:p>
            </p:txBody>
          </p:sp>
          <p:sp>
            <p:nvSpPr>
              <p:cNvPr id="57674" name="Line 330"/>
              <p:cNvSpPr>
                <a:spLocks noChangeShapeType="1"/>
              </p:cNvSpPr>
              <p:nvPr/>
            </p:nvSpPr>
            <p:spPr bwMode="auto">
              <a:xfrm flipH="1" flipV="1">
                <a:off x="3693" y="3094"/>
                <a:ext cx="2" cy="21"/>
              </a:xfrm>
              <a:prstGeom prst="line">
                <a:avLst/>
              </a:prstGeom>
              <a:noFill/>
              <a:ln w="3175">
                <a:solidFill>
                  <a:srgbClr val="00FFFF"/>
                </a:solidFill>
                <a:round/>
                <a:headEnd/>
                <a:tailEnd/>
              </a:ln>
            </p:spPr>
            <p:txBody>
              <a:bodyPr/>
              <a:lstStyle/>
              <a:p>
                <a:endParaRPr lang="en-US"/>
              </a:p>
            </p:txBody>
          </p:sp>
          <p:sp>
            <p:nvSpPr>
              <p:cNvPr id="57675" name="Freeform 331"/>
              <p:cNvSpPr>
                <a:spLocks/>
              </p:cNvSpPr>
              <p:nvPr/>
            </p:nvSpPr>
            <p:spPr bwMode="auto">
              <a:xfrm>
                <a:off x="3697" y="3092"/>
                <a:ext cx="34" cy="21"/>
              </a:xfrm>
              <a:custGeom>
                <a:avLst/>
                <a:gdLst/>
                <a:ahLst/>
                <a:cxnLst>
                  <a:cxn ang="0">
                    <a:pos x="0" y="2"/>
                  </a:cxn>
                  <a:cxn ang="0">
                    <a:pos x="32" y="0"/>
                  </a:cxn>
                  <a:cxn ang="0">
                    <a:pos x="34" y="21"/>
                  </a:cxn>
                  <a:cxn ang="0">
                    <a:pos x="1" y="21"/>
                  </a:cxn>
                  <a:cxn ang="0">
                    <a:pos x="0" y="2"/>
                  </a:cxn>
                </a:cxnLst>
                <a:rect l="0" t="0" r="r" b="b"/>
                <a:pathLst>
                  <a:path w="34" h="21">
                    <a:moveTo>
                      <a:pt x="0" y="2"/>
                    </a:moveTo>
                    <a:lnTo>
                      <a:pt x="32" y="0"/>
                    </a:lnTo>
                    <a:lnTo>
                      <a:pt x="34" y="21"/>
                    </a:lnTo>
                    <a:lnTo>
                      <a:pt x="1" y="21"/>
                    </a:lnTo>
                    <a:lnTo>
                      <a:pt x="0" y="2"/>
                    </a:lnTo>
                    <a:close/>
                  </a:path>
                </a:pathLst>
              </a:custGeom>
              <a:solidFill>
                <a:srgbClr val="00FFFF"/>
              </a:solidFill>
              <a:ln w="9525">
                <a:noFill/>
                <a:round/>
                <a:headEnd/>
                <a:tailEnd/>
              </a:ln>
            </p:spPr>
            <p:txBody>
              <a:bodyPr/>
              <a:lstStyle/>
              <a:p>
                <a:endParaRPr lang="en-US"/>
              </a:p>
            </p:txBody>
          </p:sp>
          <p:sp>
            <p:nvSpPr>
              <p:cNvPr id="57676" name="Line 332"/>
              <p:cNvSpPr>
                <a:spLocks noChangeShapeType="1"/>
              </p:cNvSpPr>
              <p:nvPr/>
            </p:nvSpPr>
            <p:spPr bwMode="auto">
              <a:xfrm flipV="1">
                <a:off x="3697" y="3092"/>
                <a:ext cx="32" cy="2"/>
              </a:xfrm>
              <a:prstGeom prst="line">
                <a:avLst/>
              </a:prstGeom>
              <a:noFill/>
              <a:ln w="3175">
                <a:solidFill>
                  <a:srgbClr val="00FFFF"/>
                </a:solidFill>
                <a:round/>
                <a:headEnd/>
                <a:tailEnd/>
              </a:ln>
            </p:spPr>
            <p:txBody>
              <a:bodyPr/>
              <a:lstStyle/>
              <a:p>
                <a:endParaRPr lang="en-US"/>
              </a:p>
            </p:txBody>
          </p:sp>
          <p:sp>
            <p:nvSpPr>
              <p:cNvPr id="57677" name="Line 333"/>
              <p:cNvSpPr>
                <a:spLocks noChangeShapeType="1"/>
              </p:cNvSpPr>
              <p:nvPr/>
            </p:nvSpPr>
            <p:spPr bwMode="auto">
              <a:xfrm>
                <a:off x="3729" y="3092"/>
                <a:ext cx="2" cy="21"/>
              </a:xfrm>
              <a:prstGeom prst="line">
                <a:avLst/>
              </a:prstGeom>
              <a:noFill/>
              <a:ln w="3175">
                <a:solidFill>
                  <a:srgbClr val="00FFFF"/>
                </a:solidFill>
                <a:round/>
                <a:headEnd/>
                <a:tailEnd/>
              </a:ln>
            </p:spPr>
            <p:txBody>
              <a:bodyPr/>
              <a:lstStyle/>
              <a:p>
                <a:endParaRPr lang="en-US"/>
              </a:p>
            </p:txBody>
          </p:sp>
          <p:sp>
            <p:nvSpPr>
              <p:cNvPr id="57678" name="Line 334"/>
              <p:cNvSpPr>
                <a:spLocks noChangeShapeType="1"/>
              </p:cNvSpPr>
              <p:nvPr/>
            </p:nvSpPr>
            <p:spPr bwMode="auto">
              <a:xfrm flipH="1">
                <a:off x="3698" y="3113"/>
                <a:ext cx="33" cy="1"/>
              </a:xfrm>
              <a:prstGeom prst="line">
                <a:avLst/>
              </a:prstGeom>
              <a:noFill/>
              <a:ln w="3175">
                <a:solidFill>
                  <a:srgbClr val="00FFFF"/>
                </a:solidFill>
                <a:round/>
                <a:headEnd/>
                <a:tailEnd/>
              </a:ln>
            </p:spPr>
            <p:txBody>
              <a:bodyPr/>
              <a:lstStyle/>
              <a:p>
                <a:endParaRPr lang="en-US"/>
              </a:p>
            </p:txBody>
          </p:sp>
          <p:sp>
            <p:nvSpPr>
              <p:cNvPr id="57679" name="Line 335"/>
              <p:cNvSpPr>
                <a:spLocks noChangeShapeType="1"/>
              </p:cNvSpPr>
              <p:nvPr/>
            </p:nvSpPr>
            <p:spPr bwMode="auto">
              <a:xfrm flipH="1" flipV="1">
                <a:off x="3697" y="3094"/>
                <a:ext cx="1" cy="19"/>
              </a:xfrm>
              <a:prstGeom prst="line">
                <a:avLst/>
              </a:prstGeom>
              <a:noFill/>
              <a:ln w="3175">
                <a:solidFill>
                  <a:srgbClr val="00FFFF"/>
                </a:solidFill>
                <a:round/>
                <a:headEnd/>
                <a:tailEnd/>
              </a:ln>
            </p:spPr>
            <p:txBody>
              <a:bodyPr/>
              <a:lstStyle/>
              <a:p>
                <a:endParaRPr lang="en-US"/>
              </a:p>
            </p:txBody>
          </p:sp>
          <p:sp>
            <p:nvSpPr>
              <p:cNvPr id="57680" name="Freeform 336"/>
              <p:cNvSpPr>
                <a:spLocks/>
              </p:cNvSpPr>
              <p:nvPr/>
            </p:nvSpPr>
            <p:spPr bwMode="auto">
              <a:xfrm>
                <a:off x="3765" y="3089"/>
                <a:ext cx="36" cy="22"/>
              </a:xfrm>
              <a:custGeom>
                <a:avLst/>
                <a:gdLst/>
                <a:ahLst/>
                <a:cxnLst>
                  <a:cxn ang="0">
                    <a:pos x="0" y="2"/>
                  </a:cxn>
                  <a:cxn ang="0">
                    <a:pos x="34" y="0"/>
                  </a:cxn>
                  <a:cxn ang="0">
                    <a:pos x="36" y="20"/>
                  </a:cxn>
                  <a:cxn ang="0">
                    <a:pos x="2" y="22"/>
                  </a:cxn>
                  <a:cxn ang="0">
                    <a:pos x="0" y="2"/>
                  </a:cxn>
                </a:cxnLst>
                <a:rect l="0" t="0" r="r" b="b"/>
                <a:pathLst>
                  <a:path w="36" h="22">
                    <a:moveTo>
                      <a:pt x="0" y="2"/>
                    </a:moveTo>
                    <a:lnTo>
                      <a:pt x="34" y="0"/>
                    </a:lnTo>
                    <a:lnTo>
                      <a:pt x="36" y="20"/>
                    </a:lnTo>
                    <a:lnTo>
                      <a:pt x="2" y="22"/>
                    </a:lnTo>
                    <a:lnTo>
                      <a:pt x="0" y="2"/>
                    </a:lnTo>
                    <a:close/>
                  </a:path>
                </a:pathLst>
              </a:custGeom>
              <a:solidFill>
                <a:srgbClr val="00FFFF"/>
              </a:solidFill>
              <a:ln w="9525">
                <a:noFill/>
                <a:round/>
                <a:headEnd/>
                <a:tailEnd/>
              </a:ln>
            </p:spPr>
            <p:txBody>
              <a:bodyPr/>
              <a:lstStyle/>
              <a:p>
                <a:endParaRPr lang="en-US"/>
              </a:p>
            </p:txBody>
          </p:sp>
          <p:sp>
            <p:nvSpPr>
              <p:cNvPr id="57681" name="Line 337"/>
              <p:cNvSpPr>
                <a:spLocks noChangeShapeType="1"/>
              </p:cNvSpPr>
              <p:nvPr/>
            </p:nvSpPr>
            <p:spPr bwMode="auto">
              <a:xfrm flipV="1">
                <a:off x="3765" y="3089"/>
                <a:ext cx="34" cy="2"/>
              </a:xfrm>
              <a:prstGeom prst="line">
                <a:avLst/>
              </a:prstGeom>
              <a:noFill/>
              <a:ln w="3175">
                <a:solidFill>
                  <a:srgbClr val="00FFFF"/>
                </a:solidFill>
                <a:round/>
                <a:headEnd/>
                <a:tailEnd/>
              </a:ln>
            </p:spPr>
            <p:txBody>
              <a:bodyPr/>
              <a:lstStyle/>
              <a:p>
                <a:endParaRPr lang="en-US"/>
              </a:p>
            </p:txBody>
          </p:sp>
          <p:sp>
            <p:nvSpPr>
              <p:cNvPr id="57682" name="Line 338"/>
              <p:cNvSpPr>
                <a:spLocks noChangeShapeType="1"/>
              </p:cNvSpPr>
              <p:nvPr/>
            </p:nvSpPr>
            <p:spPr bwMode="auto">
              <a:xfrm>
                <a:off x="3799" y="3089"/>
                <a:ext cx="2" cy="20"/>
              </a:xfrm>
              <a:prstGeom prst="line">
                <a:avLst/>
              </a:prstGeom>
              <a:noFill/>
              <a:ln w="3175">
                <a:solidFill>
                  <a:srgbClr val="00FFFF"/>
                </a:solidFill>
                <a:round/>
                <a:headEnd/>
                <a:tailEnd/>
              </a:ln>
            </p:spPr>
            <p:txBody>
              <a:bodyPr/>
              <a:lstStyle/>
              <a:p>
                <a:endParaRPr lang="en-US"/>
              </a:p>
            </p:txBody>
          </p:sp>
          <p:sp>
            <p:nvSpPr>
              <p:cNvPr id="57683" name="Line 339"/>
              <p:cNvSpPr>
                <a:spLocks noChangeShapeType="1"/>
              </p:cNvSpPr>
              <p:nvPr/>
            </p:nvSpPr>
            <p:spPr bwMode="auto">
              <a:xfrm flipH="1">
                <a:off x="3767" y="3109"/>
                <a:ext cx="34" cy="2"/>
              </a:xfrm>
              <a:prstGeom prst="line">
                <a:avLst/>
              </a:prstGeom>
              <a:noFill/>
              <a:ln w="3175">
                <a:solidFill>
                  <a:srgbClr val="00FFFF"/>
                </a:solidFill>
                <a:round/>
                <a:headEnd/>
                <a:tailEnd/>
              </a:ln>
            </p:spPr>
            <p:txBody>
              <a:bodyPr/>
              <a:lstStyle/>
              <a:p>
                <a:endParaRPr lang="en-US"/>
              </a:p>
            </p:txBody>
          </p:sp>
          <p:sp>
            <p:nvSpPr>
              <p:cNvPr id="57684" name="Line 340"/>
              <p:cNvSpPr>
                <a:spLocks noChangeShapeType="1"/>
              </p:cNvSpPr>
              <p:nvPr/>
            </p:nvSpPr>
            <p:spPr bwMode="auto">
              <a:xfrm flipH="1" flipV="1">
                <a:off x="3765" y="3091"/>
                <a:ext cx="2" cy="20"/>
              </a:xfrm>
              <a:prstGeom prst="line">
                <a:avLst/>
              </a:prstGeom>
              <a:noFill/>
              <a:ln w="3175">
                <a:solidFill>
                  <a:srgbClr val="00FFFF"/>
                </a:solidFill>
                <a:round/>
                <a:headEnd/>
                <a:tailEnd/>
              </a:ln>
            </p:spPr>
            <p:txBody>
              <a:bodyPr/>
              <a:lstStyle/>
              <a:p>
                <a:endParaRPr lang="en-US"/>
              </a:p>
            </p:txBody>
          </p:sp>
          <p:sp>
            <p:nvSpPr>
              <p:cNvPr id="57685" name="Freeform 341"/>
              <p:cNvSpPr>
                <a:spLocks/>
              </p:cNvSpPr>
              <p:nvPr/>
            </p:nvSpPr>
            <p:spPr bwMode="auto">
              <a:xfrm>
                <a:off x="3835" y="3087"/>
                <a:ext cx="38" cy="21"/>
              </a:xfrm>
              <a:custGeom>
                <a:avLst/>
                <a:gdLst/>
                <a:ahLst/>
                <a:cxnLst>
                  <a:cxn ang="0">
                    <a:pos x="0" y="0"/>
                  </a:cxn>
                  <a:cxn ang="0">
                    <a:pos x="36" y="0"/>
                  </a:cxn>
                  <a:cxn ang="0">
                    <a:pos x="38" y="21"/>
                  </a:cxn>
                  <a:cxn ang="0">
                    <a:pos x="2" y="21"/>
                  </a:cxn>
                  <a:cxn ang="0">
                    <a:pos x="0" y="0"/>
                  </a:cxn>
                </a:cxnLst>
                <a:rect l="0" t="0" r="r" b="b"/>
                <a:pathLst>
                  <a:path w="38" h="21">
                    <a:moveTo>
                      <a:pt x="0" y="0"/>
                    </a:moveTo>
                    <a:lnTo>
                      <a:pt x="36" y="0"/>
                    </a:lnTo>
                    <a:lnTo>
                      <a:pt x="38" y="21"/>
                    </a:lnTo>
                    <a:lnTo>
                      <a:pt x="2" y="21"/>
                    </a:lnTo>
                    <a:lnTo>
                      <a:pt x="0" y="0"/>
                    </a:lnTo>
                    <a:close/>
                  </a:path>
                </a:pathLst>
              </a:custGeom>
              <a:solidFill>
                <a:srgbClr val="00FFFF"/>
              </a:solidFill>
              <a:ln w="9525">
                <a:noFill/>
                <a:round/>
                <a:headEnd/>
                <a:tailEnd/>
              </a:ln>
            </p:spPr>
            <p:txBody>
              <a:bodyPr/>
              <a:lstStyle/>
              <a:p>
                <a:endParaRPr lang="en-US"/>
              </a:p>
            </p:txBody>
          </p:sp>
          <p:sp>
            <p:nvSpPr>
              <p:cNvPr id="57686" name="Line 342"/>
              <p:cNvSpPr>
                <a:spLocks noChangeShapeType="1"/>
              </p:cNvSpPr>
              <p:nvPr/>
            </p:nvSpPr>
            <p:spPr bwMode="auto">
              <a:xfrm>
                <a:off x="3835" y="3087"/>
                <a:ext cx="36" cy="1"/>
              </a:xfrm>
              <a:prstGeom prst="line">
                <a:avLst/>
              </a:prstGeom>
              <a:noFill/>
              <a:ln w="3175">
                <a:solidFill>
                  <a:srgbClr val="00FFFF"/>
                </a:solidFill>
                <a:round/>
                <a:headEnd/>
                <a:tailEnd/>
              </a:ln>
            </p:spPr>
            <p:txBody>
              <a:bodyPr/>
              <a:lstStyle/>
              <a:p>
                <a:endParaRPr lang="en-US"/>
              </a:p>
            </p:txBody>
          </p:sp>
          <p:sp>
            <p:nvSpPr>
              <p:cNvPr id="57687" name="Line 343"/>
              <p:cNvSpPr>
                <a:spLocks noChangeShapeType="1"/>
              </p:cNvSpPr>
              <p:nvPr/>
            </p:nvSpPr>
            <p:spPr bwMode="auto">
              <a:xfrm>
                <a:off x="3871" y="3087"/>
                <a:ext cx="2" cy="21"/>
              </a:xfrm>
              <a:prstGeom prst="line">
                <a:avLst/>
              </a:prstGeom>
              <a:noFill/>
              <a:ln w="3175">
                <a:solidFill>
                  <a:srgbClr val="00FFFF"/>
                </a:solidFill>
                <a:round/>
                <a:headEnd/>
                <a:tailEnd/>
              </a:ln>
            </p:spPr>
            <p:txBody>
              <a:bodyPr/>
              <a:lstStyle/>
              <a:p>
                <a:endParaRPr lang="en-US"/>
              </a:p>
            </p:txBody>
          </p:sp>
          <p:sp>
            <p:nvSpPr>
              <p:cNvPr id="57688" name="Line 344"/>
              <p:cNvSpPr>
                <a:spLocks noChangeShapeType="1"/>
              </p:cNvSpPr>
              <p:nvPr/>
            </p:nvSpPr>
            <p:spPr bwMode="auto">
              <a:xfrm flipH="1">
                <a:off x="3837" y="3108"/>
                <a:ext cx="36" cy="1"/>
              </a:xfrm>
              <a:prstGeom prst="line">
                <a:avLst/>
              </a:prstGeom>
              <a:noFill/>
              <a:ln w="3175">
                <a:solidFill>
                  <a:srgbClr val="00FFFF"/>
                </a:solidFill>
                <a:round/>
                <a:headEnd/>
                <a:tailEnd/>
              </a:ln>
            </p:spPr>
            <p:txBody>
              <a:bodyPr/>
              <a:lstStyle/>
              <a:p>
                <a:endParaRPr lang="en-US"/>
              </a:p>
            </p:txBody>
          </p:sp>
          <p:sp>
            <p:nvSpPr>
              <p:cNvPr id="57689" name="Line 345"/>
              <p:cNvSpPr>
                <a:spLocks noChangeShapeType="1"/>
              </p:cNvSpPr>
              <p:nvPr/>
            </p:nvSpPr>
            <p:spPr bwMode="auto">
              <a:xfrm flipH="1" flipV="1">
                <a:off x="3835" y="3087"/>
                <a:ext cx="2" cy="21"/>
              </a:xfrm>
              <a:prstGeom prst="line">
                <a:avLst/>
              </a:prstGeom>
              <a:noFill/>
              <a:ln w="3175">
                <a:solidFill>
                  <a:srgbClr val="00FFFF"/>
                </a:solidFill>
                <a:round/>
                <a:headEnd/>
                <a:tailEnd/>
              </a:ln>
            </p:spPr>
            <p:txBody>
              <a:bodyPr/>
              <a:lstStyle/>
              <a:p>
                <a:endParaRPr lang="en-US"/>
              </a:p>
            </p:txBody>
          </p:sp>
          <p:sp>
            <p:nvSpPr>
              <p:cNvPr id="57690" name="Freeform 346"/>
              <p:cNvSpPr>
                <a:spLocks/>
              </p:cNvSpPr>
              <p:nvPr/>
            </p:nvSpPr>
            <p:spPr bwMode="auto">
              <a:xfrm>
                <a:off x="3906" y="3085"/>
                <a:ext cx="37" cy="21"/>
              </a:xfrm>
              <a:custGeom>
                <a:avLst/>
                <a:gdLst/>
                <a:ahLst/>
                <a:cxnLst>
                  <a:cxn ang="0">
                    <a:pos x="0" y="0"/>
                  </a:cxn>
                  <a:cxn ang="0">
                    <a:pos x="36" y="0"/>
                  </a:cxn>
                  <a:cxn ang="0">
                    <a:pos x="37" y="21"/>
                  </a:cxn>
                  <a:cxn ang="0">
                    <a:pos x="1" y="21"/>
                  </a:cxn>
                  <a:cxn ang="0">
                    <a:pos x="0" y="0"/>
                  </a:cxn>
                </a:cxnLst>
                <a:rect l="0" t="0" r="r" b="b"/>
                <a:pathLst>
                  <a:path w="37" h="21">
                    <a:moveTo>
                      <a:pt x="0" y="0"/>
                    </a:moveTo>
                    <a:lnTo>
                      <a:pt x="36" y="0"/>
                    </a:lnTo>
                    <a:lnTo>
                      <a:pt x="37" y="21"/>
                    </a:lnTo>
                    <a:lnTo>
                      <a:pt x="1" y="21"/>
                    </a:lnTo>
                    <a:lnTo>
                      <a:pt x="0" y="0"/>
                    </a:lnTo>
                    <a:close/>
                  </a:path>
                </a:pathLst>
              </a:custGeom>
              <a:solidFill>
                <a:srgbClr val="00FFFF"/>
              </a:solidFill>
              <a:ln w="9525">
                <a:noFill/>
                <a:round/>
                <a:headEnd/>
                <a:tailEnd/>
              </a:ln>
            </p:spPr>
            <p:txBody>
              <a:bodyPr/>
              <a:lstStyle/>
              <a:p>
                <a:endParaRPr lang="en-US"/>
              </a:p>
            </p:txBody>
          </p:sp>
          <p:sp>
            <p:nvSpPr>
              <p:cNvPr id="57691" name="Line 347"/>
              <p:cNvSpPr>
                <a:spLocks noChangeShapeType="1"/>
              </p:cNvSpPr>
              <p:nvPr/>
            </p:nvSpPr>
            <p:spPr bwMode="auto">
              <a:xfrm>
                <a:off x="3906" y="3085"/>
                <a:ext cx="36" cy="1"/>
              </a:xfrm>
              <a:prstGeom prst="line">
                <a:avLst/>
              </a:prstGeom>
              <a:noFill/>
              <a:ln w="3175">
                <a:solidFill>
                  <a:srgbClr val="00FFFF"/>
                </a:solidFill>
                <a:round/>
                <a:headEnd/>
                <a:tailEnd/>
              </a:ln>
            </p:spPr>
            <p:txBody>
              <a:bodyPr/>
              <a:lstStyle/>
              <a:p>
                <a:endParaRPr lang="en-US"/>
              </a:p>
            </p:txBody>
          </p:sp>
          <p:sp>
            <p:nvSpPr>
              <p:cNvPr id="57692" name="Line 348"/>
              <p:cNvSpPr>
                <a:spLocks noChangeShapeType="1"/>
              </p:cNvSpPr>
              <p:nvPr/>
            </p:nvSpPr>
            <p:spPr bwMode="auto">
              <a:xfrm>
                <a:off x="3942" y="3085"/>
                <a:ext cx="1" cy="21"/>
              </a:xfrm>
              <a:prstGeom prst="line">
                <a:avLst/>
              </a:prstGeom>
              <a:noFill/>
              <a:ln w="3175">
                <a:solidFill>
                  <a:srgbClr val="00FFFF"/>
                </a:solidFill>
                <a:round/>
                <a:headEnd/>
                <a:tailEnd/>
              </a:ln>
            </p:spPr>
            <p:txBody>
              <a:bodyPr/>
              <a:lstStyle/>
              <a:p>
                <a:endParaRPr lang="en-US"/>
              </a:p>
            </p:txBody>
          </p:sp>
          <p:sp>
            <p:nvSpPr>
              <p:cNvPr id="57693" name="Line 349"/>
              <p:cNvSpPr>
                <a:spLocks noChangeShapeType="1"/>
              </p:cNvSpPr>
              <p:nvPr/>
            </p:nvSpPr>
            <p:spPr bwMode="auto">
              <a:xfrm flipH="1">
                <a:off x="3907" y="3106"/>
                <a:ext cx="36" cy="1"/>
              </a:xfrm>
              <a:prstGeom prst="line">
                <a:avLst/>
              </a:prstGeom>
              <a:noFill/>
              <a:ln w="3175">
                <a:solidFill>
                  <a:srgbClr val="00FFFF"/>
                </a:solidFill>
                <a:round/>
                <a:headEnd/>
                <a:tailEnd/>
              </a:ln>
            </p:spPr>
            <p:txBody>
              <a:bodyPr/>
              <a:lstStyle/>
              <a:p>
                <a:endParaRPr lang="en-US"/>
              </a:p>
            </p:txBody>
          </p:sp>
          <p:sp>
            <p:nvSpPr>
              <p:cNvPr id="57694" name="Line 350"/>
              <p:cNvSpPr>
                <a:spLocks noChangeShapeType="1"/>
              </p:cNvSpPr>
              <p:nvPr/>
            </p:nvSpPr>
            <p:spPr bwMode="auto">
              <a:xfrm flipH="1" flipV="1">
                <a:off x="3906" y="3085"/>
                <a:ext cx="1" cy="21"/>
              </a:xfrm>
              <a:prstGeom prst="line">
                <a:avLst/>
              </a:prstGeom>
              <a:noFill/>
              <a:ln w="3175">
                <a:solidFill>
                  <a:srgbClr val="00FFFF"/>
                </a:solidFill>
                <a:round/>
                <a:headEnd/>
                <a:tailEnd/>
              </a:ln>
            </p:spPr>
            <p:txBody>
              <a:bodyPr/>
              <a:lstStyle/>
              <a:p>
                <a:endParaRPr lang="en-US"/>
              </a:p>
            </p:txBody>
          </p:sp>
          <p:sp>
            <p:nvSpPr>
              <p:cNvPr id="57695" name="Freeform 351"/>
              <p:cNvSpPr>
                <a:spLocks/>
              </p:cNvSpPr>
              <p:nvPr/>
            </p:nvSpPr>
            <p:spPr bwMode="auto">
              <a:xfrm>
                <a:off x="3978" y="3084"/>
                <a:ext cx="36" cy="20"/>
              </a:xfrm>
              <a:custGeom>
                <a:avLst/>
                <a:gdLst/>
                <a:ahLst/>
                <a:cxnLst>
                  <a:cxn ang="0">
                    <a:pos x="0" y="0"/>
                  </a:cxn>
                  <a:cxn ang="0">
                    <a:pos x="34" y="0"/>
                  </a:cxn>
                  <a:cxn ang="0">
                    <a:pos x="36" y="20"/>
                  </a:cxn>
                  <a:cxn ang="0">
                    <a:pos x="1" y="20"/>
                  </a:cxn>
                  <a:cxn ang="0">
                    <a:pos x="0" y="0"/>
                  </a:cxn>
                </a:cxnLst>
                <a:rect l="0" t="0" r="r" b="b"/>
                <a:pathLst>
                  <a:path w="36" h="20">
                    <a:moveTo>
                      <a:pt x="0" y="0"/>
                    </a:moveTo>
                    <a:lnTo>
                      <a:pt x="34" y="0"/>
                    </a:lnTo>
                    <a:lnTo>
                      <a:pt x="36" y="20"/>
                    </a:lnTo>
                    <a:lnTo>
                      <a:pt x="1" y="20"/>
                    </a:lnTo>
                    <a:lnTo>
                      <a:pt x="0" y="0"/>
                    </a:lnTo>
                    <a:close/>
                  </a:path>
                </a:pathLst>
              </a:custGeom>
              <a:solidFill>
                <a:srgbClr val="00FFFF"/>
              </a:solidFill>
              <a:ln w="9525">
                <a:noFill/>
                <a:round/>
                <a:headEnd/>
                <a:tailEnd/>
              </a:ln>
            </p:spPr>
            <p:txBody>
              <a:bodyPr/>
              <a:lstStyle/>
              <a:p>
                <a:endParaRPr lang="en-US"/>
              </a:p>
            </p:txBody>
          </p:sp>
          <p:sp>
            <p:nvSpPr>
              <p:cNvPr id="57696" name="Line 352"/>
              <p:cNvSpPr>
                <a:spLocks noChangeShapeType="1"/>
              </p:cNvSpPr>
              <p:nvPr/>
            </p:nvSpPr>
            <p:spPr bwMode="auto">
              <a:xfrm>
                <a:off x="3978" y="3084"/>
                <a:ext cx="34" cy="1"/>
              </a:xfrm>
              <a:prstGeom prst="line">
                <a:avLst/>
              </a:prstGeom>
              <a:noFill/>
              <a:ln w="3175">
                <a:solidFill>
                  <a:srgbClr val="00FFFF"/>
                </a:solidFill>
                <a:round/>
                <a:headEnd/>
                <a:tailEnd/>
              </a:ln>
            </p:spPr>
            <p:txBody>
              <a:bodyPr/>
              <a:lstStyle/>
              <a:p>
                <a:endParaRPr lang="en-US"/>
              </a:p>
            </p:txBody>
          </p:sp>
          <p:sp>
            <p:nvSpPr>
              <p:cNvPr id="57697" name="Line 353"/>
              <p:cNvSpPr>
                <a:spLocks noChangeShapeType="1"/>
              </p:cNvSpPr>
              <p:nvPr/>
            </p:nvSpPr>
            <p:spPr bwMode="auto">
              <a:xfrm>
                <a:off x="4012" y="3084"/>
                <a:ext cx="2" cy="20"/>
              </a:xfrm>
              <a:prstGeom prst="line">
                <a:avLst/>
              </a:prstGeom>
              <a:noFill/>
              <a:ln w="3175">
                <a:solidFill>
                  <a:srgbClr val="00FFFF"/>
                </a:solidFill>
                <a:round/>
                <a:headEnd/>
                <a:tailEnd/>
              </a:ln>
            </p:spPr>
            <p:txBody>
              <a:bodyPr/>
              <a:lstStyle/>
              <a:p>
                <a:endParaRPr lang="en-US"/>
              </a:p>
            </p:txBody>
          </p:sp>
          <p:sp>
            <p:nvSpPr>
              <p:cNvPr id="57698" name="Line 354"/>
              <p:cNvSpPr>
                <a:spLocks noChangeShapeType="1"/>
              </p:cNvSpPr>
              <p:nvPr/>
            </p:nvSpPr>
            <p:spPr bwMode="auto">
              <a:xfrm flipH="1">
                <a:off x="3979" y="3104"/>
                <a:ext cx="35" cy="1"/>
              </a:xfrm>
              <a:prstGeom prst="line">
                <a:avLst/>
              </a:prstGeom>
              <a:noFill/>
              <a:ln w="3175">
                <a:solidFill>
                  <a:srgbClr val="00FFFF"/>
                </a:solidFill>
                <a:round/>
                <a:headEnd/>
                <a:tailEnd/>
              </a:ln>
            </p:spPr>
            <p:txBody>
              <a:bodyPr/>
              <a:lstStyle/>
              <a:p>
                <a:endParaRPr lang="en-US"/>
              </a:p>
            </p:txBody>
          </p:sp>
          <p:sp>
            <p:nvSpPr>
              <p:cNvPr id="57699" name="Line 355"/>
              <p:cNvSpPr>
                <a:spLocks noChangeShapeType="1"/>
              </p:cNvSpPr>
              <p:nvPr/>
            </p:nvSpPr>
            <p:spPr bwMode="auto">
              <a:xfrm flipH="1" flipV="1">
                <a:off x="3978" y="3084"/>
                <a:ext cx="1" cy="20"/>
              </a:xfrm>
              <a:prstGeom prst="line">
                <a:avLst/>
              </a:prstGeom>
              <a:noFill/>
              <a:ln w="3175">
                <a:solidFill>
                  <a:srgbClr val="00FFFF"/>
                </a:solidFill>
                <a:round/>
                <a:headEnd/>
                <a:tailEnd/>
              </a:ln>
            </p:spPr>
            <p:txBody>
              <a:bodyPr/>
              <a:lstStyle/>
              <a:p>
                <a:endParaRPr lang="en-US"/>
              </a:p>
            </p:txBody>
          </p:sp>
          <p:sp>
            <p:nvSpPr>
              <p:cNvPr id="57700" name="Freeform 356"/>
              <p:cNvSpPr>
                <a:spLocks/>
              </p:cNvSpPr>
              <p:nvPr/>
            </p:nvSpPr>
            <p:spPr bwMode="auto">
              <a:xfrm>
                <a:off x="4048" y="3082"/>
                <a:ext cx="38" cy="21"/>
              </a:xfrm>
              <a:custGeom>
                <a:avLst/>
                <a:gdLst/>
                <a:ahLst/>
                <a:cxnLst>
                  <a:cxn ang="0">
                    <a:pos x="0" y="0"/>
                  </a:cxn>
                  <a:cxn ang="0">
                    <a:pos x="36" y="0"/>
                  </a:cxn>
                  <a:cxn ang="0">
                    <a:pos x="38" y="21"/>
                  </a:cxn>
                  <a:cxn ang="0">
                    <a:pos x="2" y="21"/>
                  </a:cxn>
                  <a:cxn ang="0">
                    <a:pos x="0" y="0"/>
                  </a:cxn>
                </a:cxnLst>
                <a:rect l="0" t="0" r="r" b="b"/>
                <a:pathLst>
                  <a:path w="38" h="21">
                    <a:moveTo>
                      <a:pt x="0" y="0"/>
                    </a:moveTo>
                    <a:lnTo>
                      <a:pt x="36" y="0"/>
                    </a:lnTo>
                    <a:lnTo>
                      <a:pt x="38" y="21"/>
                    </a:lnTo>
                    <a:lnTo>
                      <a:pt x="2" y="21"/>
                    </a:lnTo>
                    <a:lnTo>
                      <a:pt x="0" y="0"/>
                    </a:lnTo>
                    <a:close/>
                  </a:path>
                </a:pathLst>
              </a:custGeom>
              <a:solidFill>
                <a:srgbClr val="00FFFF"/>
              </a:solidFill>
              <a:ln w="9525">
                <a:noFill/>
                <a:round/>
                <a:headEnd/>
                <a:tailEnd/>
              </a:ln>
            </p:spPr>
            <p:txBody>
              <a:bodyPr/>
              <a:lstStyle/>
              <a:p>
                <a:endParaRPr lang="en-US"/>
              </a:p>
            </p:txBody>
          </p:sp>
          <p:sp>
            <p:nvSpPr>
              <p:cNvPr id="57701" name="Line 357"/>
              <p:cNvSpPr>
                <a:spLocks noChangeShapeType="1"/>
              </p:cNvSpPr>
              <p:nvPr/>
            </p:nvSpPr>
            <p:spPr bwMode="auto">
              <a:xfrm>
                <a:off x="4048" y="3082"/>
                <a:ext cx="36" cy="1"/>
              </a:xfrm>
              <a:prstGeom prst="line">
                <a:avLst/>
              </a:prstGeom>
              <a:noFill/>
              <a:ln w="3175">
                <a:solidFill>
                  <a:srgbClr val="00FFFF"/>
                </a:solidFill>
                <a:round/>
                <a:headEnd/>
                <a:tailEnd/>
              </a:ln>
            </p:spPr>
            <p:txBody>
              <a:bodyPr/>
              <a:lstStyle/>
              <a:p>
                <a:endParaRPr lang="en-US"/>
              </a:p>
            </p:txBody>
          </p:sp>
          <p:sp>
            <p:nvSpPr>
              <p:cNvPr id="57702" name="Line 358"/>
              <p:cNvSpPr>
                <a:spLocks noChangeShapeType="1"/>
              </p:cNvSpPr>
              <p:nvPr/>
            </p:nvSpPr>
            <p:spPr bwMode="auto">
              <a:xfrm>
                <a:off x="4084" y="3082"/>
                <a:ext cx="2" cy="21"/>
              </a:xfrm>
              <a:prstGeom prst="line">
                <a:avLst/>
              </a:prstGeom>
              <a:noFill/>
              <a:ln w="3175">
                <a:solidFill>
                  <a:srgbClr val="00FFFF"/>
                </a:solidFill>
                <a:round/>
                <a:headEnd/>
                <a:tailEnd/>
              </a:ln>
            </p:spPr>
            <p:txBody>
              <a:bodyPr/>
              <a:lstStyle/>
              <a:p>
                <a:endParaRPr lang="en-US"/>
              </a:p>
            </p:txBody>
          </p:sp>
          <p:sp>
            <p:nvSpPr>
              <p:cNvPr id="57703" name="Line 359"/>
              <p:cNvSpPr>
                <a:spLocks noChangeShapeType="1"/>
              </p:cNvSpPr>
              <p:nvPr/>
            </p:nvSpPr>
            <p:spPr bwMode="auto">
              <a:xfrm flipH="1">
                <a:off x="4050" y="3103"/>
                <a:ext cx="36" cy="1"/>
              </a:xfrm>
              <a:prstGeom prst="line">
                <a:avLst/>
              </a:prstGeom>
              <a:noFill/>
              <a:ln w="3175">
                <a:solidFill>
                  <a:srgbClr val="00FFFF"/>
                </a:solidFill>
                <a:round/>
                <a:headEnd/>
                <a:tailEnd/>
              </a:ln>
            </p:spPr>
            <p:txBody>
              <a:bodyPr/>
              <a:lstStyle/>
              <a:p>
                <a:endParaRPr lang="en-US"/>
              </a:p>
            </p:txBody>
          </p:sp>
          <p:sp>
            <p:nvSpPr>
              <p:cNvPr id="57704" name="Line 360"/>
              <p:cNvSpPr>
                <a:spLocks noChangeShapeType="1"/>
              </p:cNvSpPr>
              <p:nvPr/>
            </p:nvSpPr>
            <p:spPr bwMode="auto">
              <a:xfrm flipH="1" flipV="1">
                <a:off x="4048" y="3082"/>
                <a:ext cx="2" cy="21"/>
              </a:xfrm>
              <a:prstGeom prst="line">
                <a:avLst/>
              </a:prstGeom>
              <a:noFill/>
              <a:ln w="3175">
                <a:solidFill>
                  <a:srgbClr val="00FFFF"/>
                </a:solidFill>
                <a:round/>
                <a:headEnd/>
                <a:tailEnd/>
              </a:ln>
            </p:spPr>
            <p:txBody>
              <a:bodyPr/>
              <a:lstStyle/>
              <a:p>
                <a:endParaRPr lang="en-US"/>
              </a:p>
            </p:txBody>
          </p:sp>
          <p:sp>
            <p:nvSpPr>
              <p:cNvPr id="57705" name="Freeform 361"/>
              <p:cNvSpPr>
                <a:spLocks/>
              </p:cNvSpPr>
              <p:nvPr/>
            </p:nvSpPr>
            <p:spPr bwMode="auto">
              <a:xfrm>
                <a:off x="4118" y="3079"/>
                <a:ext cx="38" cy="22"/>
              </a:xfrm>
              <a:custGeom>
                <a:avLst/>
                <a:gdLst/>
                <a:ahLst/>
                <a:cxnLst>
                  <a:cxn ang="0">
                    <a:pos x="0" y="1"/>
                  </a:cxn>
                  <a:cxn ang="0">
                    <a:pos x="36" y="0"/>
                  </a:cxn>
                  <a:cxn ang="0">
                    <a:pos x="38" y="18"/>
                  </a:cxn>
                  <a:cxn ang="0">
                    <a:pos x="2" y="22"/>
                  </a:cxn>
                  <a:cxn ang="0">
                    <a:pos x="0" y="1"/>
                  </a:cxn>
                </a:cxnLst>
                <a:rect l="0" t="0" r="r" b="b"/>
                <a:pathLst>
                  <a:path w="38" h="22">
                    <a:moveTo>
                      <a:pt x="0" y="1"/>
                    </a:moveTo>
                    <a:lnTo>
                      <a:pt x="36" y="0"/>
                    </a:lnTo>
                    <a:lnTo>
                      <a:pt x="38" y="18"/>
                    </a:lnTo>
                    <a:lnTo>
                      <a:pt x="2" y="22"/>
                    </a:lnTo>
                    <a:lnTo>
                      <a:pt x="0" y="1"/>
                    </a:lnTo>
                    <a:close/>
                  </a:path>
                </a:pathLst>
              </a:custGeom>
              <a:solidFill>
                <a:srgbClr val="00FFFF"/>
              </a:solidFill>
              <a:ln w="9525">
                <a:noFill/>
                <a:round/>
                <a:headEnd/>
                <a:tailEnd/>
              </a:ln>
            </p:spPr>
            <p:txBody>
              <a:bodyPr/>
              <a:lstStyle/>
              <a:p>
                <a:endParaRPr lang="en-US"/>
              </a:p>
            </p:txBody>
          </p:sp>
          <p:sp>
            <p:nvSpPr>
              <p:cNvPr id="57706" name="Line 362"/>
              <p:cNvSpPr>
                <a:spLocks noChangeShapeType="1"/>
              </p:cNvSpPr>
              <p:nvPr/>
            </p:nvSpPr>
            <p:spPr bwMode="auto">
              <a:xfrm flipV="1">
                <a:off x="4118" y="3079"/>
                <a:ext cx="36" cy="1"/>
              </a:xfrm>
              <a:prstGeom prst="line">
                <a:avLst/>
              </a:prstGeom>
              <a:noFill/>
              <a:ln w="3175">
                <a:solidFill>
                  <a:srgbClr val="00FFFF"/>
                </a:solidFill>
                <a:round/>
                <a:headEnd/>
                <a:tailEnd/>
              </a:ln>
            </p:spPr>
            <p:txBody>
              <a:bodyPr/>
              <a:lstStyle/>
              <a:p>
                <a:endParaRPr lang="en-US"/>
              </a:p>
            </p:txBody>
          </p:sp>
          <p:sp>
            <p:nvSpPr>
              <p:cNvPr id="57707" name="Line 363"/>
              <p:cNvSpPr>
                <a:spLocks noChangeShapeType="1"/>
              </p:cNvSpPr>
              <p:nvPr/>
            </p:nvSpPr>
            <p:spPr bwMode="auto">
              <a:xfrm>
                <a:off x="4154" y="3079"/>
                <a:ext cx="2" cy="18"/>
              </a:xfrm>
              <a:prstGeom prst="line">
                <a:avLst/>
              </a:prstGeom>
              <a:noFill/>
              <a:ln w="3175">
                <a:solidFill>
                  <a:srgbClr val="00FFFF"/>
                </a:solidFill>
                <a:round/>
                <a:headEnd/>
                <a:tailEnd/>
              </a:ln>
            </p:spPr>
            <p:txBody>
              <a:bodyPr/>
              <a:lstStyle/>
              <a:p>
                <a:endParaRPr lang="en-US"/>
              </a:p>
            </p:txBody>
          </p:sp>
          <p:sp>
            <p:nvSpPr>
              <p:cNvPr id="57708" name="Line 364"/>
              <p:cNvSpPr>
                <a:spLocks noChangeShapeType="1"/>
              </p:cNvSpPr>
              <p:nvPr/>
            </p:nvSpPr>
            <p:spPr bwMode="auto">
              <a:xfrm flipH="1">
                <a:off x="4120" y="3097"/>
                <a:ext cx="36" cy="4"/>
              </a:xfrm>
              <a:prstGeom prst="line">
                <a:avLst/>
              </a:prstGeom>
              <a:noFill/>
              <a:ln w="3175">
                <a:solidFill>
                  <a:srgbClr val="00FFFF"/>
                </a:solidFill>
                <a:round/>
                <a:headEnd/>
                <a:tailEnd/>
              </a:ln>
            </p:spPr>
            <p:txBody>
              <a:bodyPr/>
              <a:lstStyle/>
              <a:p>
                <a:endParaRPr lang="en-US"/>
              </a:p>
            </p:txBody>
          </p:sp>
          <p:sp>
            <p:nvSpPr>
              <p:cNvPr id="57709" name="Line 365"/>
              <p:cNvSpPr>
                <a:spLocks noChangeShapeType="1"/>
              </p:cNvSpPr>
              <p:nvPr/>
            </p:nvSpPr>
            <p:spPr bwMode="auto">
              <a:xfrm flipH="1" flipV="1">
                <a:off x="4118" y="3080"/>
                <a:ext cx="2" cy="21"/>
              </a:xfrm>
              <a:prstGeom prst="line">
                <a:avLst/>
              </a:prstGeom>
              <a:noFill/>
              <a:ln w="3175">
                <a:solidFill>
                  <a:srgbClr val="00FFFF"/>
                </a:solidFill>
                <a:round/>
                <a:headEnd/>
                <a:tailEnd/>
              </a:ln>
            </p:spPr>
            <p:txBody>
              <a:bodyPr/>
              <a:lstStyle/>
              <a:p>
                <a:endParaRPr lang="en-US"/>
              </a:p>
            </p:txBody>
          </p:sp>
          <p:sp>
            <p:nvSpPr>
              <p:cNvPr id="57710" name="Freeform 366"/>
              <p:cNvSpPr>
                <a:spLocks noEditPoints="1"/>
              </p:cNvSpPr>
              <p:nvPr/>
            </p:nvSpPr>
            <p:spPr bwMode="auto">
              <a:xfrm>
                <a:off x="4154" y="3079"/>
                <a:ext cx="2" cy="18"/>
              </a:xfrm>
              <a:custGeom>
                <a:avLst/>
                <a:gdLst/>
                <a:ahLst/>
                <a:cxnLst>
                  <a:cxn ang="0">
                    <a:pos x="0" y="0"/>
                  </a:cxn>
                  <a:cxn ang="0">
                    <a:pos x="0" y="0"/>
                  </a:cxn>
                  <a:cxn ang="0">
                    <a:pos x="2" y="18"/>
                  </a:cxn>
                  <a:cxn ang="0">
                    <a:pos x="2" y="18"/>
                  </a:cxn>
                </a:cxnLst>
                <a:rect l="0" t="0" r="r" b="b"/>
                <a:pathLst>
                  <a:path w="2" h="18">
                    <a:moveTo>
                      <a:pt x="0" y="0"/>
                    </a:moveTo>
                    <a:lnTo>
                      <a:pt x="0" y="0"/>
                    </a:lnTo>
                    <a:close/>
                    <a:moveTo>
                      <a:pt x="2" y="18"/>
                    </a:moveTo>
                    <a:lnTo>
                      <a:pt x="2" y="18"/>
                    </a:lnTo>
                    <a:close/>
                  </a:path>
                </a:pathLst>
              </a:custGeom>
              <a:solidFill>
                <a:srgbClr val="00FFFF"/>
              </a:solidFill>
              <a:ln w="9525">
                <a:noFill/>
                <a:round/>
                <a:headEnd/>
                <a:tailEnd/>
              </a:ln>
            </p:spPr>
            <p:txBody>
              <a:bodyPr/>
              <a:lstStyle/>
              <a:p>
                <a:endParaRPr lang="en-US"/>
              </a:p>
            </p:txBody>
          </p:sp>
          <p:sp>
            <p:nvSpPr>
              <p:cNvPr id="57711" name="Line 367"/>
              <p:cNvSpPr>
                <a:spLocks noChangeShapeType="1"/>
              </p:cNvSpPr>
              <p:nvPr/>
            </p:nvSpPr>
            <p:spPr bwMode="auto">
              <a:xfrm>
                <a:off x="4154" y="3079"/>
                <a:ext cx="1" cy="1"/>
              </a:xfrm>
              <a:prstGeom prst="line">
                <a:avLst/>
              </a:prstGeom>
              <a:noFill/>
              <a:ln w="3175">
                <a:solidFill>
                  <a:srgbClr val="00FFFF"/>
                </a:solidFill>
                <a:round/>
                <a:headEnd/>
                <a:tailEnd/>
              </a:ln>
            </p:spPr>
            <p:txBody>
              <a:bodyPr/>
              <a:lstStyle/>
              <a:p>
                <a:endParaRPr lang="en-US"/>
              </a:p>
            </p:txBody>
          </p:sp>
          <p:sp>
            <p:nvSpPr>
              <p:cNvPr id="57712" name="Line 368"/>
              <p:cNvSpPr>
                <a:spLocks noChangeShapeType="1"/>
              </p:cNvSpPr>
              <p:nvPr/>
            </p:nvSpPr>
            <p:spPr bwMode="auto">
              <a:xfrm>
                <a:off x="4156" y="3097"/>
                <a:ext cx="1" cy="1"/>
              </a:xfrm>
              <a:prstGeom prst="line">
                <a:avLst/>
              </a:prstGeom>
              <a:noFill/>
              <a:ln w="3175">
                <a:solidFill>
                  <a:srgbClr val="00FFFF"/>
                </a:solidFill>
                <a:round/>
                <a:headEnd/>
                <a:tailEnd/>
              </a:ln>
            </p:spPr>
            <p:txBody>
              <a:bodyPr/>
              <a:lstStyle/>
              <a:p>
                <a:endParaRPr lang="en-US"/>
              </a:p>
            </p:txBody>
          </p:sp>
          <p:sp>
            <p:nvSpPr>
              <p:cNvPr id="57713" name="Line 369"/>
              <p:cNvSpPr>
                <a:spLocks noChangeShapeType="1"/>
              </p:cNvSpPr>
              <p:nvPr/>
            </p:nvSpPr>
            <p:spPr bwMode="auto">
              <a:xfrm>
                <a:off x="4156" y="3097"/>
                <a:ext cx="1" cy="1"/>
              </a:xfrm>
              <a:prstGeom prst="line">
                <a:avLst/>
              </a:prstGeom>
              <a:noFill/>
              <a:ln w="3175">
                <a:solidFill>
                  <a:srgbClr val="00FFFF"/>
                </a:solidFill>
                <a:round/>
                <a:headEnd/>
                <a:tailEnd/>
              </a:ln>
            </p:spPr>
            <p:txBody>
              <a:bodyPr/>
              <a:lstStyle/>
              <a:p>
                <a:endParaRPr lang="en-US"/>
              </a:p>
            </p:txBody>
          </p:sp>
          <p:sp>
            <p:nvSpPr>
              <p:cNvPr id="57714" name="Freeform 370"/>
              <p:cNvSpPr>
                <a:spLocks/>
              </p:cNvSpPr>
              <p:nvPr/>
            </p:nvSpPr>
            <p:spPr bwMode="auto">
              <a:xfrm>
                <a:off x="4190" y="3077"/>
                <a:ext cx="31" cy="20"/>
              </a:xfrm>
              <a:custGeom>
                <a:avLst/>
                <a:gdLst/>
                <a:ahLst/>
                <a:cxnLst>
                  <a:cxn ang="0">
                    <a:pos x="0" y="0"/>
                  </a:cxn>
                  <a:cxn ang="0">
                    <a:pos x="29" y="0"/>
                  </a:cxn>
                  <a:cxn ang="0">
                    <a:pos x="31" y="19"/>
                  </a:cxn>
                  <a:cxn ang="0">
                    <a:pos x="2" y="20"/>
                  </a:cxn>
                  <a:cxn ang="0">
                    <a:pos x="0" y="0"/>
                  </a:cxn>
                </a:cxnLst>
                <a:rect l="0" t="0" r="r" b="b"/>
                <a:pathLst>
                  <a:path w="31" h="20">
                    <a:moveTo>
                      <a:pt x="0" y="0"/>
                    </a:moveTo>
                    <a:lnTo>
                      <a:pt x="29" y="0"/>
                    </a:lnTo>
                    <a:lnTo>
                      <a:pt x="31" y="19"/>
                    </a:lnTo>
                    <a:lnTo>
                      <a:pt x="2" y="20"/>
                    </a:lnTo>
                    <a:lnTo>
                      <a:pt x="0" y="0"/>
                    </a:lnTo>
                    <a:close/>
                  </a:path>
                </a:pathLst>
              </a:custGeom>
              <a:solidFill>
                <a:srgbClr val="00FFFF"/>
              </a:solidFill>
              <a:ln w="9525">
                <a:noFill/>
                <a:round/>
                <a:headEnd/>
                <a:tailEnd/>
              </a:ln>
            </p:spPr>
            <p:txBody>
              <a:bodyPr/>
              <a:lstStyle/>
              <a:p>
                <a:endParaRPr lang="en-US"/>
              </a:p>
            </p:txBody>
          </p:sp>
          <p:sp>
            <p:nvSpPr>
              <p:cNvPr id="57715" name="Line 371"/>
              <p:cNvSpPr>
                <a:spLocks noChangeShapeType="1"/>
              </p:cNvSpPr>
              <p:nvPr/>
            </p:nvSpPr>
            <p:spPr bwMode="auto">
              <a:xfrm>
                <a:off x="4190" y="3077"/>
                <a:ext cx="29" cy="1"/>
              </a:xfrm>
              <a:prstGeom prst="line">
                <a:avLst/>
              </a:prstGeom>
              <a:noFill/>
              <a:ln w="3175">
                <a:solidFill>
                  <a:srgbClr val="00FFFF"/>
                </a:solidFill>
                <a:round/>
                <a:headEnd/>
                <a:tailEnd/>
              </a:ln>
            </p:spPr>
            <p:txBody>
              <a:bodyPr/>
              <a:lstStyle/>
              <a:p>
                <a:endParaRPr lang="en-US"/>
              </a:p>
            </p:txBody>
          </p:sp>
          <p:sp>
            <p:nvSpPr>
              <p:cNvPr id="57716" name="Line 372"/>
              <p:cNvSpPr>
                <a:spLocks noChangeShapeType="1"/>
              </p:cNvSpPr>
              <p:nvPr/>
            </p:nvSpPr>
            <p:spPr bwMode="auto">
              <a:xfrm>
                <a:off x="4219" y="3077"/>
                <a:ext cx="2" cy="19"/>
              </a:xfrm>
              <a:prstGeom prst="line">
                <a:avLst/>
              </a:prstGeom>
              <a:noFill/>
              <a:ln w="3175">
                <a:solidFill>
                  <a:srgbClr val="00FFFF"/>
                </a:solidFill>
                <a:round/>
                <a:headEnd/>
                <a:tailEnd/>
              </a:ln>
            </p:spPr>
            <p:txBody>
              <a:bodyPr/>
              <a:lstStyle/>
              <a:p>
                <a:endParaRPr lang="en-US"/>
              </a:p>
            </p:txBody>
          </p:sp>
          <p:sp>
            <p:nvSpPr>
              <p:cNvPr id="57717" name="Line 373"/>
              <p:cNvSpPr>
                <a:spLocks noChangeShapeType="1"/>
              </p:cNvSpPr>
              <p:nvPr/>
            </p:nvSpPr>
            <p:spPr bwMode="auto">
              <a:xfrm flipH="1">
                <a:off x="4192" y="3096"/>
                <a:ext cx="29" cy="1"/>
              </a:xfrm>
              <a:prstGeom prst="line">
                <a:avLst/>
              </a:prstGeom>
              <a:noFill/>
              <a:ln w="3175">
                <a:solidFill>
                  <a:srgbClr val="00FFFF"/>
                </a:solidFill>
                <a:round/>
                <a:headEnd/>
                <a:tailEnd/>
              </a:ln>
            </p:spPr>
            <p:txBody>
              <a:bodyPr/>
              <a:lstStyle/>
              <a:p>
                <a:endParaRPr lang="en-US"/>
              </a:p>
            </p:txBody>
          </p:sp>
          <p:sp>
            <p:nvSpPr>
              <p:cNvPr id="57718" name="Line 374"/>
              <p:cNvSpPr>
                <a:spLocks noChangeShapeType="1"/>
              </p:cNvSpPr>
              <p:nvPr/>
            </p:nvSpPr>
            <p:spPr bwMode="auto">
              <a:xfrm flipH="1" flipV="1">
                <a:off x="4190" y="3077"/>
                <a:ext cx="2" cy="20"/>
              </a:xfrm>
              <a:prstGeom prst="line">
                <a:avLst/>
              </a:prstGeom>
              <a:noFill/>
              <a:ln w="3175">
                <a:solidFill>
                  <a:srgbClr val="00FFFF"/>
                </a:solidFill>
                <a:round/>
                <a:headEnd/>
                <a:tailEnd/>
              </a:ln>
            </p:spPr>
            <p:txBody>
              <a:bodyPr/>
              <a:lstStyle/>
              <a:p>
                <a:endParaRPr lang="en-US"/>
              </a:p>
            </p:txBody>
          </p:sp>
          <p:sp>
            <p:nvSpPr>
              <p:cNvPr id="57719" name="Freeform 375"/>
              <p:cNvSpPr>
                <a:spLocks/>
              </p:cNvSpPr>
              <p:nvPr/>
            </p:nvSpPr>
            <p:spPr bwMode="auto">
              <a:xfrm>
                <a:off x="4219" y="3075"/>
                <a:ext cx="7" cy="21"/>
              </a:xfrm>
              <a:custGeom>
                <a:avLst/>
                <a:gdLst/>
                <a:ahLst/>
                <a:cxnLst>
                  <a:cxn ang="0">
                    <a:pos x="0" y="2"/>
                  </a:cxn>
                  <a:cxn ang="0">
                    <a:pos x="5" y="0"/>
                  </a:cxn>
                  <a:cxn ang="0">
                    <a:pos x="7" y="21"/>
                  </a:cxn>
                  <a:cxn ang="0">
                    <a:pos x="2" y="21"/>
                  </a:cxn>
                  <a:cxn ang="0">
                    <a:pos x="0" y="2"/>
                  </a:cxn>
                </a:cxnLst>
                <a:rect l="0" t="0" r="r" b="b"/>
                <a:pathLst>
                  <a:path w="7" h="21">
                    <a:moveTo>
                      <a:pt x="0" y="2"/>
                    </a:moveTo>
                    <a:lnTo>
                      <a:pt x="5" y="0"/>
                    </a:lnTo>
                    <a:lnTo>
                      <a:pt x="7" y="21"/>
                    </a:lnTo>
                    <a:lnTo>
                      <a:pt x="2" y="21"/>
                    </a:lnTo>
                    <a:lnTo>
                      <a:pt x="0" y="2"/>
                    </a:lnTo>
                    <a:close/>
                  </a:path>
                </a:pathLst>
              </a:custGeom>
              <a:solidFill>
                <a:srgbClr val="00FFFF"/>
              </a:solidFill>
              <a:ln w="9525">
                <a:noFill/>
                <a:round/>
                <a:headEnd/>
                <a:tailEnd/>
              </a:ln>
            </p:spPr>
            <p:txBody>
              <a:bodyPr/>
              <a:lstStyle/>
              <a:p>
                <a:endParaRPr lang="en-US"/>
              </a:p>
            </p:txBody>
          </p:sp>
          <p:sp>
            <p:nvSpPr>
              <p:cNvPr id="57720" name="Line 376"/>
              <p:cNvSpPr>
                <a:spLocks noChangeShapeType="1"/>
              </p:cNvSpPr>
              <p:nvPr/>
            </p:nvSpPr>
            <p:spPr bwMode="auto">
              <a:xfrm flipV="1">
                <a:off x="4219" y="3075"/>
                <a:ext cx="5" cy="2"/>
              </a:xfrm>
              <a:prstGeom prst="line">
                <a:avLst/>
              </a:prstGeom>
              <a:noFill/>
              <a:ln w="3175">
                <a:solidFill>
                  <a:srgbClr val="00FFFF"/>
                </a:solidFill>
                <a:round/>
                <a:headEnd/>
                <a:tailEnd/>
              </a:ln>
            </p:spPr>
            <p:txBody>
              <a:bodyPr/>
              <a:lstStyle/>
              <a:p>
                <a:endParaRPr lang="en-US"/>
              </a:p>
            </p:txBody>
          </p:sp>
          <p:sp>
            <p:nvSpPr>
              <p:cNvPr id="57721" name="Line 377"/>
              <p:cNvSpPr>
                <a:spLocks noChangeShapeType="1"/>
              </p:cNvSpPr>
              <p:nvPr/>
            </p:nvSpPr>
            <p:spPr bwMode="auto">
              <a:xfrm>
                <a:off x="4224" y="3075"/>
                <a:ext cx="2" cy="21"/>
              </a:xfrm>
              <a:prstGeom prst="line">
                <a:avLst/>
              </a:prstGeom>
              <a:noFill/>
              <a:ln w="3175">
                <a:solidFill>
                  <a:srgbClr val="00FFFF"/>
                </a:solidFill>
                <a:round/>
                <a:headEnd/>
                <a:tailEnd/>
              </a:ln>
            </p:spPr>
            <p:txBody>
              <a:bodyPr/>
              <a:lstStyle/>
              <a:p>
                <a:endParaRPr lang="en-US"/>
              </a:p>
            </p:txBody>
          </p:sp>
          <p:sp>
            <p:nvSpPr>
              <p:cNvPr id="57722" name="Line 378"/>
              <p:cNvSpPr>
                <a:spLocks noChangeShapeType="1"/>
              </p:cNvSpPr>
              <p:nvPr/>
            </p:nvSpPr>
            <p:spPr bwMode="auto">
              <a:xfrm flipH="1">
                <a:off x="4221" y="3096"/>
                <a:ext cx="5" cy="1"/>
              </a:xfrm>
              <a:prstGeom prst="line">
                <a:avLst/>
              </a:prstGeom>
              <a:noFill/>
              <a:ln w="3175">
                <a:solidFill>
                  <a:srgbClr val="00FFFF"/>
                </a:solidFill>
                <a:round/>
                <a:headEnd/>
                <a:tailEnd/>
              </a:ln>
            </p:spPr>
            <p:txBody>
              <a:bodyPr/>
              <a:lstStyle/>
              <a:p>
                <a:endParaRPr lang="en-US"/>
              </a:p>
            </p:txBody>
          </p:sp>
          <p:sp>
            <p:nvSpPr>
              <p:cNvPr id="57723" name="Line 379"/>
              <p:cNvSpPr>
                <a:spLocks noChangeShapeType="1"/>
              </p:cNvSpPr>
              <p:nvPr/>
            </p:nvSpPr>
            <p:spPr bwMode="auto">
              <a:xfrm flipH="1" flipV="1">
                <a:off x="4219" y="3077"/>
                <a:ext cx="2" cy="19"/>
              </a:xfrm>
              <a:prstGeom prst="line">
                <a:avLst/>
              </a:prstGeom>
              <a:noFill/>
              <a:ln w="3175">
                <a:solidFill>
                  <a:srgbClr val="00FFFF"/>
                </a:solidFill>
                <a:round/>
                <a:headEnd/>
                <a:tailEnd/>
              </a:ln>
            </p:spPr>
            <p:txBody>
              <a:bodyPr/>
              <a:lstStyle/>
              <a:p>
                <a:endParaRPr lang="en-US"/>
              </a:p>
            </p:txBody>
          </p:sp>
          <p:sp>
            <p:nvSpPr>
              <p:cNvPr id="57724" name="Freeform 380"/>
              <p:cNvSpPr>
                <a:spLocks/>
              </p:cNvSpPr>
              <p:nvPr/>
            </p:nvSpPr>
            <p:spPr bwMode="auto">
              <a:xfrm>
                <a:off x="4260" y="3075"/>
                <a:ext cx="26" cy="21"/>
              </a:xfrm>
              <a:custGeom>
                <a:avLst/>
                <a:gdLst/>
                <a:ahLst/>
                <a:cxnLst>
                  <a:cxn ang="0">
                    <a:pos x="0" y="0"/>
                  </a:cxn>
                  <a:cxn ang="0">
                    <a:pos x="24" y="0"/>
                  </a:cxn>
                  <a:cxn ang="0">
                    <a:pos x="26" y="19"/>
                  </a:cxn>
                  <a:cxn ang="0">
                    <a:pos x="2" y="21"/>
                  </a:cxn>
                  <a:cxn ang="0">
                    <a:pos x="0" y="0"/>
                  </a:cxn>
                </a:cxnLst>
                <a:rect l="0" t="0" r="r" b="b"/>
                <a:pathLst>
                  <a:path w="26" h="21">
                    <a:moveTo>
                      <a:pt x="0" y="0"/>
                    </a:moveTo>
                    <a:lnTo>
                      <a:pt x="24" y="0"/>
                    </a:lnTo>
                    <a:lnTo>
                      <a:pt x="26" y="19"/>
                    </a:lnTo>
                    <a:lnTo>
                      <a:pt x="2" y="21"/>
                    </a:lnTo>
                    <a:lnTo>
                      <a:pt x="0" y="0"/>
                    </a:lnTo>
                    <a:close/>
                  </a:path>
                </a:pathLst>
              </a:custGeom>
              <a:solidFill>
                <a:srgbClr val="00FFFF"/>
              </a:solidFill>
              <a:ln w="9525">
                <a:noFill/>
                <a:round/>
                <a:headEnd/>
                <a:tailEnd/>
              </a:ln>
            </p:spPr>
            <p:txBody>
              <a:bodyPr/>
              <a:lstStyle/>
              <a:p>
                <a:endParaRPr lang="en-US"/>
              </a:p>
            </p:txBody>
          </p:sp>
          <p:sp>
            <p:nvSpPr>
              <p:cNvPr id="57725" name="Line 381"/>
              <p:cNvSpPr>
                <a:spLocks noChangeShapeType="1"/>
              </p:cNvSpPr>
              <p:nvPr/>
            </p:nvSpPr>
            <p:spPr bwMode="auto">
              <a:xfrm>
                <a:off x="4260" y="3075"/>
                <a:ext cx="24" cy="1"/>
              </a:xfrm>
              <a:prstGeom prst="line">
                <a:avLst/>
              </a:prstGeom>
              <a:noFill/>
              <a:ln w="3175">
                <a:solidFill>
                  <a:srgbClr val="00FFFF"/>
                </a:solidFill>
                <a:round/>
                <a:headEnd/>
                <a:tailEnd/>
              </a:ln>
            </p:spPr>
            <p:txBody>
              <a:bodyPr/>
              <a:lstStyle/>
              <a:p>
                <a:endParaRPr lang="en-US"/>
              </a:p>
            </p:txBody>
          </p:sp>
          <p:sp>
            <p:nvSpPr>
              <p:cNvPr id="57726" name="Line 382"/>
              <p:cNvSpPr>
                <a:spLocks noChangeShapeType="1"/>
              </p:cNvSpPr>
              <p:nvPr/>
            </p:nvSpPr>
            <p:spPr bwMode="auto">
              <a:xfrm>
                <a:off x="4284" y="3075"/>
                <a:ext cx="2" cy="19"/>
              </a:xfrm>
              <a:prstGeom prst="line">
                <a:avLst/>
              </a:prstGeom>
              <a:noFill/>
              <a:ln w="3175">
                <a:solidFill>
                  <a:srgbClr val="00FFFF"/>
                </a:solidFill>
                <a:round/>
                <a:headEnd/>
                <a:tailEnd/>
              </a:ln>
            </p:spPr>
            <p:txBody>
              <a:bodyPr/>
              <a:lstStyle/>
              <a:p>
                <a:endParaRPr lang="en-US"/>
              </a:p>
            </p:txBody>
          </p:sp>
          <p:sp>
            <p:nvSpPr>
              <p:cNvPr id="57727" name="Line 383"/>
              <p:cNvSpPr>
                <a:spLocks noChangeShapeType="1"/>
              </p:cNvSpPr>
              <p:nvPr/>
            </p:nvSpPr>
            <p:spPr bwMode="auto">
              <a:xfrm flipH="1">
                <a:off x="4262" y="3094"/>
                <a:ext cx="24" cy="2"/>
              </a:xfrm>
              <a:prstGeom prst="line">
                <a:avLst/>
              </a:prstGeom>
              <a:noFill/>
              <a:ln w="3175">
                <a:solidFill>
                  <a:srgbClr val="00FFFF"/>
                </a:solidFill>
                <a:round/>
                <a:headEnd/>
                <a:tailEnd/>
              </a:ln>
            </p:spPr>
            <p:txBody>
              <a:bodyPr/>
              <a:lstStyle/>
              <a:p>
                <a:endParaRPr lang="en-US"/>
              </a:p>
            </p:txBody>
          </p:sp>
          <p:sp>
            <p:nvSpPr>
              <p:cNvPr id="57728" name="Line 384"/>
              <p:cNvSpPr>
                <a:spLocks noChangeShapeType="1"/>
              </p:cNvSpPr>
              <p:nvPr/>
            </p:nvSpPr>
            <p:spPr bwMode="auto">
              <a:xfrm flipH="1" flipV="1">
                <a:off x="4260" y="3075"/>
                <a:ext cx="2" cy="21"/>
              </a:xfrm>
              <a:prstGeom prst="line">
                <a:avLst/>
              </a:prstGeom>
              <a:noFill/>
              <a:ln w="3175">
                <a:solidFill>
                  <a:srgbClr val="00FFFF"/>
                </a:solidFill>
                <a:round/>
                <a:headEnd/>
                <a:tailEnd/>
              </a:ln>
            </p:spPr>
            <p:txBody>
              <a:bodyPr/>
              <a:lstStyle/>
              <a:p>
                <a:endParaRPr lang="en-US"/>
              </a:p>
            </p:txBody>
          </p:sp>
          <p:sp>
            <p:nvSpPr>
              <p:cNvPr id="57729" name="Freeform 385"/>
              <p:cNvSpPr>
                <a:spLocks/>
              </p:cNvSpPr>
              <p:nvPr/>
            </p:nvSpPr>
            <p:spPr bwMode="auto">
              <a:xfrm>
                <a:off x="4284" y="3073"/>
                <a:ext cx="14" cy="21"/>
              </a:xfrm>
              <a:custGeom>
                <a:avLst/>
                <a:gdLst/>
                <a:ahLst/>
                <a:cxnLst>
                  <a:cxn ang="0">
                    <a:pos x="0" y="2"/>
                  </a:cxn>
                  <a:cxn ang="0">
                    <a:pos x="12" y="0"/>
                  </a:cxn>
                  <a:cxn ang="0">
                    <a:pos x="14" y="21"/>
                  </a:cxn>
                  <a:cxn ang="0">
                    <a:pos x="2" y="21"/>
                  </a:cxn>
                  <a:cxn ang="0">
                    <a:pos x="0" y="2"/>
                  </a:cxn>
                </a:cxnLst>
                <a:rect l="0" t="0" r="r" b="b"/>
                <a:pathLst>
                  <a:path w="14" h="21">
                    <a:moveTo>
                      <a:pt x="0" y="2"/>
                    </a:moveTo>
                    <a:lnTo>
                      <a:pt x="12" y="0"/>
                    </a:lnTo>
                    <a:lnTo>
                      <a:pt x="14" y="21"/>
                    </a:lnTo>
                    <a:lnTo>
                      <a:pt x="2" y="21"/>
                    </a:lnTo>
                    <a:lnTo>
                      <a:pt x="0" y="2"/>
                    </a:lnTo>
                    <a:close/>
                  </a:path>
                </a:pathLst>
              </a:custGeom>
              <a:solidFill>
                <a:srgbClr val="00FFFF"/>
              </a:solidFill>
              <a:ln w="9525">
                <a:noFill/>
                <a:round/>
                <a:headEnd/>
                <a:tailEnd/>
              </a:ln>
            </p:spPr>
            <p:txBody>
              <a:bodyPr/>
              <a:lstStyle/>
              <a:p>
                <a:endParaRPr lang="en-US"/>
              </a:p>
            </p:txBody>
          </p:sp>
          <p:sp>
            <p:nvSpPr>
              <p:cNvPr id="57730" name="Line 386"/>
              <p:cNvSpPr>
                <a:spLocks noChangeShapeType="1"/>
              </p:cNvSpPr>
              <p:nvPr/>
            </p:nvSpPr>
            <p:spPr bwMode="auto">
              <a:xfrm flipV="1">
                <a:off x="4284" y="3073"/>
                <a:ext cx="12" cy="2"/>
              </a:xfrm>
              <a:prstGeom prst="line">
                <a:avLst/>
              </a:prstGeom>
              <a:noFill/>
              <a:ln w="3175">
                <a:solidFill>
                  <a:srgbClr val="00FFFF"/>
                </a:solidFill>
                <a:round/>
                <a:headEnd/>
                <a:tailEnd/>
              </a:ln>
            </p:spPr>
            <p:txBody>
              <a:bodyPr/>
              <a:lstStyle/>
              <a:p>
                <a:endParaRPr lang="en-US"/>
              </a:p>
            </p:txBody>
          </p:sp>
          <p:sp>
            <p:nvSpPr>
              <p:cNvPr id="57731" name="Line 387"/>
              <p:cNvSpPr>
                <a:spLocks noChangeShapeType="1"/>
              </p:cNvSpPr>
              <p:nvPr/>
            </p:nvSpPr>
            <p:spPr bwMode="auto">
              <a:xfrm>
                <a:off x="4296" y="3073"/>
                <a:ext cx="2" cy="21"/>
              </a:xfrm>
              <a:prstGeom prst="line">
                <a:avLst/>
              </a:prstGeom>
              <a:noFill/>
              <a:ln w="3175">
                <a:solidFill>
                  <a:srgbClr val="00FFFF"/>
                </a:solidFill>
                <a:round/>
                <a:headEnd/>
                <a:tailEnd/>
              </a:ln>
            </p:spPr>
            <p:txBody>
              <a:bodyPr/>
              <a:lstStyle/>
              <a:p>
                <a:endParaRPr lang="en-US"/>
              </a:p>
            </p:txBody>
          </p:sp>
          <p:sp>
            <p:nvSpPr>
              <p:cNvPr id="57732" name="Line 388"/>
              <p:cNvSpPr>
                <a:spLocks noChangeShapeType="1"/>
              </p:cNvSpPr>
              <p:nvPr/>
            </p:nvSpPr>
            <p:spPr bwMode="auto">
              <a:xfrm flipH="1">
                <a:off x="4286" y="3094"/>
                <a:ext cx="12" cy="1"/>
              </a:xfrm>
              <a:prstGeom prst="line">
                <a:avLst/>
              </a:prstGeom>
              <a:noFill/>
              <a:ln w="3175">
                <a:solidFill>
                  <a:srgbClr val="00FFFF"/>
                </a:solidFill>
                <a:round/>
                <a:headEnd/>
                <a:tailEnd/>
              </a:ln>
            </p:spPr>
            <p:txBody>
              <a:bodyPr/>
              <a:lstStyle/>
              <a:p>
                <a:endParaRPr lang="en-US"/>
              </a:p>
            </p:txBody>
          </p:sp>
          <p:sp>
            <p:nvSpPr>
              <p:cNvPr id="57733" name="Line 389"/>
              <p:cNvSpPr>
                <a:spLocks noChangeShapeType="1"/>
              </p:cNvSpPr>
              <p:nvPr/>
            </p:nvSpPr>
            <p:spPr bwMode="auto">
              <a:xfrm flipH="1" flipV="1">
                <a:off x="4284" y="3075"/>
                <a:ext cx="2" cy="19"/>
              </a:xfrm>
              <a:prstGeom prst="line">
                <a:avLst/>
              </a:prstGeom>
              <a:noFill/>
              <a:ln w="3175">
                <a:solidFill>
                  <a:srgbClr val="00FFFF"/>
                </a:solidFill>
                <a:round/>
                <a:headEnd/>
                <a:tailEnd/>
              </a:ln>
            </p:spPr>
            <p:txBody>
              <a:bodyPr/>
              <a:lstStyle/>
              <a:p>
                <a:endParaRPr lang="en-US"/>
              </a:p>
            </p:txBody>
          </p:sp>
          <p:sp>
            <p:nvSpPr>
              <p:cNvPr id="57734" name="Freeform 390"/>
              <p:cNvSpPr>
                <a:spLocks/>
              </p:cNvSpPr>
              <p:nvPr/>
            </p:nvSpPr>
            <p:spPr bwMode="auto">
              <a:xfrm>
                <a:off x="4331" y="3072"/>
                <a:ext cx="20" cy="20"/>
              </a:xfrm>
              <a:custGeom>
                <a:avLst/>
                <a:gdLst/>
                <a:ahLst/>
                <a:cxnLst>
                  <a:cxn ang="0">
                    <a:pos x="0" y="0"/>
                  </a:cxn>
                  <a:cxn ang="0">
                    <a:pos x="19" y="0"/>
                  </a:cxn>
                  <a:cxn ang="0">
                    <a:pos x="20" y="19"/>
                  </a:cxn>
                  <a:cxn ang="0">
                    <a:pos x="1" y="20"/>
                  </a:cxn>
                  <a:cxn ang="0">
                    <a:pos x="0" y="0"/>
                  </a:cxn>
                </a:cxnLst>
                <a:rect l="0" t="0" r="r" b="b"/>
                <a:pathLst>
                  <a:path w="20" h="20">
                    <a:moveTo>
                      <a:pt x="0" y="0"/>
                    </a:moveTo>
                    <a:lnTo>
                      <a:pt x="19" y="0"/>
                    </a:lnTo>
                    <a:lnTo>
                      <a:pt x="20" y="19"/>
                    </a:lnTo>
                    <a:lnTo>
                      <a:pt x="1" y="20"/>
                    </a:lnTo>
                    <a:lnTo>
                      <a:pt x="0" y="0"/>
                    </a:lnTo>
                    <a:close/>
                  </a:path>
                </a:pathLst>
              </a:custGeom>
              <a:solidFill>
                <a:srgbClr val="00FFFF"/>
              </a:solidFill>
              <a:ln w="9525">
                <a:noFill/>
                <a:round/>
                <a:headEnd/>
                <a:tailEnd/>
              </a:ln>
            </p:spPr>
            <p:txBody>
              <a:bodyPr/>
              <a:lstStyle/>
              <a:p>
                <a:endParaRPr lang="en-US"/>
              </a:p>
            </p:txBody>
          </p:sp>
          <p:sp>
            <p:nvSpPr>
              <p:cNvPr id="57735" name="Line 391"/>
              <p:cNvSpPr>
                <a:spLocks noChangeShapeType="1"/>
              </p:cNvSpPr>
              <p:nvPr/>
            </p:nvSpPr>
            <p:spPr bwMode="auto">
              <a:xfrm>
                <a:off x="4331" y="3072"/>
                <a:ext cx="19" cy="1"/>
              </a:xfrm>
              <a:prstGeom prst="line">
                <a:avLst/>
              </a:prstGeom>
              <a:noFill/>
              <a:ln w="3175">
                <a:solidFill>
                  <a:srgbClr val="00FFFF"/>
                </a:solidFill>
                <a:round/>
                <a:headEnd/>
                <a:tailEnd/>
              </a:ln>
            </p:spPr>
            <p:txBody>
              <a:bodyPr/>
              <a:lstStyle/>
              <a:p>
                <a:endParaRPr lang="en-US"/>
              </a:p>
            </p:txBody>
          </p:sp>
          <p:sp>
            <p:nvSpPr>
              <p:cNvPr id="57736" name="Line 392"/>
              <p:cNvSpPr>
                <a:spLocks noChangeShapeType="1"/>
              </p:cNvSpPr>
              <p:nvPr/>
            </p:nvSpPr>
            <p:spPr bwMode="auto">
              <a:xfrm>
                <a:off x="4350" y="3072"/>
                <a:ext cx="1" cy="19"/>
              </a:xfrm>
              <a:prstGeom prst="line">
                <a:avLst/>
              </a:prstGeom>
              <a:noFill/>
              <a:ln w="3175">
                <a:solidFill>
                  <a:srgbClr val="00FFFF"/>
                </a:solidFill>
                <a:round/>
                <a:headEnd/>
                <a:tailEnd/>
              </a:ln>
            </p:spPr>
            <p:txBody>
              <a:bodyPr/>
              <a:lstStyle/>
              <a:p>
                <a:endParaRPr lang="en-US"/>
              </a:p>
            </p:txBody>
          </p:sp>
          <p:sp>
            <p:nvSpPr>
              <p:cNvPr id="57737" name="Line 393"/>
              <p:cNvSpPr>
                <a:spLocks noChangeShapeType="1"/>
              </p:cNvSpPr>
              <p:nvPr/>
            </p:nvSpPr>
            <p:spPr bwMode="auto">
              <a:xfrm flipH="1">
                <a:off x="4332" y="3091"/>
                <a:ext cx="19" cy="1"/>
              </a:xfrm>
              <a:prstGeom prst="line">
                <a:avLst/>
              </a:prstGeom>
              <a:noFill/>
              <a:ln w="3175">
                <a:solidFill>
                  <a:srgbClr val="00FFFF"/>
                </a:solidFill>
                <a:round/>
                <a:headEnd/>
                <a:tailEnd/>
              </a:ln>
            </p:spPr>
            <p:txBody>
              <a:bodyPr/>
              <a:lstStyle/>
              <a:p>
                <a:endParaRPr lang="en-US"/>
              </a:p>
            </p:txBody>
          </p:sp>
          <p:sp>
            <p:nvSpPr>
              <p:cNvPr id="57738" name="Line 394"/>
              <p:cNvSpPr>
                <a:spLocks noChangeShapeType="1"/>
              </p:cNvSpPr>
              <p:nvPr/>
            </p:nvSpPr>
            <p:spPr bwMode="auto">
              <a:xfrm flipH="1" flipV="1">
                <a:off x="4331" y="3072"/>
                <a:ext cx="1" cy="20"/>
              </a:xfrm>
              <a:prstGeom prst="line">
                <a:avLst/>
              </a:prstGeom>
              <a:noFill/>
              <a:ln w="3175">
                <a:solidFill>
                  <a:srgbClr val="00FFFF"/>
                </a:solidFill>
                <a:round/>
                <a:headEnd/>
                <a:tailEnd/>
              </a:ln>
            </p:spPr>
            <p:txBody>
              <a:bodyPr/>
              <a:lstStyle/>
              <a:p>
                <a:endParaRPr lang="en-US"/>
              </a:p>
            </p:txBody>
          </p:sp>
          <p:sp>
            <p:nvSpPr>
              <p:cNvPr id="57739" name="Freeform 395"/>
              <p:cNvSpPr>
                <a:spLocks/>
              </p:cNvSpPr>
              <p:nvPr/>
            </p:nvSpPr>
            <p:spPr bwMode="auto">
              <a:xfrm>
                <a:off x="4350" y="3070"/>
                <a:ext cx="18" cy="21"/>
              </a:xfrm>
              <a:custGeom>
                <a:avLst/>
                <a:gdLst/>
                <a:ahLst/>
                <a:cxnLst>
                  <a:cxn ang="0">
                    <a:pos x="0" y="2"/>
                  </a:cxn>
                  <a:cxn ang="0">
                    <a:pos x="17" y="0"/>
                  </a:cxn>
                  <a:cxn ang="0">
                    <a:pos x="18" y="21"/>
                  </a:cxn>
                  <a:cxn ang="0">
                    <a:pos x="1" y="21"/>
                  </a:cxn>
                  <a:cxn ang="0">
                    <a:pos x="0" y="2"/>
                  </a:cxn>
                </a:cxnLst>
                <a:rect l="0" t="0" r="r" b="b"/>
                <a:pathLst>
                  <a:path w="18" h="21">
                    <a:moveTo>
                      <a:pt x="0" y="2"/>
                    </a:moveTo>
                    <a:lnTo>
                      <a:pt x="17" y="0"/>
                    </a:lnTo>
                    <a:lnTo>
                      <a:pt x="18" y="21"/>
                    </a:lnTo>
                    <a:lnTo>
                      <a:pt x="1" y="21"/>
                    </a:lnTo>
                    <a:lnTo>
                      <a:pt x="0" y="2"/>
                    </a:lnTo>
                    <a:close/>
                  </a:path>
                </a:pathLst>
              </a:custGeom>
              <a:solidFill>
                <a:srgbClr val="00FFFF"/>
              </a:solidFill>
              <a:ln w="9525">
                <a:noFill/>
                <a:round/>
                <a:headEnd/>
                <a:tailEnd/>
              </a:ln>
            </p:spPr>
            <p:txBody>
              <a:bodyPr/>
              <a:lstStyle/>
              <a:p>
                <a:endParaRPr lang="en-US"/>
              </a:p>
            </p:txBody>
          </p:sp>
          <p:sp>
            <p:nvSpPr>
              <p:cNvPr id="57740" name="Line 396"/>
              <p:cNvSpPr>
                <a:spLocks noChangeShapeType="1"/>
              </p:cNvSpPr>
              <p:nvPr/>
            </p:nvSpPr>
            <p:spPr bwMode="auto">
              <a:xfrm flipV="1">
                <a:off x="4350" y="3070"/>
                <a:ext cx="17" cy="2"/>
              </a:xfrm>
              <a:prstGeom prst="line">
                <a:avLst/>
              </a:prstGeom>
              <a:noFill/>
              <a:ln w="3175">
                <a:solidFill>
                  <a:srgbClr val="00FFFF"/>
                </a:solidFill>
                <a:round/>
                <a:headEnd/>
                <a:tailEnd/>
              </a:ln>
            </p:spPr>
            <p:txBody>
              <a:bodyPr/>
              <a:lstStyle/>
              <a:p>
                <a:endParaRPr lang="en-US"/>
              </a:p>
            </p:txBody>
          </p:sp>
          <p:sp>
            <p:nvSpPr>
              <p:cNvPr id="57741" name="Line 397"/>
              <p:cNvSpPr>
                <a:spLocks noChangeShapeType="1"/>
              </p:cNvSpPr>
              <p:nvPr/>
            </p:nvSpPr>
            <p:spPr bwMode="auto">
              <a:xfrm>
                <a:off x="4367" y="3070"/>
                <a:ext cx="1" cy="21"/>
              </a:xfrm>
              <a:prstGeom prst="line">
                <a:avLst/>
              </a:prstGeom>
              <a:noFill/>
              <a:ln w="3175">
                <a:solidFill>
                  <a:srgbClr val="00FFFF"/>
                </a:solidFill>
                <a:round/>
                <a:headEnd/>
                <a:tailEnd/>
              </a:ln>
            </p:spPr>
            <p:txBody>
              <a:bodyPr/>
              <a:lstStyle/>
              <a:p>
                <a:endParaRPr lang="en-US"/>
              </a:p>
            </p:txBody>
          </p:sp>
          <p:sp>
            <p:nvSpPr>
              <p:cNvPr id="57742" name="Line 398"/>
              <p:cNvSpPr>
                <a:spLocks noChangeShapeType="1"/>
              </p:cNvSpPr>
              <p:nvPr/>
            </p:nvSpPr>
            <p:spPr bwMode="auto">
              <a:xfrm flipH="1">
                <a:off x="4351" y="3091"/>
                <a:ext cx="17" cy="1"/>
              </a:xfrm>
              <a:prstGeom prst="line">
                <a:avLst/>
              </a:prstGeom>
              <a:noFill/>
              <a:ln w="3175">
                <a:solidFill>
                  <a:srgbClr val="00FFFF"/>
                </a:solidFill>
                <a:round/>
                <a:headEnd/>
                <a:tailEnd/>
              </a:ln>
            </p:spPr>
            <p:txBody>
              <a:bodyPr/>
              <a:lstStyle/>
              <a:p>
                <a:endParaRPr lang="en-US"/>
              </a:p>
            </p:txBody>
          </p:sp>
          <p:sp>
            <p:nvSpPr>
              <p:cNvPr id="57743" name="Line 399"/>
              <p:cNvSpPr>
                <a:spLocks noChangeShapeType="1"/>
              </p:cNvSpPr>
              <p:nvPr/>
            </p:nvSpPr>
            <p:spPr bwMode="auto">
              <a:xfrm flipH="1" flipV="1">
                <a:off x="4350" y="3072"/>
                <a:ext cx="1" cy="19"/>
              </a:xfrm>
              <a:prstGeom prst="line">
                <a:avLst/>
              </a:prstGeom>
              <a:noFill/>
              <a:ln w="3175">
                <a:solidFill>
                  <a:srgbClr val="00FFFF"/>
                </a:solidFill>
                <a:round/>
                <a:headEnd/>
                <a:tailEnd/>
              </a:ln>
            </p:spPr>
            <p:txBody>
              <a:bodyPr/>
              <a:lstStyle/>
              <a:p>
                <a:endParaRPr lang="en-US"/>
              </a:p>
            </p:txBody>
          </p:sp>
          <p:sp>
            <p:nvSpPr>
              <p:cNvPr id="57744" name="Freeform 400"/>
              <p:cNvSpPr>
                <a:spLocks/>
              </p:cNvSpPr>
              <p:nvPr/>
            </p:nvSpPr>
            <p:spPr bwMode="auto">
              <a:xfrm>
                <a:off x="4403" y="3070"/>
                <a:ext cx="13" cy="21"/>
              </a:xfrm>
              <a:custGeom>
                <a:avLst/>
                <a:gdLst/>
                <a:ahLst/>
                <a:cxnLst>
                  <a:cxn ang="0">
                    <a:pos x="0" y="0"/>
                  </a:cxn>
                  <a:cxn ang="0">
                    <a:pos x="12" y="0"/>
                  </a:cxn>
                  <a:cxn ang="0">
                    <a:pos x="13" y="19"/>
                  </a:cxn>
                  <a:cxn ang="0">
                    <a:pos x="1" y="21"/>
                  </a:cxn>
                  <a:cxn ang="0">
                    <a:pos x="0" y="0"/>
                  </a:cxn>
                </a:cxnLst>
                <a:rect l="0" t="0" r="r" b="b"/>
                <a:pathLst>
                  <a:path w="13" h="21">
                    <a:moveTo>
                      <a:pt x="0" y="0"/>
                    </a:moveTo>
                    <a:lnTo>
                      <a:pt x="12" y="0"/>
                    </a:lnTo>
                    <a:lnTo>
                      <a:pt x="13" y="19"/>
                    </a:lnTo>
                    <a:lnTo>
                      <a:pt x="1" y="21"/>
                    </a:lnTo>
                    <a:lnTo>
                      <a:pt x="0" y="0"/>
                    </a:lnTo>
                    <a:close/>
                  </a:path>
                </a:pathLst>
              </a:custGeom>
              <a:solidFill>
                <a:srgbClr val="00FFFF"/>
              </a:solidFill>
              <a:ln w="9525">
                <a:noFill/>
                <a:round/>
                <a:headEnd/>
                <a:tailEnd/>
              </a:ln>
            </p:spPr>
            <p:txBody>
              <a:bodyPr/>
              <a:lstStyle/>
              <a:p>
                <a:endParaRPr lang="en-US"/>
              </a:p>
            </p:txBody>
          </p:sp>
          <p:sp>
            <p:nvSpPr>
              <p:cNvPr id="57745" name="Line 401"/>
              <p:cNvSpPr>
                <a:spLocks noChangeShapeType="1"/>
              </p:cNvSpPr>
              <p:nvPr/>
            </p:nvSpPr>
            <p:spPr bwMode="auto">
              <a:xfrm>
                <a:off x="4403" y="3070"/>
                <a:ext cx="12" cy="1"/>
              </a:xfrm>
              <a:prstGeom prst="line">
                <a:avLst/>
              </a:prstGeom>
              <a:noFill/>
              <a:ln w="3175">
                <a:solidFill>
                  <a:srgbClr val="00FFFF"/>
                </a:solidFill>
                <a:round/>
                <a:headEnd/>
                <a:tailEnd/>
              </a:ln>
            </p:spPr>
            <p:txBody>
              <a:bodyPr/>
              <a:lstStyle/>
              <a:p>
                <a:endParaRPr lang="en-US"/>
              </a:p>
            </p:txBody>
          </p:sp>
          <p:sp>
            <p:nvSpPr>
              <p:cNvPr id="57746" name="Line 402"/>
              <p:cNvSpPr>
                <a:spLocks noChangeShapeType="1"/>
              </p:cNvSpPr>
              <p:nvPr/>
            </p:nvSpPr>
            <p:spPr bwMode="auto">
              <a:xfrm>
                <a:off x="4415" y="3070"/>
                <a:ext cx="1" cy="19"/>
              </a:xfrm>
              <a:prstGeom prst="line">
                <a:avLst/>
              </a:prstGeom>
              <a:noFill/>
              <a:ln w="3175">
                <a:solidFill>
                  <a:srgbClr val="00FFFF"/>
                </a:solidFill>
                <a:round/>
                <a:headEnd/>
                <a:tailEnd/>
              </a:ln>
            </p:spPr>
            <p:txBody>
              <a:bodyPr/>
              <a:lstStyle/>
              <a:p>
                <a:endParaRPr lang="en-US"/>
              </a:p>
            </p:txBody>
          </p:sp>
          <p:sp>
            <p:nvSpPr>
              <p:cNvPr id="57747" name="Line 403"/>
              <p:cNvSpPr>
                <a:spLocks noChangeShapeType="1"/>
              </p:cNvSpPr>
              <p:nvPr/>
            </p:nvSpPr>
            <p:spPr bwMode="auto">
              <a:xfrm flipH="1">
                <a:off x="4404" y="3089"/>
                <a:ext cx="12" cy="2"/>
              </a:xfrm>
              <a:prstGeom prst="line">
                <a:avLst/>
              </a:prstGeom>
              <a:noFill/>
              <a:ln w="3175">
                <a:solidFill>
                  <a:srgbClr val="00FFFF"/>
                </a:solidFill>
                <a:round/>
                <a:headEnd/>
                <a:tailEnd/>
              </a:ln>
            </p:spPr>
            <p:txBody>
              <a:bodyPr/>
              <a:lstStyle/>
              <a:p>
                <a:endParaRPr lang="en-US"/>
              </a:p>
            </p:txBody>
          </p:sp>
        </p:grpSp>
        <p:grpSp>
          <p:nvGrpSpPr>
            <p:cNvPr id="57949" name="Group 605"/>
            <p:cNvGrpSpPr>
              <a:grpSpLocks/>
            </p:cNvGrpSpPr>
            <p:nvPr/>
          </p:nvGrpSpPr>
          <p:grpSpPr bwMode="auto">
            <a:xfrm>
              <a:off x="1117" y="1859"/>
              <a:ext cx="4464" cy="1785"/>
              <a:chOff x="1112" y="1400"/>
              <a:chExt cx="4464" cy="1785"/>
            </a:xfrm>
          </p:grpSpPr>
          <p:sp>
            <p:nvSpPr>
              <p:cNvPr id="57749" name="Line 405"/>
              <p:cNvSpPr>
                <a:spLocks noChangeShapeType="1"/>
              </p:cNvSpPr>
              <p:nvPr/>
            </p:nvSpPr>
            <p:spPr bwMode="auto">
              <a:xfrm flipH="1" flipV="1">
                <a:off x="4403" y="3070"/>
                <a:ext cx="1" cy="21"/>
              </a:xfrm>
              <a:prstGeom prst="line">
                <a:avLst/>
              </a:prstGeom>
              <a:noFill/>
              <a:ln w="3175">
                <a:solidFill>
                  <a:srgbClr val="00FFFF"/>
                </a:solidFill>
                <a:round/>
                <a:headEnd/>
                <a:tailEnd/>
              </a:ln>
            </p:spPr>
            <p:txBody>
              <a:bodyPr/>
              <a:lstStyle/>
              <a:p>
                <a:endParaRPr lang="en-US"/>
              </a:p>
            </p:txBody>
          </p:sp>
          <p:sp>
            <p:nvSpPr>
              <p:cNvPr id="57750" name="Freeform 406"/>
              <p:cNvSpPr>
                <a:spLocks/>
              </p:cNvSpPr>
              <p:nvPr/>
            </p:nvSpPr>
            <p:spPr bwMode="auto">
              <a:xfrm>
                <a:off x="4701" y="1421"/>
                <a:ext cx="68" cy="69"/>
              </a:xfrm>
              <a:custGeom>
                <a:avLst/>
                <a:gdLst/>
                <a:ahLst/>
                <a:cxnLst>
                  <a:cxn ang="0">
                    <a:pos x="34" y="69"/>
                  </a:cxn>
                  <a:cxn ang="0">
                    <a:pos x="0" y="34"/>
                  </a:cxn>
                  <a:cxn ang="0">
                    <a:pos x="34" y="0"/>
                  </a:cxn>
                  <a:cxn ang="0">
                    <a:pos x="68" y="34"/>
                  </a:cxn>
                  <a:cxn ang="0">
                    <a:pos x="34" y="69"/>
                  </a:cxn>
                </a:cxnLst>
                <a:rect l="0" t="0" r="r" b="b"/>
                <a:pathLst>
                  <a:path w="68" h="69">
                    <a:moveTo>
                      <a:pt x="34" y="69"/>
                    </a:moveTo>
                    <a:lnTo>
                      <a:pt x="0" y="34"/>
                    </a:lnTo>
                    <a:lnTo>
                      <a:pt x="34" y="0"/>
                    </a:lnTo>
                    <a:lnTo>
                      <a:pt x="68" y="34"/>
                    </a:lnTo>
                    <a:lnTo>
                      <a:pt x="34" y="69"/>
                    </a:lnTo>
                  </a:path>
                </a:pathLst>
              </a:custGeom>
              <a:noFill/>
              <a:ln w="14288">
                <a:solidFill>
                  <a:srgbClr val="00FFFF"/>
                </a:solidFill>
                <a:prstDash val="solid"/>
                <a:round/>
                <a:headEnd/>
                <a:tailEnd/>
              </a:ln>
            </p:spPr>
            <p:txBody>
              <a:bodyPr/>
              <a:lstStyle/>
              <a:p>
                <a:endParaRPr lang="en-US"/>
              </a:p>
            </p:txBody>
          </p:sp>
          <p:sp>
            <p:nvSpPr>
              <p:cNvPr id="57751" name="Rectangle 407"/>
              <p:cNvSpPr>
                <a:spLocks noChangeArrowheads="1"/>
              </p:cNvSpPr>
              <p:nvPr/>
            </p:nvSpPr>
            <p:spPr bwMode="auto">
              <a:xfrm>
                <a:off x="5016" y="1400"/>
                <a:ext cx="560" cy="144"/>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quit 30-39</a:t>
                </a:r>
                <a:endParaRPr lang="en-GB">
                  <a:solidFill>
                    <a:srgbClr val="FFFF00"/>
                  </a:solidFill>
                </a:endParaRPr>
              </a:p>
            </p:txBody>
          </p:sp>
          <p:sp>
            <p:nvSpPr>
              <p:cNvPr id="57752" name="Rectangle 408"/>
              <p:cNvSpPr>
                <a:spLocks noChangeArrowheads="1"/>
              </p:cNvSpPr>
              <p:nvPr/>
            </p:nvSpPr>
            <p:spPr bwMode="auto">
              <a:xfrm>
                <a:off x="1112" y="3116"/>
                <a:ext cx="69" cy="69"/>
              </a:xfrm>
              <a:prstGeom prst="rect">
                <a:avLst/>
              </a:prstGeom>
              <a:noFill/>
              <a:ln w="14288">
                <a:solidFill>
                  <a:srgbClr val="FF7F00"/>
                </a:solidFill>
                <a:miter lim="800000"/>
                <a:headEnd/>
                <a:tailEnd/>
              </a:ln>
            </p:spPr>
            <p:txBody>
              <a:bodyPr/>
              <a:lstStyle/>
              <a:p>
                <a:endParaRPr lang="en-US"/>
              </a:p>
            </p:txBody>
          </p:sp>
          <p:sp>
            <p:nvSpPr>
              <p:cNvPr id="57753" name="Rectangle 409"/>
              <p:cNvSpPr>
                <a:spLocks noChangeArrowheads="1"/>
              </p:cNvSpPr>
              <p:nvPr/>
            </p:nvSpPr>
            <p:spPr bwMode="auto">
              <a:xfrm>
                <a:off x="1272" y="3116"/>
                <a:ext cx="68" cy="69"/>
              </a:xfrm>
              <a:prstGeom prst="rect">
                <a:avLst/>
              </a:prstGeom>
              <a:noFill/>
              <a:ln w="14288">
                <a:solidFill>
                  <a:srgbClr val="FF7F00"/>
                </a:solidFill>
                <a:miter lim="800000"/>
                <a:headEnd/>
                <a:tailEnd/>
              </a:ln>
            </p:spPr>
            <p:txBody>
              <a:bodyPr/>
              <a:lstStyle/>
              <a:p>
                <a:endParaRPr lang="en-US"/>
              </a:p>
            </p:txBody>
          </p:sp>
          <p:sp>
            <p:nvSpPr>
              <p:cNvPr id="57754" name="Rectangle 410"/>
              <p:cNvSpPr>
                <a:spLocks noChangeArrowheads="1"/>
              </p:cNvSpPr>
              <p:nvPr/>
            </p:nvSpPr>
            <p:spPr bwMode="auto">
              <a:xfrm>
                <a:off x="2069" y="3089"/>
                <a:ext cx="68" cy="68"/>
              </a:xfrm>
              <a:prstGeom prst="rect">
                <a:avLst/>
              </a:prstGeom>
              <a:noFill/>
              <a:ln w="14288">
                <a:solidFill>
                  <a:srgbClr val="FF7F00"/>
                </a:solidFill>
                <a:miter lim="800000"/>
                <a:headEnd/>
                <a:tailEnd/>
              </a:ln>
            </p:spPr>
            <p:txBody>
              <a:bodyPr/>
              <a:lstStyle/>
              <a:p>
                <a:endParaRPr lang="en-US"/>
              </a:p>
            </p:txBody>
          </p:sp>
          <p:sp>
            <p:nvSpPr>
              <p:cNvPr id="57755" name="Rectangle 411"/>
              <p:cNvSpPr>
                <a:spLocks noChangeArrowheads="1"/>
              </p:cNvSpPr>
              <p:nvPr/>
            </p:nvSpPr>
            <p:spPr bwMode="auto">
              <a:xfrm>
                <a:off x="3505" y="3046"/>
                <a:ext cx="68" cy="69"/>
              </a:xfrm>
              <a:prstGeom prst="rect">
                <a:avLst/>
              </a:prstGeom>
              <a:noFill/>
              <a:ln w="14288">
                <a:solidFill>
                  <a:srgbClr val="FF7F00"/>
                </a:solidFill>
                <a:miter lim="800000"/>
                <a:headEnd/>
                <a:tailEnd/>
              </a:ln>
            </p:spPr>
            <p:txBody>
              <a:bodyPr/>
              <a:lstStyle/>
              <a:p>
                <a:endParaRPr lang="en-US"/>
              </a:p>
            </p:txBody>
          </p:sp>
          <p:sp>
            <p:nvSpPr>
              <p:cNvPr id="57756" name="Rectangle 412"/>
              <p:cNvSpPr>
                <a:spLocks noChangeArrowheads="1"/>
              </p:cNvSpPr>
              <p:nvPr/>
            </p:nvSpPr>
            <p:spPr bwMode="auto">
              <a:xfrm>
                <a:off x="3904" y="3005"/>
                <a:ext cx="69" cy="68"/>
              </a:xfrm>
              <a:prstGeom prst="rect">
                <a:avLst/>
              </a:prstGeom>
              <a:noFill/>
              <a:ln w="14288">
                <a:solidFill>
                  <a:srgbClr val="FF7F00"/>
                </a:solidFill>
                <a:miter lim="800000"/>
                <a:headEnd/>
                <a:tailEnd/>
              </a:ln>
            </p:spPr>
            <p:txBody>
              <a:bodyPr/>
              <a:lstStyle/>
              <a:p>
                <a:endParaRPr lang="en-US"/>
              </a:p>
            </p:txBody>
          </p:sp>
          <p:sp>
            <p:nvSpPr>
              <p:cNvPr id="57757" name="Rectangle 413"/>
              <p:cNvSpPr>
                <a:spLocks noChangeArrowheads="1"/>
              </p:cNvSpPr>
              <p:nvPr/>
            </p:nvSpPr>
            <p:spPr bwMode="auto">
              <a:xfrm>
                <a:off x="4303" y="2962"/>
                <a:ext cx="69" cy="69"/>
              </a:xfrm>
              <a:prstGeom prst="rect">
                <a:avLst/>
              </a:prstGeom>
              <a:noFill/>
              <a:ln w="14288">
                <a:solidFill>
                  <a:srgbClr val="FF7F00"/>
                </a:solidFill>
                <a:miter lim="800000"/>
                <a:headEnd/>
                <a:tailEnd/>
              </a:ln>
            </p:spPr>
            <p:txBody>
              <a:bodyPr/>
              <a:lstStyle/>
              <a:p>
                <a:endParaRPr lang="en-US"/>
              </a:p>
            </p:txBody>
          </p:sp>
          <p:sp>
            <p:nvSpPr>
              <p:cNvPr id="57758" name="Rectangle 414"/>
              <p:cNvSpPr>
                <a:spLocks noChangeArrowheads="1"/>
              </p:cNvSpPr>
              <p:nvPr/>
            </p:nvSpPr>
            <p:spPr bwMode="auto">
              <a:xfrm>
                <a:off x="1147" y="3140"/>
                <a:ext cx="34" cy="21"/>
              </a:xfrm>
              <a:prstGeom prst="rect">
                <a:avLst/>
              </a:prstGeom>
              <a:solidFill>
                <a:srgbClr val="FF7F00"/>
              </a:solidFill>
              <a:ln w="9525">
                <a:noFill/>
                <a:miter lim="800000"/>
                <a:headEnd/>
                <a:tailEnd/>
              </a:ln>
            </p:spPr>
            <p:txBody>
              <a:bodyPr/>
              <a:lstStyle/>
              <a:p>
                <a:endParaRPr lang="en-US"/>
              </a:p>
            </p:txBody>
          </p:sp>
          <p:sp>
            <p:nvSpPr>
              <p:cNvPr id="57759" name="Line 415"/>
              <p:cNvSpPr>
                <a:spLocks noChangeShapeType="1"/>
              </p:cNvSpPr>
              <p:nvPr/>
            </p:nvSpPr>
            <p:spPr bwMode="auto">
              <a:xfrm>
                <a:off x="1147" y="3140"/>
                <a:ext cx="34" cy="1"/>
              </a:xfrm>
              <a:prstGeom prst="line">
                <a:avLst/>
              </a:prstGeom>
              <a:noFill/>
              <a:ln w="3175">
                <a:solidFill>
                  <a:srgbClr val="FF7F00"/>
                </a:solidFill>
                <a:round/>
                <a:headEnd/>
                <a:tailEnd/>
              </a:ln>
            </p:spPr>
            <p:txBody>
              <a:bodyPr/>
              <a:lstStyle/>
              <a:p>
                <a:endParaRPr lang="en-US"/>
              </a:p>
            </p:txBody>
          </p:sp>
          <p:sp>
            <p:nvSpPr>
              <p:cNvPr id="57760" name="Line 416"/>
              <p:cNvSpPr>
                <a:spLocks noChangeShapeType="1"/>
              </p:cNvSpPr>
              <p:nvPr/>
            </p:nvSpPr>
            <p:spPr bwMode="auto">
              <a:xfrm>
                <a:off x="1181" y="3140"/>
                <a:ext cx="1" cy="21"/>
              </a:xfrm>
              <a:prstGeom prst="line">
                <a:avLst/>
              </a:prstGeom>
              <a:noFill/>
              <a:ln w="3175">
                <a:solidFill>
                  <a:srgbClr val="FF7F00"/>
                </a:solidFill>
                <a:round/>
                <a:headEnd/>
                <a:tailEnd/>
              </a:ln>
            </p:spPr>
            <p:txBody>
              <a:bodyPr/>
              <a:lstStyle/>
              <a:p>
                <a:endParaRPr lang="en-US"/>
              </a:p>
            </p:txBody>
          </p:sp>
          <p:sp>
            <p:nvSpPr>
              <p:cNvPr id="57761" name="Line 417"/>
              <p:cNvSpPr>
                <a:spLocks noChangeShapeType="1"/>
              </p:cNvSpPr>
              <p:nvPr/>
            </p:nvSpPr>
            <p:spPr bwMode="auto">
              <a:xfrm flipH="1">
                <a:off x="1147" y="3161"/>
                <a:ext cx="34" cy="1"/>
              </a:xfrm>
              <a:prstGeom prst="line">
                <a:avLst/>
              </a:prstGeom>
              <a:noFill/>
              <a:ln w="3175">
                <a:solidFill>
                  <a:srgbClr val="FF7F00"/>
                </a:solidFill>
                <a:round/>
                <a:headEnd/>
                <a:tailEnd/>
              </a:ln>
            </p:spPr>
            <p:txBody>
              <a:bodyPr/>
              <a:lstStyle/>
              <a:p>
                <a:endParaRPr lang="en-US"/>
              </a:p>
            </p:txBody>
          </p:sp>
          <p:sp>
            <p:nvSpPr>
              <p:cNvPr id="57762" name="Line 418"/>
              <p:cNvSpPr>
                <a:spLocks noChangeShapeType="1"/>
              </p:cNvSpPr>
              <p:nvPr/>
            </p:nvSpPr>
            <p:spPr bwMode="auto">
              <a:xfrm flipV="1">
                <a:off x="1147" y="3140"/>
                <a:ext cx="1" cy="21"/>
              </a:xfrm>
              <a:prstGeom prst="line">
                <a:avLst/>
              </a:prstGeom>
              <a:noFill/>
              <a:ln w="3175">
                <a:solidFill>
                  <a:srgbClr val="FF7F00"/>
                </a:solidFill>
                <a:round/>
                <a:headEnd/>
                <a:tailEnd/>
              </a:ln>
            </p:spPr>
            <p:txBody>
              <a:bodyPr/>
              <a:lstStyle/>
              <a:p>
                <a:endParaRPr lang="en-US"/>
              </a:p>
            </p:txBody>
          </p:sp>
          <p:sp>
            <p:nvSpPr>
              <p:cNvPr id="57763" name="Freeform 419"/>
              <p:cNvSpPr>
                <a:spLocks/>
              </p:cNvSpPr>
              <p:nvPr/>
            </p:nvSpPr>
            <p:spPr bwMode="auto">
              <a:xfrm>
                <a:off x="1215" y="3140"/>
                <a:ext cx="38" cy="21"/>
              </a:xfrm>
              <a:custGeom>
                <a:avLst/>
                <a:gdLst/>
                <a:ahLst/>
                <a:cxnLst>
                  <a:cxn ang="0">
                    <a:pos x="0" y="0"/>
                  </a:cxn>
                  <a:cxn ang="0">
                    <a:pos x="36" y="0"/>
                  </a:cxn>
                  <a:cxn ang="0">
                    <a:pos x="38" y="21"/>
                  </a:cxn>
                  <a:cxn ang="0">
                    <a:pos x="2" y="21"/>
                  </a:cxn>
                  <a:cxn ang="0">
                    <a:pos x="0" y="0"/>
                  </a:cxn>
                </a:cxnLst>
                <a:rect l="0" t="0" r="r" b="b"/>
                <a:pathLst>
                  <a:path w="38" h="21">
                    <a:moveTo>
                      <a:pt x="0" y="0"/>
                    </a:moveTo>
                    <a:lnTo>
                      <a:pt x="36" y="0"/>
                    </a:lnTo>
                    <a:lnTo>
                      <a:pt x="38" y="21"/>
                    </a:lnTo>
                    <a:lnTo>
                      <a:pt x="2" y="21"/>
                    </a:lnTo>
                    <a:lnTo>
                      <a:pt x="0" y="0"/>
                    </a:lnTo>
                    <a:close/>
                  </a:path>
                </a:pathLst>
              </a:custGeom>
              <a:solidFill>
                <a:srgbClr val="FF7F00"/>
              </a:solidFill>
              <a:ln w="9525">
                <a:noFill/>
                <a:round/>
                <a:headEnd/>
                <a:tailEnd/>
              </a:ln>
            </p:spPr>
            <p:txBody>
              <a:bodyPr/>
              <a:lstStyle/>
              <a:p>
                <a:endParaRPr lang="en-US"/>
              </a:p>
            </p:txBody>
          </p:sp>
          <p:sp>
            <p:nvSpPr>
              <p:cNvPr id="57764" name="Line 420"/>
              <p:cNvSpPr>
                <a:spLocks noChangeShapeType="1"/>
              </p:cNvSpPr>
              <p:nvPr/>
            </p:nvSpPr>
            <p:spPr bwMode="auto">
              <a:xfrm>
                <a:off x="1215" y="3140"/>
                <a:ext cx="36" cy="1"/>
              </a:xfrm>
              <a:prstGeom prst="line">
                <a:avLst/>
              </a:prstGeom>
              <a:noFill/>
              <a:ln w="3175">
                <a:solidFill>
                  <a:srgbClr val="FF7F00"/>
                </a:solidFill>
                <a:round/>
                <a:headEnd/>
                <a:tailEnd/>
              </a:ln>
            </p:spPr>
            <p:txBody>
              <a:bodyPr/>
              <a:lstStyle/>
              <a:p>
                <a:endParaRPr lang="en-US"/>
              </a:p>
            </p:txBody>
          </p:sp>
          <p:sp>
            <p:nvSpPr>
              <p:cNvPr id="57765" name="Line 421"/>
              <p:cNvSpPr>
                <a:spLocks noChangeShapeType="1"/>
              </p:cNvSpPr>
              <p:nvPr/>
            </p:nvSpPr>
            <p:spPr bwMode="auto">
              <a:xfrm>
                <a:off x="1251" y="3140"/>
                <a:ext cx="2" cy="21"/>
              </a:xfrm>
              <a:prstGeom prst="line">
                <a:avLst/>
              </a:prstGeom>
              <a:noFill/>
              <a:ln w="3175">
                <a:solidFill>
                  <a:srgbClr val="FF7F00"/>
                </a:solidFill>
                <a:round/>
                <a:headEnd/>
                <a:tailEnd/>
              </a:ln>
            </p:spPr>
            <p:txBody>
              <a:bodyPr/>
              <a:lstStyle/>
              <a:p>
                <a:endParaRPr lang="en-US"/>
              </a:p>
            </p:txBody>
          </p:sp>
          <p:sp>
            <p:nvSpPr>
              <p:cNvPr id="57766" name="Line 422"/>
              <p:cNvSpPr>
                <a:spLocks noChangeShapeType="1"/>
              </p:cNvSpPr>
              <p:nvPr/>
            </p:nvSpPr>
            <p:spPr bwMode="auto">
              <a:xfrm flipH="1">
                <a:off x="1217" y="3161"/>
                <a:ext cx="36" cy="1"/>
              </a:xfrm>
              <a:prstGeom prst="line">
                <a:avLst/>
              </a:prstGeom>
              <a:noFill/>
              <a:ln w="3175">
                <a:solidFill>
                  <a:srgbClr val="FF7F00"/>
                </a:solidFill>
                <a:round/>
                <a:headEnd/>
                <a:tailEnd/>
              </a:ln>
            </p:spPr>
            <p:txBody>
              <a:bodyPr/>
              <a:lstStyle/>
              <a:p>
                <a:endParaRPr lang="en-US"/>
              </a:p>
            </p:txBody>
          </p:sp>
          <p:sp>
            <p:nvSpPr>
              <p:cNvPr id="57767" name="Line 423"/>
              <p:cNvSpPr>
                <a:spLocks noChangeShapeType="1"/>
              </p:cNvSpPr>
              <p:nvPr/>
            </p:nvSpPr>
            <p:spPr bwMode="auto">
              <a:xfrm flipH="1" flipV="1">
                <a:off x="1215" y="3140"/>
                <a:ext cx="2" cy="21"/>
              </a:xfrm>
              <a:prstGeom prst="line">
                <a:avLst/>
              </a:prstGeom>
              <a:noFill/>
              <a:ln w="3175">
                <a:solidFill>
                  <a:srgbClr val="FF7F00"/>
                </a:solidFill>
                <a:round/>
                <a:headEnd/>
                <a:tailEnd/>
              </a:ln>
            </p:spPr>
            <p:txBody>
              <a:bodyPr/>
              <a:lstStyle/>
              <a:p>
                <a:endParaRPr lang="en-US"/>
              </a:p>
            </p:txBody>
          </p:sp>
          <p:sp>
            <p:nvSpPr>
              <p:cNvPr id="57768" name="Rectangle 424"/>
              <p:cNvSpPr>
                <a:spLocks noChangeArrowheads="1"/>
              </p:cNvSpPr>
              <p:nvPr/>
            </p:nvSpPr>
            <p:spPr bwMode="auto">
              <a:xfrm>
                <a:off x="1287" y="3139"/>
                <a:ext cx="36" cy="20"/>
              </a:xfrm>
              <a:prstGeom prst="rect">
                <a:avLst/>
              </a:prstGeom>
              <a:solidFill>
                <a:srgbClr val="FF7F00"/>
              </a:solidFill>
              <a:ln w="9525">
                <a:noFill/>
                <a:miter lim="800000"/>
                <a:headEnd/>
                <a:tailEnd/>
              </a:ln>
            </p:spPr>
            <p:txBody>
              <a:bodyPr/>
              <a:lstStyle/>
              <a:p>
                <a:endParaRPr lang="en-US"/>
              </a:p>
            </p:txBody>
          </p:sp>
          <p:sp>
            <p:nvSpPr>
              <p:cNvPr id="57769" name="Line 425"/>
              <p:cNvSpPr>
                <a:spLocks noChangeShapeType="1"/>
              </p:cNvSpPr>
              <p:nvPr/>
            </p:nvSpPr>
            <p:spPr bwMode="auto">
              <a:xfrm>
                <a:off x="1287" y="3139"/>
                <a:ext cx="36" cy="1"/>
              </a:xfrm>
              <a:prstGeom prst="line">
                <a:avLst/>
              </a:prstGeom>
              <a:noFill/>
              <a:ln w="3175">
                <a:solidFill>
                  <a:srgbClr val="FF7F00"/>
                </a:solidFill>
                <a:round/>
                <a:headEnd/>
                <a:tailEnd/>
              </a:ln>
            </p:spPr>
            <p:txBody>
              <a:bodyPr/>
              <a:lstStyle/>
              <a:p>
                <a:endParaRPr lang="en-US"/>
              </a:p>
            </p:txBody>
          </p:sp>
          <p:sp>
            <p:nvSpPr>
              <p:cNvPr id="57770" name="Line 426"/>
              <p:cNvSpPr>
                <a:spLocks noChangeShapeType="1"/>
              </p:cNvSpPr>
              <p:nvPr/>
            </p:nvSpPr>
            <p:spPr bwMode="auto">
              <a:xfrm>
                <a:off x="1323" y="3139"/>
                <a:ext cx="1" cy="20"/>
              </a:xfrm>
              <a:prstGeom prst="line">
                <a:avLst/>
              </a:prstGeom>
              <a:noFill/>
              <a:ln w="3175">
                <a:solidFill>
                  <a:srgbClr val="FF7F00"/>
                </a:solidFill>
                <a:round/>
                <a:headEnd/>
                <a:tailEnd/>
              </a:ln>
            </p:spPr>
            <p:txBody>
              <a:bodyPr/>
              <a:lstStyle/>
              <a:p>
                <a:endParaRPr lang="en-US"/>
              </a:p>
            </p:txBody>
          </p:sp>
          <p:sp>
            <p:nvSpPr>
              <p:cNvPr id="57771" name="Line 427"/>
              <p:cNvSpPr>
                <a:spLocks noChangeShapeType="1"/>
              </p:cNvSpPr>
              <p:nvPr/>
            </p:nvSpPr>
            <p:spPr bwMode="auto">
              <a:xfrm flipH="1">
                <a:off x="1287" y="3159"/>
                <a:ext cx="36" cy="1"/>
              </a:xfrm>
              <a:prstGeom prst="line">
                <a:avLst/>
              </a:prstGeom>
              <a:noFill/>
              <a:ln w="3175">
                <a:solidFill>
                  <a:srgbClr val="FF7F00"/>
                </a:solidFill>
                <a:round/>
                <a:headEnd/>
                <a:tailEnd/>
              </a:ln>
            </p:spPr>
            <p:txBody>
              <a:bodyPr/>
              <a:lstStyle/>
              <a:p>
                <a:endParaRPr lang="en-US"/>
              </a:p>
            </p:txBody>
          </p:sp>
          <p:sp>
            <p:nvSpPr>
              <p:cNvPr id="57772" name="Line 428"/>
              <p:cNvSpPr>
                <a:spLocks noChangeShapeType="1"/>
              </p:cNvSpPr>
              <p:nvPr/>
            </p:nvSpPr>
            <p:spPr bwMode="auto">
              <a:xfrm flipV="1">
                <a:off x="1287" y="3139"/>
                <a:ext cx="1" cy="20"/>
              </a:xfrm>
              <a:prstGeom prst="line">
                <a:avLst/>
              </a:prstGeom>
              <a:noFill/>
              <a:ln w="3175">
                <a:solidFill>
                  <a:srgbClr val="FF7F00"/>
                </a:solidFill>
                <a:round/>
                <a:headEnd/>
                <a:tailEnd/>
              </a:ln>
            </p:spPr>
            <p:txBody>
              <a:bodyPr/>
              <a:lstStyle/>
              <a:p>
                <a:endParaRPr lang="en-US"/>
              </a:p>
            </p:txBody>
          </p:sp>
          <p:sp>
            <p:nvSpPr>
              <p:cNvPr id="57773" name="Freeform 429"/>
              <p:cNvSpPr>
                <a:spLocks/>
              </p:cNvSpPr>
              <p:nvPr/>
            </p:nvSpPr>
            <p:spPr bwMode="auto">
              <a:xfrm>
                <a:off x="1357" y="3139"/>
                <a:ext cx="36" cy="20"/>
              </a:xfrm>
              <a:custGeom>
                <a:avLst/>
                <a:gdLst/>
                <a:ahLst/>
                <a:cxnLst>
                  <a:cxn ang="0">
                    <a:pos x="0" y="0"/>
                  </a:cxn>
                  <a:cxn ang="0">
                    <a:pos x="35" y="0"/>
                  </a:cxn>
                  <a:cxn ang="0">
                    <a:pos x="36" y="20"/>
                  </a:cxn>
                  <a:cxn ang="0">
                    <a:pos x="2" y="20"/>
                  </a:cxn>
                  <a:cxn ang="0">
                    <a:pos x="0" y="0"/>
                  </a:cxn>
                </a:cxnLst>
                <a:rect l="0" t="0" r="r" b="b"/>
                <a:pathLst>
                  <a:path w="36" h="20">
                    <a:moveTo>
                      <a:pt x="0" y="0"/>
                    </a:moveTo>
                    <a:lnTo>
                      <a:pt x="35" y="0"/>
                    </a:lnTo>
                    <a:lnTo>
                      <a:pt x="36" y="20"/>
                    </a:lnTo>
                    <a:lnTo>
                      <a:pt x="2" y="20"/>
                    </a:lnTo>
                    <a:lnTo>
                      <a:pt x="0" y="0"/>
                    </a:lnTo>
                    <a:close/>
                  </a:path>
                </a:pathLst>
              </a:custGeom>
              <a:solidFill>
                <a:srgbClr val="FF7F00"/>
              </a:solidFill>
              <a:ln w="9525">
                <a:noFill/>
                <a:round/>
                <a:headEnd/>
                <a:tailEnd/>
              </a:ln>
            </p:spPr>
            <p:txBody>
              <a:bodyPr/>
              <a:lstStyle/>
              <a:p>
                <a:endParaRPr lang="en-US"/>
              </a:p>
            </p:txBody>
          </p:sp>
          <p:sp>
            <p:nvSpPr>
              <p:cNvPr id="57774" name="Line 430"/>
              <p:cNvSpPr>
                <a:spLocks noChangeShapeType="1"/>
              </p:cNvSpPr>
              <p:nvPr/>
            </p:nvSpPr>
            <p:spPr bwMode="auto">
              <a:xfrm>
                <a:off x="1357" y="3139"/>
                <a:ext cx="35" cy="1"/>
              </a:xfrm>
              <a:prstGeom prst="line">
                <a:avLst/>
              </a:prstGeom>
              <a:noFill/>
              <a:ln w="3175">
                <a:solidFill>
                  <a:srgbClr val="FF7F00"/>
                </a:solidFill>
                <a:round/>
                <a:headEnd/>
                <a:tailEnd/>
              </a:ln>
            </p:spPr>
            <p:txBody>
              <a:bodyPr/>
              <a:lstStyle/>
              <a:p>
                <a:endParaRPr lang="en-US"/>
              </a:p>
            </p:txBody>
          </p:sp>
          <p:sp>
            <p:nvSpPr>
              <p:cNvPr id="57775" name="Line 431"/>
              <p:cNvSpPr>
                <a:spLocks noChangeShapeType="1"/>
              </p:cNvSpPr>
              <p:nvPr/>
            </p:nvSpPr>
            <p:spPr bwMode="auto">
              <a:xfrm>
                <a:off x="1392" y="3139"/>
                <a:ext cx="1" cy="20"/>
              </a:xfrm>
              <a:prstGeom prst="line">
                <a:avLst/>
              </a:prstGeom>
              <a:noFill/>
              <a:ln w="3175">
                <a:solidFill>
                  <a:srgbClr val="FF7F00"/>
                </a:solidFill>
                <a:round/>
                <a:headEnd/>
                <a:tailEnd/>
              </a:ln>
            </p:spPr>
            <p:txBody>
              <a:bodyPr/>
              <a:lstStyle/>
              <a:p>
                <a:endParaRPr lang="en-US"/>
              </a:p>
            </p:txBody>
          </p:sp>
          <p:sp>
            <p:nvSpPr>
              <p:cNvPr id="57776" name="Line 432"/>
              <p:cNvSpPr>
                <a:spLocks noChangeShapeType="1"/>
              </p:cNvSpPr>
              <p:nvPr/>
            </p:nvSpPr>
            <p:spPr bwMode="auto">
              <a:xfrm flipH="1">
                <a:off x="1359" y="3159"/>
                <a:ext cx="34" cy="1"/>
              </a:xfrm>
              <a:prstGeom prst="line">
                <a:avLst/>
              </a:prstGeom>
              <a:noFill/>
              <a:ln w="3175">
                <a:solidFill>
                  <a:srgbClr val="FF7F00"/>
                </a:solidFill>
                <a:round/>
                <a:headEnd/>
                <a:tailEnd/>
              </a:ln>
            </p:spPr>
            <p:txBody>
              <a:bodyPr/>
              <a:lstStyle/>
              <a:p>
                <a:endParaRPr lang="en-US"/>
              </a:p>
            </p:txBody>
          </p:sp>
          <p:sp>
            <p:nvSpPr>
              <p:cNvPr id="57777" name="Line 433"/>
              <p:cNvSpPr>
                <a:spLocks noChangeShapeType="1"/>
              </p:cNvSpPr>
              <p:nvPr/>
            </p:nvSpPr>
            <p:spPr bwMode="auto">
              <a:xfrm flipH="1" flipV="1">
                <a:off x="1357" y="3139"/>
                <a:ext cx="2" cy="20"/>
              </a:xfrm>
              <a:prstGeom prst="line">
                <a:avLst/>
              </a:prstGeom>
              <a:noFill/>
              <a:ln w="3175">
                <a:solidFill>
                  <a:srgbClr val="FF7F00"/>
                </a:solidFill>
                <a:round/>
                <a:headEnd/>
                <a:tailEnd/>
              </a:ln>
            </p:spPr>
            <p:txBody>
              <a:bodyPr/>
              <a:lstStyle/>
              <a:p>
                <a:endParaRPr lang="en-US"/>
              </a:p>
            </p:txBody>
          </p:sp>
          <p:sp>
            <p:nvSpPr>
              <p:cNvPr id="57778" name="Freeform 434"/>
              <p:cNvSpPr>
                <a:spLocks/>
              </p:cNvSpPr>
              <p:nvPr/>
            </p:nvSpPr>
            <p:spPr bwMode="auto">
              <a:xfrm>
                <a:off x="1428" y="3137"/>
                <a:ext cx="37" cy="20"/>
              </a:xfrm>
              <a:custGeom>
                <a:avLst/>
                <a:gdLst/>
                <a:ahLst/>
                <a:cxnLst>
                  <a:cxn ang="0">
                    <a:pos x="0" y="0"/>
                  </a:cxn>
                  <a:cxn ang="0">
                    <a:pos x="36" y="0"/>
                  </a:cxn>
                  <a:cxn ang="0">
                    <a:pos x="37" y="20"/>
                  </a:cxn>
                  <a:cxn ang="0">
                    <a:pos x="1" y="20"/>
                  </a:cxn>
                  <a:cxn ang="0">
                    <a:pos x="0" y="0"/>
                  </a:cxn>
                </a:cxnLst>
                <a:rect l="0" t="0" r="r" b="b"/>
                <a:pathLst>
                  <a:path w="37" h="20">
                    <a:moveTo>
                      <a:pt x="0" y="0"/>
                    </a:moveTo>
                    <a:lnTo>
                      <a:pt x="36" y="0"/>
                    </a:lnTo>
                    <a:lnTo>
                      <a:pt x="37" y="20"/>
                    </a:lnTo>
                    <a:lnTo>
                      <a:pt x="1" y="20"/>
                    </a:lnTo>
                    <a:lnTo>
                      <a:pt x="0" y="0"/>
                    </a:lnTo>
                    <a:close/>
                  </a:path>
                </a:pathLst>
              </a:custGeom>
              <a:solidFill>
                <a:srgbClr val="FF7F00"/>
              </a:solidFill>
              <a:ln w="9525">
                <a:noFill/>
                <a:round/>
                <a:headEnd/>
                <a:tailEnd/>
              </a:ln>
            </p:spPr>
            <p:txBody>
              <a:bodyPr/>
              <a:lstStyle/>
              <a:p>
                <a:endParaRPr lang="en-US"/>
              </a:p>
            </p:txBody>
          </p:sp>
          <p:sp>
            <p:nvSpPr>
              <p:cNvPr id="57779" name="Line 435"/>
              <p:cNvSpPr>
                <a:spLocks noChangeShapeType="1"/>
              </p:cNvSpPr>
              <p:nvPr/>
            </p:nvSpPr>
            <p:spPr bwMode="auto">
              <a:xfrm>
                <a:off x="1428" y="3137"/>
                <a:ext cx="36" cy="1"/>
              </a:xfrm>
              <a:prstGeom prst="line">
                <a:avLst/>
              </a:prstGeom>
              <a:noFill/>
              <a:ln w="3175">
                <a:solidFill>
                  <a:srgbClr val="FF7F00"/>
                </a:solidFill>
                <a:round/>
                <a:headEnd/>
                <a:tailEnd/>
              </a:ln>
            </p:spPr>
            <p:txBody>
              <a:bodyPr/>
              <a:lstStyle/>
              <a:p>
                <a:endParaRPr lang="en-US"/>
              </a:p>
            </p:txBody>
          </p:sp>
          <p:sp>
            <p:nvSpPr>
              <p:cNvPr id="57780" name="Line 436"/>
              <p:cNvSpPr>
                <a:spLocks noChangeShapeType="1"/>
              </p:cNvSpPr>
              <p:nvPr/>
            </p:nvSpPr>
            <p:spPr bwMode="auto">
              <a:xfrm>
                <a:off x="1464" y="3137"/>
                <a:ext cx="1" cy="20"/>
              </a:xfrm>
              <a:prstGeom prst="line">
                <a:avLst/>
              </a:prstGeom>
              <a:noFill/>
              <a:ln w="3175">
                <a:solidFill>
                  <a:srgbClr val="FF7F00"/>
                </a:solidFill>
                <a:round/>
                <a:headEnd/>
                <a:tailEnd/>
              </a:ln>
            </p:spPr>
            <p:txBody>
              <a:bodyPr/>
              <a:lstStyle/>
              <a:p>
                <a:endParaRPr lang="en-US"/>
              </a:p>
            </p:txBody>
          </p:sp>
          <p:sp>
            <p:nvSpPr>
              <p:cNvPr id="57781" name="Line 437"/>
              <p:cNvSpPr>
                <a:spLocks noChangeShapeType="1"/>
              </p:cNvSpPr>
              <p:nvPr/>
            </p:nvSpPr>
            <p:spPr bwMode="auto">
              <a:xfrm flipH="1">
                <a:off x="1429" y="3157"/>
                <a:ext cx="36" cy="1"/>
              </a:xfrm>
              <a:prstGeom prst="line">
                <a:avLst/>
              </a:prstGeom>
              <a:noFill/>
              <a:ln w="3175">
                <a:solidFill>
                  <a:srgbClr val="FF7F00"/>
                </a:solidFill>
                <a:round/>
                <a:headEnd/>
                <a:tailEnd/>
              </a:ln>
            </p:spPr>
            <p:txBody>
              <a:bodyPr/>
              <a:lstStyle/>
              <a:p>
                <a:endParaRPr lang="en-US"/>
              </a:p>
            </p:txBody>
          </p:sp>
          <p:sp>
            <p:nvSpPr>
              <p:cNvPr id="57782" name="Line 438"/>
              <p:cNvSpPr>
                <a:spLocks noChangeShapeType="1"/>
              </p:cNvSpPr>
              <p:nvPr/>
            </p:nvSpPr>
            <p:spPr bwMode="auto">
              <a:xfrm flipH="1" flipV="1">
                <a:off x="1428" y="3137"/>
                <a:ext cx="1" cy="20"/>
              </a:xfrm>
              <a:prstGeom prst="line">
                <a:avLst/>
              </a:prstGeom>
              <a:noFill/>
              <a:ln w="3175">
                <a:solidFill>
                  <a:srgbClr val="FF7F00"/>
                </a:solidFill>
                <a:round/>
                <a:headEnd/>
                <a:tailEnd/>
              </a:ln>
            </p:spPr>
            <p:txBody>
              <a:bodyPr/>
              <a:lstStyle/>
              <a:p>
                <a:endParaRPr lang="en-US"/>
              </a:p>
            </p:txBody>
          </p:sp>
          <p:sp>
            <p:nvSpPr>
              <p:cNvPr id="57783" name="Freeform 439"/>
              <p:cNvSpPr>
                <a:spLocks/>
              </p:cNvSpPr>
              <p:nvPr/>
            </p:nvSpPr>
            <p:spPr bwMode="auto">
              <a:xfrm>
                <a:off x="1498" y="3135"/>
                <a:ext cx="38" cy="21"/>
              </a:xfrm>
              <a:custGeom>
                <a:avLst/>
                <a:gdLst/>
                <a:ahLst/>
                <a:cxnLst>
                  <a:cxn ang="0">
                    <a:pos x="0" y="0"/>
                  </a:cxn>
                  <a:cxn ang="0">
                    <a:pos x="36" y="0"/>
                  </a:cxn>
                  <a:cxn ang="0">
                    <a:pos x="38" y="21"/>
                  </a:cxn>
                  <a:cxn ang="0">
                    <a:pos x="2" y="21"/>
                  </a:cxn>
                  <a:cxn ang="0">
                    <a:pos x="0" y="0"/>
                  </a:cxn>
                </a:cxnLst>
                <a:rect l="0" t="0" r="r" b="b"/>
                <a:pathLst>
                  <a:path w="38" h="21">
                    <a:moveTo>
                      <a:pt x="0" y="0"/>
                    </a:moveTo>
                    <a:lnTo>
                      <a:pt x="36" y="0"/>
                    </a:lnTo>
                    <a:lnTo>
                      <a:pt x="38" y="21"/>
                    </a:lnTo>
                    <a:lnTo>
                      <a:pt x="2" y="21"/>
                    </a:lnTo>
                    <a:lnTo>
                      <a:pt x="0" y="0"/>
                    </a:lnTo>
                    <a:close/>
                  </a:path>
                </a:pathLst>
              </a:custGeom>
              <a:solidFill>
                <a:srgbClr val="FF7F00"/>
              </a:solidFill>
              <a:ln w="9525">
                <a:noFill/>
                <a:round/>
                <a:headEnd/>
                <a:tailEnd/>
              </a:ln>
            </p:spPr>
            <p:txBody>
              <a:bodyPr/>
              <a:lstStyle/>
              <a:p>
                <a:endParaRPr lang="en-US"/>
              </a:p>
            </p:txBody>
          </p:sp>
          <p:sp>
            <p:nvSpPr>
              <p:cNvPr id="57784" name="Line 440"/>
              <p:cNvSpPr>
                <a:spLocks noChangeShapeType="1"/>
              </p:cNvSpPr>
              <p:nvPr/>
            </p:nvSpPr>
            <p:spPr bwMode="auto">
              <a:xfrm>
                <a:off x="1498" y="3135"/>
                <a:ext cx="36" cy="1"/>
              </a:xfrm>
              <a:prstGeom prst="line">
                <a:avLst/>
              </a:prstGeom>
              <a:noFill/>
              <a:ln w="3175">
                <a:solidFill>
                  <a:srgbClr val="FF7F00"/>
                </a:solidFill>
                <a:round/>
                <a:headEnd/>
                <a:tailEnd/>
              </a:ln>
            </p:spPr>
            <p:txBody>
              <a:bodyPr/>
              <a:lstStyle/>
              <a:p>
                <a:endParaRPr lang="en-US"/>
              </a:p>
            </p:txBody>
          </p:sp>
          <p:sp>
            <p:nvSpPr>
              <p:cNvPr id="57785" name="Line 441"/>
              <p:cNvSpPr>
                <a:spLocks noChangeShapeType="1"/>
              </p:cNvSpPr>
              <p:nvPr/>
            </p:nvSpPr>
            <p:spPr bwMode="auto">
              <a:xfrm>
                <a:off x="1534" y="3135"/>
                <a:ext cx="2" cy="21"/>
              </a:xfrm>
              <a:prstGeom prst="line">
                <a:avLst/>
              </a:prstGeom>
              <a:noFill/>
              <a:ln w="3175">
                <a:solidFill>
                  <a:srgbClr val="FF7F00"/>
                </a:solidFill>
                <a:round/>
                <a:headEnd/>
                <a:tailEnd/>
              </a:ln>
            </p:spPr>
            <p:txBody>
              <a:bodyPr/>
              <a:lstStyle/>
              <a:p>
                <a:endParaRPr lang="en-US"/>
              </a:p>
            </p:txBody>
          </p:sp>
          <p:sp>
            <p:nvSpPr>
              <p:cNvPr id="57786" name="Line 442"/>
              <p:cNvSpPr>
                <a:spLocks noChangeShapeType="1"/>
              </p:cNvSpPr>
              <p:nvPr/>
            </p:nvSpPr>
            <p:spPr bwMode="auto">
              <a:xfrm flipH="1">
                <a:off x="1500" y="3156"/>
                <a:ext cx="36" cy="1"/>
              </a:xfrm>
              <a:prstGeom prst="line">
                <a:avLst/>
              </a:prstGeom>
              <a:noFill/>
              <a:ln w="3175">
                <a:solidFill>
                  <a:srgbClr val="FF7F00"/>
                </a:solidFill>
                <a:round/>
                <a:headEnd/>
                <a:tailEnd/>
              </a:ln>
            </p:spPr>
            <p:txBody>
              <a:bodyPr/>
              <a:lstStyle/>
              <a:p>
                <a:endParaRPr lang="en-US"/>
              </a:p>
            </p:txBody>
          </p:sp>
          <p:sp>
            <p:nvSpPr>
              <p:cNvPr id="57787" name="Line 443"/>
              <p:cNvSpPr>
                <a:spLocks noChangeShapeType="1"/>
              </p:cNvSpPr>
              <p:nvPr/>
            </p:nvSpPr>
            <p:spPr bwMode="auto">
              <a:xfrm flipH="1" flipV="1">
                <a:off x="1498" y="3135"/>
                <a:ext cx="2" cy="21"/>
              </a:xfrm>
              <a:prstGeom prst="line">
                <a:avLst/>
              </a:prstGeom>
              <a:noFill/>
              <a:ln w="3175">
                <a:solidFill>
                  <a:srgbClr val="FF7F00"/>
                </a:solidFill>
                <a:round/>
                <a:headEnd/>
                <a:tailEnd/>
              </a:ln>
            </p:spPr>
            <p:txBody>
              <a:bodyPr/>
              <a:lstStyle/>
              <a:p>
                <a:endParaRPr lang="en-US"/>
              </a:p>
            </p:txBody>
          </p:sp>
          <p:sp>
            <p:nvSpPr>
              <p:cNvPr id="57788" name="Rectangle 444"/>
              <p:cNvSpPr>
                <a:spLocks noChangeArrowheads="1"/>
              </p:cNvSpPr>
              <p:nvPr/>
            </p:nvSpPr>
            <p:spPr bwMode="auto">
              <a:xfrm>
                <a:off x="1572" y="3133"/>
                <a:ext cx="32" cy="21"/>
              </a:xfrm>
              <a:prstGeom prst="rect">
                <a:avLst/>
              </a:prstGeom>
              <a:solidFill>
                <a:srgbClr val="FF7F00"/>
              </a:solidFill>
              <a:ln w="9525">
                <a:noFill/>
                <a:miter lim="800000"/>
                <a:headEnd/>
                <a:tailEnd/>
              </a:ln>
            </p:spPr>
            <p:txBody>
              <a:bodyPr/>
              <a:lstStyle/>
              <a:p>
                <a:endParaRPr lang="en-US"/>
              </a:p>
            </p:txBody>
          </p:sp>
          <p:sp>
            <p:nvSpPr>
              <p:cNvPr id="57789" name="Line 445"/>
              <p:cNvSpPr>
                <a:spLocks noChangeShapeType="1"/>
              </p:cNvSpPr>
              <p:nvPr/>
            </p:nvSpPr>
            <p:spPr bwMode="auto">
              <a:xfrm>
                <a:off x="1572" y="3133"/>
                <a:ext cx="32" cy="1"/>
              </a:xfrm>
              <a:prstGeom prst="line">
                <a:avLst/>
              </a:prstGeom>
              <a:noFill/>
              <a:ln w="3175">
                <a:solidFill>
                  <a:srgbClr val="FF7F00"/>
                </a:solidFill>
                <a:round/>
                <a:headEnd/>
                <a:tailEnd/>
              </a:ln>
            </p:spPr>
            <p:txBody>
              <a:bodyPr/>
              <a:lstStyle/>
              <a:p>
                <a:endParaRPr lang="en-US"/>
              </a:p>
            </p:txBody>
          </p:sp>
          <p:sp>
            <p:nvSpPr>
              <p:cNvPr id="57790" name="Line 446"/>
              <p:cNvSpPr>
                <a:spLocks noChangeShapeType="1"/>
              </p:cNvSpPr>
              <p:nvPr/>
            </p:nvSpPr>
            <p:spPr bwMode="auto">
              <a:xfrm>
                <a:off x="1604" y="3133"/>
                <a:ext cx="1" cy="21"/>
              </a:xfrm>
              <a:prstGeom prst="line">
                <a:avLst/>
              </a:prstGeom>
              <a:noFill/>
              <a:ln w="3175">
                <a:solidFill>
                  <a:srgbClr val="FF7F00"/>
                </a:solidFill>
                <a:round/>
                <a:headEnd/>
                <a:tailEnd/>
              </a:ln>
            </p:spPr>
            <p:txBody>
              <a:bodyPr/>
              <a:lstStyle/>
              <a:p>
                <a:endParaRPr lang="en-US"/>
              </a:p>
            </p:txBody>
          </p:sp>
          <p:sp>
            <p:nvSpPr>
              <p:cNvPr id="57791" name="Line 447"/>
              <p:cNvSpPr>
                <a:spLocks noChangeShapeType="1"/>
              </p:cNvSpPr>
              <p:nvPr/>
            </p:nvSpPr>
            <p:spPr bwMode="auto">
              <a:xfrm flipH="1">
                <a:off x="1572" y="3154"/>
                <a:ext cx="32" cy="1"/>
              </a:xfrm>
              <a:prstGeom prst="line">
                <a:avLst/>
              </a:prstGeom>
              <a:noFill/>
              <a:ln w="3175">
                <a:solidFill>
                  <a:srgbClr val="FF7F00"/>
                </a:solidFill>
                <a:round/>
                <a:headEnd/>
                <a:tailEnd/>
              </a:ln>
            </p:spPr>
            <p:txBody>
              <a:bodyPr/>
              <a:lstStyle/>
              <a:p>
                <a:endParaRPr lang="en-US"/>
              </a:p>
            </p:txBody>
          </p:sp>
          <p:sp>
            <p:nvSpPr>
              <p:cNvPr id="57792" name="Line 448"/>
              <p:cNvSpPr>
                <a:spLocks noChangeShapeType="1"/>
              </p:cNvSpPr>
              <p:nvPr/>
            </p:nvSpPr>
            <p:spPr bwMode="auto">
              <a:xfrm flipV="1">
                <a:off x="1572" y="3133"/>
                <a:ext cx="1" cy="21"/>
              </a:xfrm>
              <a:prstGeom prst="line">
                <a:avLst/>
              </a:prstGeom>
              <a:noFill/>
              <a:ln w="3175">
                <a:solidFill>
                  <a:srgbClr val="FF7F00"/>
                </a:solidFill>
                <a:round/>
                <a:headEnd/>
                <a:tailEnd/>
              </a:ln>
            </p:spPr>
            <p:txBody>
              <a:bodyPr/>
              <a:lstStyle/>
              <a:p>
                <a:endParaRPr lang="en-US"/>
              </a:p>
            </p:txBody>
          </p:sp>
          <p:sp>
            <p:nvSpPr>
              <p:cNvPr id="57793" name="Freeform 449"/>
              <p:cNvSpPr>
                <a:spLocks/>
              </p:cNvSpPr>
              <p:nvPr/>
            </p:nvSpPr>
            <p:spPr bwMode="auto">
              <a:xfrm>
                <a:off x="1602" y="3133"/>
                <a:ext cx="4" cy="21"/>
              </a:xfrm>
              <a:custGeom>
                <a:avLst/>
                <a:gdLst/>
                <a:ahLst/>
                <a:cxnLst>
                  <a:cxn ang="0">
                    <a:pos x="0" y="2"/>
                  </a:cxn>
                  <a:cxn ang="0">
                    <a:pos x="2" y="0"/>
                  </a:cxn>
                  <a:cxn ang="0">
                    <a:pos x="4" y="21"/>
                  </a:cxn>
                  <a:cxn ang="0">
                    <a:pos x="2" y="21"/>
                  </a:cxn>
                  <a:cxn ang="0">
                    <a:pos x="0" y="2"/>
                  </a:cxn>
                </a:cxnLst>
                <a:rect l="0" t="0" r="r" b="b"/>
                <a:pathLst>
                  <a:path w="4" h="21">
                    <a:moveTo>
                      <a:pt x="0" y="2"/>
                    </a:moveTo>
                    <a:lnTo>
                      <a:pt x="2" y="0"/>
                    </a:lnTo>
                    <a:lnTo>
                      <a:pt x="4" y="21"/>
                    </a:lnTo>
                    <a:lnTo>
                      <a:pt x="2" y="21"/>
                    </a:lnTo>
                    <a:lnTo>
                      <a:pt x="0" y="2"/>
                    </a:lnTo>
                    <a:close/>
                  </a:path>
                </a:pathLst>
              </a:custGeom>
              <a:solidFill>
                <a:srgbClr val="FF7F00"/>
              </a:solidFill>
              <a:ln w="9525">
                <a:noFill/>
                <a:round/>
                <a:headEnd/>
                <a:tailEnd/>
              </a:ln>
            </p:spPr>
            <p:txBody>
              <a:bodyPr/>
              <a:lstStyle/>
              <a:p>
                <a:endParaRPr lang="en-US"/>
              </a:p>
            </p:txBody>
          </p:sp>
          <p:sp>
            <p:nvSpPr>
              <p:cNvPr id="57794" name="Line 450"/>
              <p:cNvSpPr>
                <a:spLocks noChangeShapeType="1"/>
              </p:cNvSpPr>
              <p:nvPr/>
            </p:nvSpPr>
            <p:spPr bwMode="auto">
              <a:xfrm flipV="1">
                <a:off x="1602" y="3133"/>
                <a:ext cx="2" cy="2"/>
              </a:xfrm>
              <a:prstGeom prst="line">
                <a:avLst/>
              </a:prstGeom>
              <a:noFill/>
              <a:ln w="3175">
                <a:solidFill>
                  <a:srgbClr val="FF7F00"/>
                </a:solidFill>
                <a:round/>
                <a:headEnd/>
                <a:tailEnd/>
              </a:ln>
            </p:spPr>
            <p:txBody>
              <a:bodyPr/>
              <a:lstStyle/>
              <a:p>
                <a:endParaRPr lang="en-US"/>
              </a:p>
            </p:txBody>
          </p:sp>
          <p:sp>
            <p:nvSpPr>
              <p:cNvPr id="57795" name="Line 451"/>
              <p:cNvSpPr>
                <a:spLocks noChangeShapeType="1"/>
              </p:cNvSpPr>
              <p:nvPr/>
            </p:nvSpPr>
            <p:spPr bwMode="auto">
              <a:xfrm>
                <a:off x="1604" y="3133"/>
                <a:ext cx="2" cy="21"/>
              </a:xfrm>
              <a:prstGeom prst="line">
                <a:avLst/>
              </a:prstGeom>
              <a:noFill/>
              <a:ln w="3175">
                <a:solidFill>
                  <a:srgbClr val="FF7F00"/>
                </a:solidFill>
                <a:round/>
                <a:headEnd/>
                <a:tailEnd/>
              </a:ln>
            </p:spPr>
            <p:txBody>
              <a:bodyPr/>
              <a:lstStyle/>
              <a:p>
                <a:endParaRPr lang="en-US"/>
              </a:p>
            </p:txBody>
          </p:sp>
          <p:sp>
            <p:nvSpPr>
              <p:cNvPr id="57796" name="Line 452"/>
              <p:cNvSpPr>
                <a:spLocks noChangeShapeType="1"/>
              </p:cNvSpPr>
              <p:nvPr/>
            </p:nvSpPr>
            <p:spPr bwMode="auto">
              <a:xfrm flipH="1">
                <a:off x="1604" y="3154"/>
                <a:ext cx="2" cy="1"/>
              </a:xfrm>
              <a:prstGeom prst="line">
                <a:avLst/>
              </a:prstGeom>
              <a:noFill/>
              <a:ln w="3175">
                <a:solidFill>
                  <a:srgbClr val="FF7F00"/>
                </a:solidFill>
                <a:round/>
                <a:headEnd/>
                <a:tailEnd/>
              </a:ln>
            </p:spPr>
            <p:txBody>
              <a:bodyPr/>
              <a:lstStyle/>
              <a:p>
                <a:endParaRPr lang="en-US"/>
              </a:p>
            </p:txBody>
          </p:sp>
          <p:sp>
            <p:nvSpPr>
              <p:cNvPr id="57797" name="Line 453"/>
              <p:cNvSpPr>
                <a:spLocks noChangeShapeType="1"/>
              </p:cNvSpPr>
              <p:nvPr/>
            </p:nvSpPr>
            <p:spPr bwMode="auto">
              <a:xfrm flipH="1" flipV="1">
                <a:off x="1602" y="3135"/>
                <a:ext cx="2" cy="19"/>
              </a:xfrm>
              <a:prstGeom prst="line">
                <a:avLst/>
              </a:prstGeom>
              <a:noFill/>
              <a:ln w="3175">
                <a:solidFill>
                  <a:srgbClr val="FF7F00"/>
                </a:solidFill>
                <a:round/>
                <a:headEnd/>
                <a:tailEnd/>
              </a:ln>
            </p:spPr>
            <p:txBody>
              <a:bodyPr/>
              <a:lstStyle/>
              <a:p>
                <a:endParaRPr lang="en-US"/>
              </a:p>
            </p:txBody>
          </p:sp>
          <p:sp>
            <p:nvSpPr>
              <p:cNvPr id="57798" name="Freeform 454"/>
              <p:cNvSpPr>
                <a:spLocks/>
              </p:cNvSpPr>
              <p:nvPr/>
            </p:nvSpPr>
            <p:spPr bwMode="auto">
              <a:xfrm>
                <a:off x="1640" y="3133"/>
                <a:ext cx="29" cy="21"/>
              </a:xfrm>
              <a:custGeom>
                <a:avLst/>
                <a:gdLst/>
                <a:ahLst/>
                <a:cxnLst>
                  <a:cxn ang="0">
                    <a:pos x="0" y="0"/>
                  </a:cxn>
                  <a:cxn ang="0">
                    <a:pos x="28" y="0"/>
                  </a:cxn>
                  <a:cxn ang="0">
                    <a:pos x="29" y="19"/>
                  </a:cxn>
                  <a:cxn ang="0">
                    <a:pos x="2" y="21"/>
                  </a:cxn>
                  <a:cxn ang="0">
                    <a:pos x="0" y="0"/>
                  </a:cxn>
                </a:cxnLst>
                <a:rect l="0" t="0" r="r" b="b"/>
                <a:pathLst>
                  <a:path w="29" h="21">
                    <a:moveTo>
                      <a:pt x="0" y="0"/>
                    </a:moveTo>
                    <a:lnTo>
                      <a:pt x="28" y="0"/>
                    </a:lnTo>
                    <a:lnTo>
                      <a:pt x="29" y="19"/>
                    </a:lnTo>
                    <a:lnTo>
                      <a:pt x="2" y="21"/>
                    </a:lnTo>
                    <a:lnTo>
                      <a:pt x="0" y="0"/>
                    </a:lnTo>
                    <a:close/>
                  </a:path>
                </a:pathLst>
              </a:custGeom>
              <a:solidFill>
                <a:srgbClr val="FF7F00"/>
              </a:solidFill>
              <a:ln w="9525">
                <a:noFill/>
                <a:round/>
                <a:headEnd/>
                <a:tailEnd/>
              </a:ln>
            </p:spPr>
            <p:txBody>
              <a:bodyPr/>
              <a:lstStyle/>
              <a:p>
                <a:endParaRPr lang="en-US"/>
              </a:p>
            </p:txBody>
          </p:sp>
          <p:sp>
            <p:nvSpPr>
              <p:cNvPr id="57799" name="Line 455"/>
              <p:cNvSpPr>
                <a:spLocks noChangeShapeType="1"/>
              </p:cNvSpPr>
              <p:nvPr/>
            </p:nvSpPr>
            <p:spPr bwMode="auto">
              <a:xfrm>
                <a:off x="1640" y="3133"/>
                <a:ext cx="28" cy="1"/>
              </a:xfrm>
              <a:prstGeom prst="line">
                <a:avLst/>
              </a:prstGeom>
              <a:noFill/>
              <a:ln w="3175">
                <a:solidFill>
                  <a:srgbClr val="FF7F00"/>
                </a:solidFill>
                <a:round/>
                <a:headEnd/>
                <a:tailEnd/>
              </a:ln>
            </p:spPr>
            <p:txBody>
              <a:bodyPr/>
              <a:lstStyle/>
              <a:p>
                <a:endParaRPr lang="en-US"/>
              </a:p>
            </p:txBody>
          </p:sp>
          <p:sp>
            <p:nvSpPr>
              <p:cNvPr id="57800" name="Line 456"/>
              <p:cNvSpPr>
                <a:spLocks noChangeShapeType="1"/>
              </p:cNvSpPr>
              <p:nvPr/>
            </p:nvSpPr>
            <p:spPr bwMode="auto">
              <a:xfrm>
                <a:off x="1668" y="3133"/>
                <a:ext cx="1" cy="19"/>
              </a:xfrm>
              <a:prstGeom prst="line">
                <a:avLst/>
              </a:prstGeom>
              <a:noFill/>
              <a:ln w="3175">
                <a:solidFill>
                  <a:srgbClr val="FF7F00"/>
                </a:solidFill>
                <a:round/>
                <a:headEnd/>
                <a:tailEnd/>
              </a:ln>
            </p:spPr>
            <p:txBody>
              <a:bodyPr/>
              <a:lstStyle/>
              <a:p>
                <a:endParaRPr lang="en-US"/>
              </a:p>
            </p:txBody>
          </p:sp>
          <p:sp>
            <p:nvSpPr>
              <p:cNvPr id="57801" name="Line 457"/>
              <p:cNvSpPr>
                <a:spLocks noChangeShapeType="1"/>
              </p:cNvSpPr>
              <p:nvPr/>
            </p:nvSpPr>
            <p:spPr bwMode="auto">
              <a:xfrm flipH="1">
                <a:off x="1642" y="3152"/>
                <a:ext cx="27" cy="2"/>
              </a:xfrm>
              <a:prstGeom prst="line">
                <a:avLst/>
              </a:prstGeom>
              <a:noFill/>
              <a:ln w="3175">
                <a:solidFill>
                  <a:srgbClr val="FF7F00"/>
                </a:solidFill>
                <a:round/>
                <a:headEnd/>
                <a:tailEnd/>
              </a:ln>
            </p:spPr>
            <p:txBody>
              <a:bodyPr/>
              <a:lstStyle/>
              <a:p>
                <a:endParaRPr lang="en-US"/>
              </a:p>
            </p:txBody>
          </p:sp>
          <p:sp>
            <p:nvSpPr>
              <p:cNvPr id="57802" name="Line 458"/>
              <p:cNvSpPr>
                <a:spLocks noChangeShapeType="1"/>
              </p:cNvSpPr>
              <p:nvPr/>
            </p:nvSpPr>
            <p:spPr bwMode="auto">
              <a:xfrm flipH="1" flipV="1">
                <a:off x="1640" y="3133"/>
                <a:ext cx="2" cy="21"/>
              </a:xfrm>
              <a:prstGeom prst="line">
                <a:avLst/>
              </a:prstGeom>
              <a:noFill/>
              <a:ln w="3175">
                <a:solidFill>
                  <a:srgbClr val="FF7F00"/>
                </a:solidFill>
                <a:round/>
                <a:headEnd/>
                <a:tailEnd/>
              </a:ln>
            </p:spPr>
            <p:txBody>
              <a:bodyPr/>
              <a:lstStyle/>
              <a:p>
                <a:endParaRPr lang="en-US"/>
              </a:p>
            </p:txBody>
          </p:sp>
          <p:sp>
            <p:nvSpPr>
              <p:cNvPr id="57803" name="Freeform 459"/>
              <p:cNvSpPr>
                <a:spLocks/>
              </p:cNvSpPr>
              <p:nvPr/>
            </p:nvSpPr>
            <p:spPr bwMode="auto">
              <a:xfrm>
                <a:off x="1668" y="3132"/>
                <a:ext cx="10" cy="20"/>
              </a:xfrm>
              <a:custGeom>
                <a:avLst/>
                <a:gdLst/>
                <a:ahLst/>
                <a:cxnLst>
                  <a:cxn ang="0">
                    <a:pos x="0" y="1"/>
                  </a:cxn>
                  <a:cxn ang="0">
                    <a:pos x="8" y="0"/>
                  </a:cxn>
                  <a:cxn ang="0">
                    <a:pos x="10" y="20"/>
                  </a:cxn>
                  <a:cxn ang="0">
                    <a:pos x="1" y="20"/>
                  </a:cxn>
                  <a:cxn ang="0">
                    <a:pos x="0" y="1"/>
                  </a:cxn>
                </a:cxnLst>
                <a:rect l="0" t="0" r="r" b="b"/>
                <a:pathLst>
                  <a:path w="10" h="20">
                    <a:moveTo>
                      <a:pt x="0" y="1"/>
                    </a:moveTo>
                    <a:lnTo>
                      <a:pt x="8" y="0"/>
                    </a:lnTo>
                    <a:lnTo>
                      <a:pt x="10" y="20"/>
                    </a:lnTo>
                    <a:lnTo>
                      <a:pt x="1" y="20"/>
                    </a:lnTo>
                    <a:lnTo>
                      <a:pt x="0" y="1"/>
                    </a:lnTo>
                    <a:close/>
                  </a:path>
                </a:pathLst>
              </a:custGeom>
              <a:solidFill>
                <a:srgbClr val="FF7F00"/>
              </a:solidFill>
              <a:ln w="9525">
                <a:noFill/>
                <a:round/>
                <a:headEnd/>
                <a:tailEnd/>
              </a:ln>
            </p:spPr>
            <p:txBody>
              <a:bodyPr/>
              <a:lstStyle/>
              <a:p>
                <a:endParaRPr lang="en-US"/>
              </a:p>
            </p:txBody>
          </p:sp>
          <p:sp>
            <p:nvSpPr>
              <p:cNvPr id="57804" name="Line 460"/>
              <p:cNvSpPr>
                <a:spLocks noChangeShapeType="1"/>
              </p:cNvSpPr>
              <p:nvPr/>
            </p:nvSpPr>
            <p:spPr bwMode="auto">
              <a:xfrm flipV="1">
                <a:off x="1668" y="3132"/>
                <a:ext cx="8" cy="1"/>
              </a:xfrm>
              <a:prstGeom prst="line">
                <a:avLst/>
              </a:prstGeom>
              <a:noFill/>
              <a:ln w="3175">
                <a:solidFill>
                  <a:srgbClr val="FF7F00"/>
                </a:solidFill>
                <a:round/>
                <a:headEnd/>
                <a:tailEnd/>
              </a:ln>
            </p:spPr>
            <p:txBody>
              <a:bodyPr/>
              <a:lstStyle/>
              <a:p>
                <a:endParaRPr lang="en-US"/>
              </a:p>
            </p:txBody>
          </p:sp>
          <p:sp>
            <p:nvSpPr>
              <p:cNvPr id="57805" name="Line 461"/>
              <p:cNvSpPr>
                <a:spLocks noChangeShapeType="1"/>
              </p:cNvSpPr>
              <p:nvPr/>
            </p:nvSpPr>
            <p:spPr bwMode="auto">
              <a:xfrm>
                <a:off x="1676" y="3132"/>
                <a:ext cx="2" cy="20"/>
              </a:xfrm>
              <a:prstGeom prst="line">
                <a:avLst/>
              </a:prstGeom>
              <a:noFill/>
              <a:ln w="3175">
                <a:solidFill>
                  <a:srgbClr val="FF7F00"/>
                </a:solidFill>
                <a:round/>
                <a:headEnd/>
                <a:tailEnd/>
              </a:ln>
            </p:spPr>
            <p:txBody>
              <a:bodyPr/>
              <a:lstStyle/>
              <a:p>
                <a:endParaRPr lang="en-US"/>
              </a:p>
            </p:txBody>
          </p:sp>
          <p:sp>
            <p:nvSpPr>
              <p:cNvPr id="57806" name="Line 462"/>
              <p:cNvSpPr>
                <a:spLocks noChangeShapeType="1"/>
              </p:cNvSpPr>
              <p:nvPr/>
            </p:nvSpPr>
            <p:spPr bwMode="auto">
              <a:xfrm flipH="1">
                <a:off x="1669" y="3152"/>
                <a:ext cx="9" cy="1"/>
              </a:xfrm>
              <a:prstGeom prst="line">
                <a:avLst/>
              </a:prstGeom>
              <a:noFill/>
              <a:ln w="3175">
                <a:solidFill>
                  <a:srgbClr val="FF7F00"/>
                </a:solidFill>
                <a:round/>
                <a:headEnd/>
                <a:tailEnd/>
              </a:ln>
            </p:spPr>
            <p:txBody>
              <a:bodyPr/>
              <a:lstStyle/>
              <a:p>
                <a:endParaRPr lang="en-US"/>
              </a:p>
            </p:txBody>
          </p:sp>
          <p:sp>
            <p:nvSpPr>
              <p:cNvPr id="57807" name="Line 463"/>
              <p:cNvSpPr>
                <a:spLocks noChangeShapeType="1"/>
              </p:cNvSpPr>
              <p:nvPr/>
            </p:nvSpPr>
            <p:spPr bwMode="auto">
              <a:xfrm flipH="1" flipV="1">
                <a:off x="1668" y="3133"/>
                <a:ext cx="1" cy="19"/>
              </a:xfrm>
              <a:prstGeom prst="line">
                <a:avLst/>
              </a:prstGeom>
              <a:noFill/>
              <a:ln w="3175">
                <a:solidFill>
                  <a:srgbClr val="FF7F00"/>
                </a:solidFill>
                <a:round/>
                <a:headEnd/>
                <a:tailEnd/>
              </a:ln>
            </p:spPr>
            <p:txBody>
              <a:bodyPr/>
              <a:lstStyle/>
              <a:p>
                <a:endParaRPr lang="en-US"/>
              </a:p>
            </p:txBody>
          </p:sp>
          <p:sp>
            <p:nvSpPr>
              <p:cNvPr id="57808" name="Freeform 464"/>
              <p:cNvSpPr>
                <a:spLocks/>
              </p:cNvSpPr>
              <p:nvPr/>
            </p:nvSpPr>
            <p:spPr bwMode="auto">
              <a:xfrm>
                <a:off x="1710" y="3132"/>
                <a:ext cx="24" cy="20"/>
              </a:xfrm>
              <a:custGeom>
                <a:avLst/>
                <a:gdLst/>
                <a:ahLst/>
                <a:cxnLst>
                  <a:cxn ang="0">
                    <a:pos x="0" y="0"/>
                  </a:cxn>
                  <a:cxn ang="0">
                    <a:pos x="23" y="0"/>
                  </a:cxn>
                  <a:cxn ang="0">
                    <a:pos x="24" y="19"/>
                  </a:cxn>
                  <a:cxn ang="0">
                    <a:pos x="2" y="20"/>
                  </a:cxn>
                  <a:cxn ang="0">
                    <a:pos x="0" y="0"/>
                  </a:cxn>
                </a:cxnLst>
                <a:rect l="0" t="0" r="r" b="b"/>
                <a:pathLst>
                  <a:path w="24" h="20">
                    <a:moveTo>
                      <a:pt x="0" y="0"/>
                    </a:moveTo>
                    <a:lnTo>
                      <a:pt x="23" y="0"/>
                    </a:lnTo>
                    <a:lnTo>
                      <a:pt x="24" y="19"/>
                    </a:lnTo>
                    <a:lnTo>
                      <a:pt x="2" y="20"/>
                    </a:lnTo>
                    <a:lnTo>
                      <a:pt x="0" y="0"/>
                    </a:lnTo>
                    <a:close/>
                  </a:path>
                </a:pathLst>
              </a:custGeom>
              <a:solidFill>
                <a:srgbClr val="FF7F00"/>
              </a:solidFill>
              <a:ln w="9525">
                <a:noFill/>
                <a:round/>
                <a:headEnd/>
                <a:tailEnd/>
              </a:ln>
            </p:spPr>
            <p:txBody>
              <a:bodyPr/>
              <a:lstStyle/>
              <a:p>
                <a:endParaRPr lang="en-US"/>
              </a:p>
            </p:txBody>
          </p:sp>
          <p:sp>
            <p:nvSpPr>
              <p:cNvPr id="57809" name="Line 465"/>
              <p:cNvSpPr>
                <a:spLocks noChangeShapeType="1"/>
              </p:cNvSpPr>
              <p:nvPr/>
            </p:nvSpPr>
            <p:spPr bwMode="auto">
              <a:xfrm>
                <a:off x="1710" y="3132"/>
                <a:ext cx="23" cy="1"/>
              </a:xfrm>
              <a:prstGeom prst="line">
                <a:avLst/>
              </a:prstGeom>
              <a:noFill/>
              <a:ln w="3175">
                <a:solidFill>
                  <a:srgbClr val="FF7F00"/>
                </a:solidFill>
                <a:round/>
                <a:headEnd/>
                <a:tailEnd/>
              </a:ln>
            </p:spPr>
            <p:txBody>
              <a:bodyPr/>
              <a:lstStyle/>
              <a:p>
                <a:endParaRPr lang="en-US"/>
              </a:p>
            </p:txBody>
          </p:sp>
          <p:sp>
            <p:nvSpPr>
              <p:cNvPr id="57810" name="Line 466"/>
              <p:cNvSpPr>
                <a:spLocks noChangeShapeType="1"/>
              </p:cNvSpPr>
              <p:nvPr/>
            </p:nvSpPr>
            <p:spPr bwMode="auto">
              <a:xfrm>
                <a:off x="1733" y="3132"/>
                <a:ext cx="1" cy="19"/>
              </a:xfrm>
              <a:prstGeom prst="line">
                <a:avLst/>
              </a:prstGeom>
              <a:noFill/>
              <a:ln w="3175">
                <a:solidFill>
                  <a:srgbClr val="FF7F00"/>
                </a:solidFill>
                <a:round/>
                <a:headEnd/>
                <a:tailEnd/>
              </a:ln>
            </p:spPr>
            <p:txBody>
              <a:bodyPr/>
              <a:lstStyle/>
              <a:p>
                <a:endParaRPr lang="en-US"/>
              </a:p>
            </p:txBody>
          </p:sp>
          <p:sp>
            <p:nvSpPr>
              <p:cNvPr id="57811" name="Line 467"/>
              <p:cNvSpPr>
                <a:spLocks noChangeShapeType="1"/>
              </p:cNvSpPr>
              <p:nvPr/>
            </p:nvSpPr>
            <p:spPr bwMode="auto">
              <a:xfrm flipH="1">
                <a:off x="1712" y="3151"/>
                <a:ext cx="22" cy="1"/>
              </a:xfrm>
              <a:prstGeom prst="line">
                <a:avLst/>
              </a:prstGeom>
              <a:noFill/>
              <a:ln w="3175">
                <a:solidFill>
                  <a:srgbClr val="FF7F00"/>
                </a:solidFill>
                <a:round/>
                <a:headEnd/>
                <a:tailEnd/>
              </a:ln>
            </p:spPr>
            <p:txBody>
              <a:bodyPr/>
              <a:lstStyle/>
              <a:p>
                <a:endParaRPr lang="en-US"/>
              </a:p>
            </p:txBody>
          </p:sp>
          <p:sp>
            <p:nvSpPr>
              <p:cNvPr id="57812" name="Line 468"/>
              <p:cNvSpPr>
                <a:spLocks noChangeShapeType="1"/>
              </p:cNvSpPr>
              <p:nvPr/>
            </p:nvSpPr>
            <p:spPr bwMode="auto">
              <a:xfrm flipH="1" flipV="1">
                <a:off x="1710" y="3132"/>
                <a:ext cx="2" cy="20"/>
              </a:xfrm>
              <a:prstGeom prst="line">
                <a:avLst/>
              </a:prstGeom>
              <a:noFill/>
              <a:ln w="3175">
                <a:solidFill>
                  <a:srgbClr val="FF7F00"/>
                </a:solidFill>
                <a:round/>
                <a:headEnd/>
                <a:tailEnd/>
              </a:ln>
            </p:spPr>
            <p:txBody>
              <a:bodyPr/>
              <a:lstStyle/>
              <a:p>
                <a:endParaRPr lang="en-US"/>
              </a:p>
            </p:txBody>
          </p:sp>
          <p:sp>
            <p:nvSpPr>
              <p:cNvPr id="57813" name="Freeform 469"/>
              <p:cNvSpPr>
                <a:spLocks/>
              </p:cNvSpPr>
              <p:nvPr/>
            </p:nvSpPr>
            <p:spPr bwMode="auto">
              <a:xfrm>
                <a:off x="1733" y="3130"/>
                <a:ext cx="15" cy="21"/>
              </a:xfrm>
              <a:custGeom>
                <a:avLst/>
                <a:gdLst/>
                <a:ahLst/>
                <a:cxnLst>
                  <a:cxn ang="0">
                    <a:pos x="0" y="2"/>
                  </a:cxn>
                  <a:cxn ang="0">
                    <a:pos x="13" y="0"/>
                  </a:cxn>
                  <a:cxn ang="0">
                    <a:pos x="15" y="21"/>
                  </a:cxn>
                  <a:cxn ang="0">
                    <a:pos x="1" y="21"/>
                  </a:cxn>
                  <a:cxn ang="0">
                    <a:pos x="0" y="2"/>
                  </a:cxn>
                </a:cxnLst>
                <a:rect l="0" t="0" r="r" b="b"/>
                <a:pathLst>
                  <a:path w="15" h="21">
                    <a:moveTo>
                      <a:pt x="0" y="2"/>
                    </a:moveTo>
                    <a:lnTo>
                      <a:pt x="13" y="0"/>
                    </a:lnTo>
                    <a:lnTo>
                      <a:pt x="15" y="21"/>
                    </a:lnTo>
                    <a:lnTo>
                      <a:pt x="1" y="21"/>
                    </a:lnTo>
                    <a:lnTo>
                      <a:pt x="0" y="2"/>
                    </a:lnTo>
                    <a:close/>
                  </a:path>
                </a:pathLst>
              </a:custGeom>
              <a:solidFill>
                <a:srgbClr val="FF7F00"/>
              </a:solidFill>
              <a:ln w="9525">
                <a:noFill/>
                <a:round/>
                <a:headEnd/>
                <a:tailEnd/>
              </a:ln>
            </p:spPr>
            <p:txBody>
              <a:bodyPr/>
              <a:lstStyle/>
              <a:p>
                <a:endParaRPr lang="en-US"/>
              </a:p>
            </p:txBody>
          </p:sp>
          <p:sp>
            <p:nvSpPr>
              <p:cNvPr id="57814" name="Line 470"/>
              <p:cNvSpPr>
                <a:spLocks noChangeShapeType="1"/>
              </p:cNvSpPr>
              <p:nvPr/>
            </p:nvSpPr>
            <p:spPr bwMode="auto">
              <a:xfrm flipV="1">
                <a:off x="1733" y="3130"/>
                <a:ext cx="13" cy="2"/>
              </a:xfrm>
              <a:prstGeom prst="line">
                <a:avLst/>
              </a:prstGeom>
              <a:noFill/>
              <a:ln w="3175">
                <a:solidFill>
                  <a:srgbClr val="FF7F00"/>
                </a:solidFill>
                <a:round/>
                <a:headEnd/>
                <a:tailEnd/>
              </a:ln>
            </p:spPr>
            <p:txBody>
              <a:bodyPr/>
              <a:lstStyle/>
              <a:p>
                <a:endParaRPr lang="en-US"/>
              </a:p>
            </p:txBody>
          </p:sp>
          <p:sp>
            <p:nvSpPr>
              <p:cNvPr id="57815" name="Line 471"/>
              <p:cNvSpPr>
                <a:spLocks noChangeShapeType="1"/>
              </p:cNvSpPr>
              <p:nvPr/>
            </p:nvSpPr>
            <p:spPr bwMode="auto">
              <a:xfrm>
                <a:off x="1746" y="3130"/>
                <a:ext cx="2" cy="21"/>
              </a:xfrm>
              <a:prstGeom prst="line">
                <a:avLst/>
              </a:prstGeom>
              <a:noFill/>
              <a:ln w="3175">
                <a:solidFill>
                  <a:srgbClr val="FF7F00"/>
                </a:solidFill>
                <a:round/>
                <a:headEnd/>
                <a:tailEnd/>
              </a:ln>
            </p:spPr>
            <p:txBody>
              <a:bodyPr/>
              <a:lstStyle/>
              <a:p>
                <a:endParaRPr lang="en-US"/>
              </a:p>
            </p:txBody>
          </p:sp>
          <p:sp>
            <p:nvSpPr>
              <p:cNvPr id="57816" name="Line 472"/>
              <p:cNvSpPr>
                <a:spLocks noChangeShapeType="1"/>
              </p:cNvSpPr>
              <p:nvPr/>
            </p:nvSpPr>
            <p:spPr bwMode="auto">
              <a:xfrm flipH="1">
                <a:off x="1734" y="3151"/>
                <a:ext cx="14" cy="1"/>
              </a:xfrm>
              <a:prstGeom prst="line">
                <a:avLst/>
              </a:prstGeom>
              <a:noFill/>
              <a:ln w="3175">
                <a:solidFill>
                  <a:srgbClr val="FF7F00"/>
                </a:solidFill>
                <a:round/>
                <a:headEnd/>
                <a:tailEnd/>
              </a:ln>
            </p:spPr>
            <p:txBody>
              <a:bodyPr/>
              <a:lstStyle/>
              <a:p>
                <a:endParaRPr lang="en-US"/>
              </a:p>
            </p:txBody>
          </p:sp>
          <p:sp>
            <p:nvSpPr>
              <p:cNvPr id="57817" name="Line 473"/>
              <p:cNvSpPr>
                <a:spLocks noChangeShapeType="1"/>
              </p:cNvSpPr>
              <p:nvPr/>
            </p:nvSpPr>
            <p:spPr bwMode="auto">
              <a:xfrm flipH="1" flipV="1">
                <a:off x="1733" y="3132"/>
                <a:ext cx="1" cy="19"/>
              </a:xfrm>
              <a:prstGeom prst="line">
                <a:avLst/>
              </a:prstGeom>
              <a:noFill/>
              <a:ln w="3175">
                <a:solidFill>
                  <a:srgbClr val="FF7F00"/>
                </a:solidFill>
                <a:round/>
                <a:headEnd/>
                <a:tailEnd/>
              </a:ln>
            </p:spPr>
            <p:txBody>
              <a:bodyPr/>
              <a:lstStyle/>
              <a:p>
                <a:endParaRPr lang="en-US"/>
              </a:p>
            </p:txBody>
          </p:sp>
          <p:sp>
            <p:nvSpPr>
              <p:cNvPr id="57818" name="Freeform 474"/>
              <p:cNvSpPr>
                <a:spLocks/>
              </p:cNvSpPr>
              <p:nvPr/>
            </p:nvSpPr>
            <p:spPr bwMode="auto">
              <a:xfrm>
                <a:off x="1782" y="3130"/>
                <a:ext cx="19" cy="21"/>
              </a:xfrm>
              <a:custGeom>
                <a:avLst/>
                <a:gdLst/>
                <a:ahLst/>
                <a:cxnLst>
                  <a:cxn ang="0">
                    <a:pos x="0" y="0"/>
                  </a:cxn>
                  <a:cxn ang="0">
                    <a:pos x="17" y="0"/>
                  </a:cxn>
                  <a:cxn ang="0">
                    <a:pos x="19" y="19"/>
                  </a:cxn>
                  <a:cxn ang="0">
                    <a:pos x="2" y="21"/>
                  </a:cxn>
                  <a:cxn ang="0">
                    <a:pos x="0" y="0"/>
                  </a:cxn>
                </a:cxnLst>
                <a:rect l="0" t="0" r="r" b="b"/>
                <a:pathLst>
                  <a:path w="19" h="21">
                    <a:moveTo>
                      <a:pt x="0" y="0"/>
                    </a:moveTo>
                    <a:lnTo>
                      <a:pt x="17" y="0"/>
                    </a:lnTo>
                    <a:lnTo>
                      <a:pt x="19" y="19"/>
                    </a:lnTo>
                    <a:lnTo>
                      <a:pt x="2" y="21"/>
                    </a:lnTo>
                    <a:lnTo>
                      <a:pt x="0" y="0"/>
                    </a:lnTo>
                    <a:close/>
                  </a:path>
                </a:pathLst>
              </a:custGeom>
              <a:solidFill>
                <a:srgbClr val="FF7F00"/>
              </a:solidFill>
              <a:ln w="9525">
                <a:noFill/>
                <a:round/>
                <a:headEnd/>
                <a:tailEnd/>
              </a:ln>
            </p:spPr>
            <p:txBody>
              <a:bodyPr/>
              <a:lstStyle/>
              <a:p>
                <a:endParaRPr lang="en-US"/>
              </a:p>
            </p:txBody>
          </p:sp>
          <p:sp>
            <p:nvSpPr>
              <p:cNvPr id="57819" name="Line 475"/>
              <p:cNvSpPr>
                <a:spLocks noChangeShapeType="1"/>
              </p:cNvSpPr>
              <p:nvPr/>
            </p:nvSpPr>
            <p:spPr bwMode="auto">
              <a:xfrm>
                <a:off x="1782" y="3130"/>
                <a:ext cx="17" cy="1"/>
              </a:xfrm>
              <a:prstGeom prst="line">
                <a:avLst/>
              </a:prstGeom>
              <a:noFill/>
              <a:ln w="3175">
                <a:solidFill>
                  <a:srgbClr val="FF7F00"/>
                </a:solidFill>
                <a:round/>
                <a:headEnd/>
                <a:tailEnd/>
              </a:ln>
            </p:spPr>
            <p:txBody>
              <a:bodyPr/>
              <a:lstStyle/>
              <a:p>
                <a:endParaRPr lang="en-US"/>
              </a:p>
            </p:txBody>
          </p:sp>
          <p:sp>
            <p:nvSpPr>
              <p:cNvPr id="57820" name="Line 476"/>
              <p:cNvSpPr>
                <a:spLocks noChangeShapeType="1"/>
              </p:cNvSpPr>
              <p:nvPr/>
            </p:nvSpPr>
            <p:spPr bwMode="auto">
              <a:xfrm>
                <a:off x="1799" y="3130"/>
                <a:ext cx="2" cy="19"/>
              </a:xfrm>
              <a:prstGeom prst="line">
                <a:avLst/>
              </a:prstGeom>
              <a:noFill/>
              <a:ln w="3175">
                <a:solidFill>
                  <a:srgbClr val="FF7F00"/>
                </a:solidFill>
                <a:round/>
                <a:headEnd/>
                <a:tailEnd/>
              </a:ln>
            </p:spPr>
            <p:txBody>
              <a:bodyPr/>
              <a:lstStyle/>
              <a:p>
                <a:endParaRPr lang="en-US"/>
              </a:p>
            </p:txBody>
          </p:sp>
          <p:sp>
            <p:nvSpPr>
              <p:cNvPr id="57821" name="Line 477"/>
              <p:cNvSpPr>
                <a:spLocks noChangeShapeType="1"/>
              </p:cNvSpPr>
              <p:nvPr/>
            </p:nvSpPr>
            <p:spPr bwMode="auto">
              <a:xfrm flipH="1">
                <a:off x="1784" y="3149"/>
                <a:ext cx="17" cy="2"/>
              </a:xfrm>
              <a:prstGeom prst="line">
                <a:avLst/>
              </a:prstGeom>
              <a:noFill/>
              <a:ln w="3175">
                <a:solidFill>
                  <a:srgbClr val="FF7F00"/>
                </a:solidFill>
                <a:round/>
                <a:headEnd/>
                <a:tailEnd/>
              </a:ln>
            </p:spPr>
            <p:txBody>
              <a:bodyPr/>
              <a:lstStyle/>
              <a:p>
                <a:endParaRPr lang="en-US"/>
              </a:p>
            </p:txBody>
          </p:sp>
          <p:sp>
            <p:nvSpPr>
              <p:cNvPr id="57822" name="Line 478"/>
              <p:cNvSpPr>
                <a:spLocks noChangeShapeType="1"/>
              </p:cNvSpPr>
              <p:nvPr/>
            </p:nvSpPr>
            <p:spPr bwMode="auto">
              <a:xfrm flipH="1" flipV="1">
                <a:off x="1782" y="3130"/>
                <a:ext cx="2" cy="21"/>
              </a:xfrm>
              <a:prstGeom prst="line">
                <a:avLst/>
              </a:prstGeom>
              <a:noFill/>
              <a:ln w="3175">
                <a:solidFill>
                  <a:srgbClr val="FF7F00"/>
                </a:solidFill>
                <a:round/>
                <a:headEnd/>
                <a:tailEnd/>
              </a:ln>
            </p:spPr>
            <p:txBody>
              <a:bodyPr/>
              <a:lstStyle/>
              <a:p>
                <a:endParaRPr lang="en-US"/>
              </a:p>
            </p:txBody>
          </p:sp>
          <p:sp>
            <p:nvSpPr>
              <p:cNvPr id="57823" name="Freeform 479"/>
              <p:cNvSpPr>
                <a:spLocks/>
              </p:cNvSpPr>
              <p:nvPr/>
            </p:nvSpPr>
            <p:spPr bwMode="auto">
              <a:xfrm>
                <a:off x="1799" y="3128"/>
                <a:ext cx="19" cy="21"/>
              </a:xfrm>
              <a:custGeom>
                <a:avLst/>
                <a:gdLst/>
                <a:ahLst/>
                <a:cxnLst>
                  <a:cxn ang="0">
                    <a:pos x="0" y="2"/>
                  </a:cxn>
                  <a:cxn ang="0">
                    <a:pos x="18" y="0"/>
                  </a:cxn>
                  <a:cxn ang="0">
                    <a:pos x="19" y="21"/>
                  </a:cxn>
                  <a:cxn ang="0">
                    <a:pos x="2" y="21"/>
                  </a:cxn>
                  <a:cxn ang="0">
                    <a:pos x="0" y="2"/>
                  </a:cxn>
                </a:cxnLst>
                <a:rect l="0" t="0" r="r" b="b"/>
                <a:pathLst>
                  <a:path w="19" h="21">
                    <a:moveTo>
                      <a:pt x="0" y="2"/>
                    </a:moveTo>
                    <a:lnTo>
                      <a:pt x="18" y="0"/>
                    </a:lnTo>
                    <a:lnTo>
                      <a:pt x="19" y="21"/>
                    </a:lnTo>
                    <a:lnTo>
                      <a:pt x="2" y="21"/>
                    </a:lnTo>
                    <a:lnTo>
                      <a:pt x="0" y="2"/>
                    </a:lnTo>
                    <a:close/>
                  </a:path>
                </a:pathLst>
              </a:custGeom>
              <a:solidFill>
                <a:srgbClr val="FF7F00"/>
              </a:solidFill>
              <a:ln w="9525">
                <a:noFill/>
                <a:round/>
                <a:headEnd/>
                <a:tailEnd/>
              </a:ln>
            </p:spPr>
            <p:txBody>
              <a:bodyPr/>
              <a:lstStyle/>
              <a:p>
                <a:endParaRPr lang="en-US"/>
              </a:p>
            </p:txBody>
          </p:sp>
          <p:sp>
            <p:nvSpPr>
              <p:cNvPr id="57824" name="Line 480"/>
              <p:cNvSpPr>
                <a:spLocks noChangeShapeType="1"/>
              </p:cNvSpPr>
              <p:nvPr/>
            </p:nvSpPr>
            <p:spPr bwMode="auto">
              <a:xfrm flipV="1">
                <a:off x="1799" y="3128"/>
                <a:ext cx="18" cy="2"/>
              </a:xfrm>
              <a:prstGeom prst="line">
                <a:avLst/>
              </a:prstGeom>
              <a:noFill/>
              <a:ln w="3175">
                <a:solidFill>
                  <a:srgbClr val="FF7F00"/>
                </a:solidFill>
                <a:round/>
                <a:headEnd/>
                <a:tailEnd/>
              </a:ln>
            </p:spPr>
            <p:txBody>
              <a:bodyPr/>
              <a:lstStyle/>
              <a:p>
                <a:endParaRPr lang="en-US"/>
              </a:p>
            </p:txBody>
          </p:sp>
          <p:sp>
            <p:nvSpPr>
              <p:cNvPr id="57825" name="Line 481"/>
              <p:cNvSpPr>
                <a:spLocks noChangeShapeType="1"/>
              </p:cNvSpPr>
              <p:nvPr/>
            </p:nvSpPr>
            <p:spPr bwMode="auto">
              <a:xfrm>
                <a:off x="1817" y="3128"/>
                <a:ext cx="1" cy="21"/>
              </a:xfrm>
              <a:prstGeom prst="line">
                <a:avLst/>
              </a:prstGeom>
              <a:noFill/>
              <a:ln w="3175">
                <a:solidFill>
                  <a:srgbClr val="FF7F00"/>
                </a:solidFill>
                <a:round/>
                <a:headEnd/>
                <a:tailEnd/>
              </a:ln>
            </p:spPr>
            <p:txBody>
              <a:bodyPr/>
              <a:lstStyle/>
              <a:p>
                <a:endParaRPr lang="en-US"/>
              </a:p>
            </p:txBody>
          </p:sp>
          <p:sp>
            <p:nvSpPr>
              <p:cNvPr id="57826" name="Line 482"/>
              <p:cNvSpPr>
                <a:spLocks noChangeShapeType="1"/>
              </p:cNvSpPr>
              <p:nvPr/>
            </p:nvSpPr>
            <p:spPr bwMode="auto">
              <a:xfrm flipH="1">
                <a:off x="1801" y="3149"/>
                <a:ext cx="17" cy="1"/>
              </a:xfrm>
              <a:prstGeom prst="line">
                <a:avLst/>
              </a:prstGeom>
              <a:noFill/>
              <a:ln w="3175">
                <a:solidFill>
                  <a:srgbClr val="FF7F00"/>
                </a:solidFill>
                <a:round/>
                <a:headEnd/>
                <a:tailEnd/>
              </a:ln>
            </p:spPr>
            <p:txBody>
              <a:bodyPr/>
              <a:lstStyle/>
              <a:p>
                <a:endParaRPr lang="en-US"/>
              </a:p>
            </p:txBody>
          </p:sp>
          <p:sp>
            <p:nvSpPr>
              <p:cNvPr id="57827" name="Line 483"/>
              <p:cNvSpPr>
                <a:spLocks noChangeShapeType="1"/>
              </p:cNvSpPr>
              <p:nvPr/>
            </p:nvSpPr>
            <p:spPr bwMode="auto">
              <a:xfrm flipH="1" flipV="1">
                <a:off x="1799" y="3130"/>
                <a:ext cx="2" cy="19"/>
              </a:xfrm>
              <a:prstGeom prst="line">
                <a:avLst/>
              </a:prstGeom>
              <a:noFill/>
              <a:ln w="3175">
                <a:solidFill>
                  <a:srgbClr val="FF7F00"/>
                </a:solidFill>
                <a:round/>
                <a:headEnd/>
                <a:tailEnd/>
              </a:ln>
            </p:spPr>
            <p:txBody>
              <a:bodyPr/>
              <a:lstStyle/>
              <a:p>
                <a:endParaRPr lang="en-US"/>
              </a:p>
            </p:txBody>
          </p:sp>
          <p:sp>
            <p:nvSpPr>
              <p:cNvPr id="57828" name="Freeform 484"/>
              <p:cNvSpPr>
                <a:spLocks/>
              </p:cNvSpPr>
              <p:nvPr/>
            </p:nvSpPr>
            <p:spPr bwMode="auto">
              <a:xfrm>
                <a:off x="1853" y="3128"/>
                <a:ext cx="13" cy="21"/>
              </a:xfrm>
              <a:custGeom>
                <a:avLst/>
                <a:gdLst/>
                <a:ahLst/>
                <a:cxnLst>
                  <a:cxn ang="0">
                    <a:pos x="0" y="0"/>
                  </a:cxn>
                  <a:cxn ang="0">
                    <a:pos x="12" y="0"/>
                  </a:cxn>
                  <a:cxn ang="0">
                    <a:pos x="13" y="19"/>
                  </a:cxn>
                  <a:cxn ang="0">
                    <a:pos x="1" y="21"/>
                  </a:cxn>
                  <a:cxn ang="0">
                    <a:pos x="0" y="0"/>
                  </a:cxn>
                </a:cxnLst>
                <a:rect l="0" t="0" r="r" b="b"/>
                <a:pathLst>
                  <a:path w="13" h="21">
                    <a:moveTo>
                      <a:pt x="0" y="0"/>
                    </a:moveTo>
                    <a:lnTo>
                      <a:pt x="12" y="0"/>
                    </a:lnTo>
                    <a:lnTo>
                      <a:pt x="13" y="19"/>
                    </a:lnTo>
                    <a:lnTo>
                      <a:pt x="1" y="21"/>
                    </a:lnTo>
                    <a:lnTo>
                      <a:pt x="0" y="0"/>
                    </a:lnTo>
                    <a:close/>
                  </a:path>
                </a:pathLst>
              </a:custGeom>
              <a:solidFill>
                <a:srgbClr val="FF7F00"/>
              </a:solidFill>
              <a:ln w="9525">
                <a:noFill/>
                <a:round/>
                <a:headEnd/>
                <a:tailEnd/>
              </a:ln>
            </p:spPr>
            <p:txBody>
              <a:bodyPr/>
              <a:lstStyle/>
              <a:p>
                <a:endParaRPr lang="en-US"/>
              </a:p>
            </p:txBody>
          </p:sp>
          <p:sp>
            <p:nvSpPr>
              <p:cNvPr id="57829" name="Line 485"/>
              <p:cNvSpPr>
                <a:spLocks noChangeShapeType="1"/>
              </p:cNvSpPr>
              <p:nvPr/>
            </p:nvSpPr>
            <p:spPr bwMode="auto">
              <a:xfrm>
                <a:off x="1853" y="3128"/>
                <a:ext cx="12" cy="1"/>
              </a:xfrm>
              <a:prstGeom prst="line">
                <a:avLst/>
              </a:prstGeom>
              <a:noFill/>
              <a:ln w="3175">
                <a:solidFill>
                  <a:srgbClr val="FF7F00"/>
                </a:solidFill>
                <a:round/>
                <a:headEnd/>
                <a:tailEnd/>
              </a:ln>
            </p:spPr>
            <p:txBody>
              <a:bodyPr/>
              <a:lstStyle/>
              <a:p>
                <a:endParaRPr lang="en-US"/>
              </a:p>
            </p:txBody>
          </p:sp>
          <p:sp>
            <p:nvSpPr>
              <p:cNvPr id="57830" name="Line 486"/>
              <p:cNvSpPr>
                <a:spLocks noChangeShapeType="1"/>
              </p:cNvSpPr>
              <p:nvPr/>
            </p:nvSpPr>
            <p:spPr bwMode="auto">
              <a:xfrm>
                <a:off x="1865" y="3128"/>
                <a:ext cx="1" cy="19"/>
              </a:xfrm>
              <a:prstGeom prst="line">
                <a:avLst/>
              </a:prstGeom>
              <a:noFill/>
              <a:ln w="3175">
                <a:solidFill>
                  <a:srgbClr val="FF7F00"/>
                </a:solidFill>
                <a:round/>
                <a:headEnd/>
                <a:tailEnd/>
              </a:ln>
            </p:spPr>
            <p:txBody>
              <a:bodyPr/>
              <a:lstStyle/>
              <a:p>
                <a:endParaRPr lang="en-US"/>
              </a:p>
            </p:txBody>
          </p:sp>
          <p:sp>
            <p:nvSpPr>
              <p:cNvPr id="57831" name="Line 487"/>
              <p:cNvSpPr>
                <a:spLocks noChangeShapeType="1"/>
              </p:cNvSpPr>
              <p:nvPr/>
            </p:nvSpPr>
            <p:spPr bwMode="auto">
              <a:xfrm flipH="1">
                <a:off x="1854" y="3147"/>
                <a:ext cx="12" cy="2"/>
              </a:xfrm>
              <a:prstGeom prst="line">
                <a:avLst/>
              </a:prstGeom>
              <a:noFill/>
              <a:ln w="3175">
                <a:solidFill>
                  <a:srgbClr val="FF7F00"/>
                </a:solidFill>
                <a:round/>
                <a:headEnd/>
                <a:tailEnd/>
              </a:ln>
            </p:spPr>
            <p:txBody>
              <a:bodyPr/>
              <a:lstStyle/>
              <a:p>
                <a:endParaRPr lang="en-US"/>
              </a:p>
            </p:txBody>
          </p:sp>
          <p:sp>
            <p:nvSpPr>
              <p:cNvPr id="57832" name="Line 488"/>
              <p:cNvSpPr>
                <a:spLocks noChangeShapeType="1"/>
              </p:cNvSpPr>
              <p:nvPr/>
            </p:nvSpPr>
            <p:spPr bwMode="auto">
              <a:xfrm flipH="1" flipV="1">
                <a:off x="1853" y="3128"/>
                <a:ext cx="1" cy="21"/>
              </a:xfrm>
              <a:prstGeom prst="line">
                <a:avLst/>
              </a:prstGeom>
              <a:noFill/>
              <a:ln w="3175">
                <a:solidFill>
                  <a:srgbClr val="FF7F00"/>
                </a:solidFill>
                <a:round/>
                <a:headEnd/>
                <a:tailEnd/>
              </a:ln>
            </p:spPr>
            <p:txBody>
              <a:bodyPr/>
              <a:lstStyle/>
              <a:p>
                <a:endParaRPr lang="en-US"/>
              </a:p>
            </p:txBody>
          </p:sp>
          <p:sp>
            <p:nvSpPr>
              <p:cNvPr id="57833" name="Freeform 489"/>
              <p:cNvSpPr>
                <a:spLocks/>
              </p:cNvSpPr>
              <p:nvPr/>
            </p:nvSpPr>
            <p:spPr bwMode="auto">
              <a:xfrm>
                <a:off x="1865" y="3127"/>
                <a:ext cx="24" cy="20"/>
              </a:xfrm>
              <a:custGeom>
                <a:avLst/>
                <a:gdLst/>
                <a:ahLst/>
                <a:cxnLst>
                  <a:cxn ang="0">
                    <a:pos x="0" y="1"/>
                  </a:cxn>
                  <a:cxn ang="0">
                    <a:pos x="22" y="0"/>
                  </a:cxn>
                  <a:cxn ang="0">
                    <a:pos x="24" y="20"/>
                  </a:cxn>
                  <a:cxn ang="0">
                    <a:pos x="1" y="20"/>
                  </a:cxn>
                  <a:cxn ang="0">
                    <a:pos x="0" y="1"/>
                  </a:cxn>
                </a:cxnLst>
                <a:rect l="0" t="0" r="r" b="b"/>
                <a:pathLst>
                  <a:path w="24" h="20">
                    <a:moveTo>
                      <a:pt x="0" y="1"/>
                    </a:moveTo>
                    <a:lnTo>
                      <a:pt x="22" y="0"/>
                    </a:lnTo>
                    <a:lnTo>
                      <a:pt x="24" y="20"/>
                    </a:lnTo>
                    <a:lnTo>
                      <a:pt x="1" y="20"/>
                    </a:lnTo>
                    <a:lnTo>
                      <a:pt x="0" y="1"/>
                    </a:lnTo>
                    <a:close/>
                  </a:path>
                </a:pathLst>
              </a:custGeom>
              <a:solidFill>
                <a:srgbClr val="FF7F00"/>
              </a:solidFill>
              <a:ln w="9525">
                <a:noFill/>
                <a:round/>
                <a:headEnd/>
                <a:tailEnd/>
              </a:ln>
            </p:spPr>
            <p:txBody>
              <a:bodyPr/>
              <a:lstStyle/>
              <a:p>
                <a:endParaRPr lang="en-US"/>
              </a:p>
            </p:txBody>
          </p:sp>
          <p:sp>
            <p:nvSpPr>
              <p:cNvPr id="57834" name="Line 490"/>
              <p:cNvSpPr>
                <a:spLocks noChangeShapeType="1"/>
              </p:cNvSpPr>
              <p:nvPr/>
            </p:nvSpPr>
            <p:spPr bwMode="auto">
              <a:xfrm flipV="1">
                <a:off x="1865" y="3127"/>
                <a:ext cx="22" cy="1"/>
              </a:xfrm>
              <a:prstGeom prst="line">
                <a:avLst/>
              </a:prstGeom>
              <a:noFill/>
              <a:ln w="3175">
                <a:solidFill>
                  <a:srgbClr val="FF7F00"/>
                </a:solidFill>
                <a:round/>
                <a:headEnd/>
                <a:tailEnd/>
              </a:ln>
            </p:spPr>
            <p:txBody>
              <a:bodyPr/>
              <a:lstStyle/>
              <a:p>
                <a:endParaRPr lang="en-US"/>
              </a:p>
            </p:txBody>
          </p:sp>
          <p:sp>
            <p:nvSpPr>
              <p:cNvPr id="57835" name="Line 491"/>
              <p:cNvSpPr>
                <a:spLocks noChangeShapeType="1"/>
              </p:cNvSpPr>
              <p:nvPr/>
            </p:nvSpPr>
            <p:spPr bwMode="auto">
              <a:xfrm>
                <a:off x="1887" y="3127"/>
                <a:ext cx="2" cy="20"/>
              </a:xfrm>
              <a:prstGeom prst="line">
                <a:avLst/>
              </a:prstGeom>
              <a:noFill/>
              <a:ln w="3175">
                <a:solidFill>
                  <a:srgbClr val="FF7F00"/>
                </a:solidFill>
                <a:round/>
                <a:headEnd/>
                <a:tailEnd/>
              </a:ln>
            </p:spPr>
            <p:txBody>
              <a:bodyPr/>
              <a:lstStyle/>
              <a:p>
                <a:endParaRPr lang="en-US"/>
              </a:p>
            </p:txBody>
          </p:sp>
          <p:sp>
            <p:nvSpPr>
              <p:cNvPr id="57836" name="Line 492"/>
              <p:cNvSpPr>
                <a:spLocks noChangeShapeType="1"/>
              </p:cNvSpPr>
              <p:nvPr/>
            </p:nvSpPr>
            <p:spPr bwMode="auto">
              <a:xfrm flipH="1">
                <a:off x="1866" y="3147"/>
                <a:ext cx="23" cy="1"/>
              </a:xfrm>
              <a:prstGeom prst="line">
                <a:avLst/>
              </a:prstGeom>
              <a:noFill/>
              <a:ln w="3175">
                <a:solidFill>
                  <a:srgbClr val="FF7F00"/>
                </a:solidFill>
                <a:round/>
                <a:headEnd/>
                <a:tailEnd/>
              </a:ln>
            </p:spPr>
            <p:txBody>
              <a:bodyPr/>
              <a:lstStyle/>
              <a:p>
                <a:endParaRPr lang="en-US"/>
              </a:p>
            </p:txBody>
          </p:sp>
          <p:sp>
            <p:nvSpPr>
              <p:cNvPr id="57837" name="Line 493"/>
              <p:cNvSpPr>
                <a:spLocks noChangeShapeType="1"/>
              </p:cNvSpPr>
              <p:nvPr/>
            </p:nvSpPr>
            <p:spPr bwMode="auto">
              <a:xfrm flipH="1" flipV="1">
                <a:off x="1865" y="3128"/>
                <a:ext cx="1" cy="19"/>
              </a:xfrm>
              <a:prstGeom prst="line">
                <a:avLst/>
              </a:prstGeom>
              <a:noFill/>
              <a:ln w="3175">
                <a:solidFill>
                  <a:srgbClr val="FF7F00"/>
                </a:solidFill>
                <a:round/>
                <a:headEnd/>
                <a:tailEnd/>
              </a:ln>
            </p:spPr>
            <p:txBody>
              <a:bodyPr/>
              <a:lstStyle/>
              <a:p>
                <a:endParaRPr lang="en-US"/>
              </a:p>
            </p:txBody>
          </p:sp>
          <p:sp>
            <p:nvSpPr>
              <p:cNvPr id="57838" name="Freeform 494"/>
              <p:cNvSpPr>
                <a:spLocks/>
              </p:cNvSpPr>
              <p:nvPr/>
            </p:nvSpPr>
            <p:spPr bwMode="auto">
              <a:xfrm>
                <a:off x="1923" y="3127"/>
                <a:ext cx="8" cy="20"/>
              </a:xfrm>
              <a:custGeom>
                <a:avLst/>
                <a:gdLst/>
                <a:ahLst/>
                <a:cxnLst>
                  <a:cxn ang="0">
                    <a:pos x="0" y="0"/>
                  </a:cxn>
                  <a:cxn ang="0">
                    <a:pos x="7" y="0"/>
                  </a:cxn>
                  <a:cxn ang="0">
                    <a:pos x="8" y="18"/>
                  </a:cxn>
                  <a:cxn ang="0">
                    <a:pos x="2" y="20"/>
                  </a:cxn>
                  <a:cxn ang="0">
                    <a:pos x="0" y="0"/>
                  </a:cxn>
                </a:cxnLst>
                <a:rect l="0" t="0" r="r" b="b"/>
                <a:pathLst>
                  <a:path w="8" h="20">
                    <a:moveTo>
                      <a:pt x="0" y="0"/>
                    </a:moveTo>
                    <a:lnTo>
                      <a:pt x="7" y="0"/>
                    </a:lnTo>
                    <a:lnTo>
                      <a:pt x="8" y="18"/>
                    </a:lnTo>
                    <a:lnTo>
                      <a:pt x="2" y="20"/>
                    </a:lnTo>
                    <a:lnTo>
                      <a:pt x="0" y="0"/>
                    </a:lnTo>
                    <a:close/>
                  </a:path>
                </a:pathLst>
              </a:custGeom>
              <a:solidFill>
                <a:srgbClr val="FF7F00"/>
              </a:solidFill>
              <a:ln w="9525">
                <a:noFill/>
                <a:round/>
                <a:headEnd/>
                <a:tailEnd/>
              </a:ln>
            </p:spPr>
            <p:txBody>
              <a:bodyPr/>
              <a:lstStyle/>
              <a:p>
                <a:endParaRPr lang="en-US"/>
              </a:p>
            </p:txBody>
          </p:sp>
          <p:sp>
            <p:nvSpPr>
              <p:cNvPr id="57839" name="Line 495"/>
              <p:cNvSpPr>
                <a:spLocks noChangeShapeType="1"/>
              </p:cNvSpPr>
              <p:nvPr/>
            </p:nvSpPr>
            <p:spPr bwMode="auto">
              <a:xfrm>
                <a:off x="1923" y="3127"/>
                <a:ext cx="7" cy="1"/>
              </a:xfrm>
              <a:prstGeom prst="line">
                <a:avLst/>
              </a:prstGeom>
              <a:noFill/>
              <a:ln w="3175">
                <a:solidFill>
                  <a:srgbClr val="FF7F00"/>
                </a:solidFill>
                <a:round/>
                <a:headEnd/>
                <a:tailEnd/>
              </a:ln>
            </p:spPr>
            <p:txBody>
              <a:bodyPr/>
              <a:lstStyle/>
              <a:p>
                <a:endParaRPr lang="en-US"/>
              </a:p>
            </p:txBody>
          </p:sp>
          <p:sp>
            <p:nvSpPr>
              <p:cNvPr id="57840" name="Line 496"/>
              <p:cNvSpPr>
                <a:spLocks noChangeShapeType="1"/>
              </p:cNvSpPr>
              <p:nvPr/>
            </p:nvSpPr>
            <p:spPr bwMode="auto">
              <a:xfrm>
                <a:off x="1930" y="3127"/>
                <a:ext cx="1" cy="18"/>
              </a:xfrm>
              <a:prstGeom prst="line">
                <a:avLst/>
              </a:prstGeom>
              <a:noFill/>
              <a:ln w="3175">
                <a:solidFill>
                  <a:srgbClr val="FF7F00"/>
                </a:solidFill>
                <a:round/>
                <a:headEnd/>
                <a:tailEnd/>
              </a:ln>
            </p:spPr>
            <p:txBody>
              <a:bodyPr/>
              <a:lstStyle/>
              <a:p>
                <a:endParaRPr lang="en-US"/>
              </a:p>
            </p:txBody>
          </p:sp>
          <p:sp>
            <p:nvSpPr>
              <p:cNvPr id="57841" name="Line 497"/>
              <p:cNvSpPr>
                <a:spLocks noChangeShapeType="1"/>
              </p:cNvSpPr>
              <p:nvPr/>
            </p:nvSpPr>
            <p:spPr bwMode="auto">
              <a:xfrm flipH="1">
                <a:off x="1925" y="3145"/>
                <a:ext cx="6" cy="2"/>
              </a:xfrm>
              <a:prstGeom prst="line">
                <a:avLst/>
              </a:prstGeom>
              <a:noFill/>
              <a:ln w="3175">
                <a:solidFill>
                  <a:srgbClr val="FF7F00"/>
                </a:solidFill>
                <a:round/>
                <a:headEnd/>
                <a:tailEnd/>
              </a:ln>
            </p:spPr>
            <p:txBody>
              <a:bodyPr/>
              <a:lstStyle/>
              <a:p>
                <a:endParaRPr lang="en-US"/>
              </a:p>
            </p:txBody>
          </p:sp>
          <p:sp>
            <p:nvSpPr>
              <p:cNvPr id="57842" name="Line 498"/>
              <p:cNvSpPr>
                <a:spLocks noChangeShapeType="1"/>
              </p:cNvSpPr>
              <p:nvPr/>
            </p:nvSpPr>
            <p:spPr bwMode="auto">
              <a:xfrm flipH="1" flipV="1">
                <a:off x="1923" y="3127"/>
                <a:ext cx="2" cy="20"/>
              </a:xfrm>
              <a:prstGeom prst="line">
                <a:avLst/>
              </a:prstGeom>
              <a:noFill/>
              <a:ln w="3175">
                <a:solidFill>
                  <a:srgbClr val="FF7F00"/>
                </a:solidFill>
                <a:round/>
                <a:headEnd/>
                <a:tailEnd/>
              </a:ln>
            </p:spPr>
            <p:txBody>
              <a:bodyPr/>
              <a:lstStyle/>
              <a:p>
                <a:endParaRPr lang="en-US"/>
              </a:p>
            </p:txBody>
          </p:sp>
          <p:sp>
            <p:nvSpPr>
              <p:cNvPr id="57843" name="Freeform 499"/>
              <p:cNvSpPr>
                <a:spLocks/>
              </p:cNvSpPr>
              <p:nvPr/>
            </p:nvSpPr>
            <p:spPr bwMode="auto">
              <a:xfrm>
                <a:off x="1930" y="3125"/>
                <a:ext cx="31" cy="20"/>
              </a:xfrm>
              <a:custGeom>
                <a:avLst/>
                <a:gdLst/>
                <a:ahLst/>
                <a:cxnLst>
                  <a:cxn ang="0">
                    <a:pos x="0" y="2"/>
                  </a:cxn>
                  <a:cxn ang="0">
                    <a:pos x="29" y="0"/>
                  </a:cxn>
                  <a:cxn ang="0">
                    <a:pos x="31" y="20"/>
                  </a:cxn>
                  <a:cxn ang="0">
                    <a:pos x="1" y="20"/>
                  </a:cxn>
                  <a:cxn ang="0">
                    <a:pos x="0" y="2"/>
                  </a:cxn>
                </a:cxnLst>
                <a:rect l="0" t="0" r="r" b="b"/>
                <a:pathLst>
                  <a:path w="31" h="20">
                    <a:moveTo>
                      <a:pt x="0" y="2"/>
                    </a:moveTo>
                    <a:lnTo>
                      <a:pt x="29" y="0"/>
                    </a:lnTo>
                    <a:lnTo>
                      <a:pt x="31" y="20"/>
                    </a:lnTo>
                    <a:lnTo>
                      <a:pt x="1" y="20"/>
                    </a:lnTo>
                    <a:lnTo>
                      <a:pt x="0" y="2"/>
                    </a:lnTo>
                    <a:close/>
                  </a:path>
                </a:pathLst>
              </a:custGeom>
              <a:solidFill>
                <a:srgbClr val="FF7F00"/>
              </a:solidFill>
              <a:ln w="9525">
                <a:noFill/>
                <a:round/>
                <a:headEnd/>
                <a:tailEnd/>
              </a:ln>
            </p:spPr>
            <p:txBody>
              <a:bodyPr/>
              <a:lstStyle/>
              <a:p>
                <a:endParaRPr lang="en-US"/>
              </a:p>
            </p:txBody>
          </p:sp>
          <p:sp>
            <p:nvSpPr>
              <p:cNvPr id="57844" name="Line 500"/>
              <p:cNvSpPr>
                <a:spLocks noChangeShapeType="1"/>
              </p:cNvSpPr>
              <p:nvPr/>
            </p:nvSpPr>
            <p:spPr bwMode="auto">
              <a:xfrm flipV="1">
                <a:off x="1930" y="3125"/>
                <a:ext cx="29" cy="2"/>
              </a:xfrm>
              <a:prstGeom prst="line">
                <a:avLst/>
              </a:prstGeom>
              <a:noFill/>
              <a:ln w="3175">
                <a:solidFill>
                  <a:srgbClr val="FF7F00"/>
                </a:solidFill>
                <a:round/>
                <a:headEnd/>
                <a:tailEnd/>
              </a:ln>
            </p:spPr>
            <p:txBody>
              <a:bodyPr/>
              <a:lstStyle/>
              <a:p>
                <a:endParaRPr lang="en-US"/>
              </a:p>
            </p:txBody>
          </p:sp>
          <p:sp>
            <p:nvSpPr>
              <p:cNvPr id="57845" name="Line 501"/>
              <p:cNvSpPr>
                <a:spLocks noChangeShapeType="1"/>
              </p:cNvSpPr>
              <p:nvPr/>
            </p:nvSpPr>
            <p:spPr bwMode="auto">
              <a:xfrm>
                <a:off x="1959" y="3125"/>
                <a:ext cx="2" cy="20"/>
              </a:xfrm>
              <a:prstGeom prst="line">
                <a:avLst/>
              </a:prstGeom>
              <a:noFill/>
              <a:ln w="3175">
                <a:solidFill>
                  <a:srgbClr val="FF7F00"/>
                </a:solidFill>
                <a:round/>
                <a:headEnd/>
                <a:tailEnd/>
              </a:ln>
            </p:spPr>
            <p:txBody>
              <a:bodyPr/>
              <a:lstStyle/>
              <a:p>
                <a:endParaRPr lang="en-US"/>
              </a:p>
            </p:txBody>
          </p:sp>
          <p:sp>
            <p:nvSpPr>
              <p:cNvPr id="57846" name="Line 502"/>
              <p:cNvSpPr>
                <a:spLocks noChangeShapeType="1"/>
              </p:cNvSpPr>
              <p:nvPr/>
            </p:nvSpPr>
            <p:spPr bwMode="auto">
              <a:xfrm flipH="1">
                <a:off x="1931" y="3145"/>
                <a:ext cx="30" cy="1"/>
              </a:xfrm>
              <a:prstGeom prst="line">
                <a:avLst/>
              </a:prstGeom>
              <a:noFill/>
              <a:ln w="3175">
                <a:solidFill>
                  <a:srgbClr val="FF7F00"/>
                </a:solidFill>
                <a:round/>
                <a:headEnd/>
                <a:tailEnd/>
              </a:ln>
            </p:spPr>
            <p:txBody>
              <a:bodyPr/>
              <a:lstStyle/>
              <a:p>
                <a:endParaRPr lang="en-US"/>
              </a:p>
            </p:txBody>
          </p:sp>
          <p:sp>
            <p:nvSpPr>
              <p:cNvPr id="57847" name="Line 503"/>
              <p:cNvSpPr>
                <a:spLocks noChangeShapeType="1"/>
              </p:cNvSpPr>
              <p:nvPr/>
            </p:nvSpPr>
            <p:spPr bwMode="auto">
              <a:xfrm flipH="1" flipV="1">
                <a:off x="1930" y="3127"/>
                <a:ext cx="1" cy="18"/>
              </a:xfrm>
              <a:prstGeom prst="line">
                <a:avLst/>
              </a:prstGeom>
              <a:noFill/>
              <a:ln w="3175">
                <a:solidFill>
                  <a:srgbClr val="FF7F00"/>
                </a:solidFill>
                <a:round/>
                <a:headEnd/>
                <a:tailEnd/>
              </a:ln>
            </p:spPr>
            <p:txBody>
              <a:bodyPr/>
              <a:lstStyle/>
              <a:p>
                <a:endParaRPr lang="en-US"/>
              </a:p>
            </p:txBody>
          </p:sp>
          <p:sp>
            <p:nvSpPr>
              <p:cNvPr id="57848" name="Freeform 504"/>
              <p:cNvSpPr>
                <a:spLocks/>
              </p:cNvSpPr>
              <p:nvPr/>
            </p:nvSpPr>
            <p:spPr bwMode="auto">
              <a:xfrm>
                <a:off x="1993" y="3125"/>
                <a:ext cx="4" cy="20"/>
              </a:xfrm>
              <a:custGeom>
                <a:avLst/>
                <a:gdLst/>
                <a:ahLst/>
                <a:cxnLst>
                  <a:cxn ang="0">
                    <a:pos x="0" y="0"/>
                  </a:cxn>
                  <a:cxn ang="0">
                    <a:pos x="2" y="0"/>
                  </a:cxn>
                  <a:cxn ang="0">
                    <a:pos x="4" y="19"/>
                  </a:cxn>
                  <a:cxn ang="0">
                    <a:pos x="2" y="20"/>
                  </a:cxn>
                  <a:cxn ang="0">
                    <a:pos x="0" y="0"/>
                  </a:cxn>
                </a:cxnLst>
                <a:rect l="0" t="0" r="r" b="b"/>
                <a:pathLst>
                  <a:path w="4" h="20">
                    <a:moveTo>
                      <a:pt x="0" y="0"/>
                    </a:moveTo>
                    <a:lnTo>
                      <a:pt x="2" y="0"/>
                    </a:lnTo>
                    <a:lnTo>
                      <a:pt x="4" y="19"/>
                    </a:lnTo>
                    <a:lnTo>
                      <a:pt x="2" y="20"/>
                    </a:lnTo>
                    <a:lnTo>
                      <a:pt x="0" y="0"/>
                    </a:lnTo>
                    <a:close/>
                  </a:path>
                </a:pathLst>
              </a:custGeom>
              <a:solidFill>
                <a:srgbClr val="FF7F00"/>
              </a:solidFill>
              <a:ln w="9525">
                <a:noFill/>
                <a:round/>
                <a:headEnd/>
                <a:tailEnd/>
              </a:ln>
            </p:spPr>
            <p:txBody>
              <a:bodyPr/>
              <a:lstStyle/>
              <a:p>
                <a:endParaRPr lang="en-US"/>
              </a:p>
            </p:txBody>
          </p:sp>
          <p:sp>
            <p:nvSpPr>
              <p:cNvPr id="57849" name="Line 505"/>
              <p:cNvSpPr>
                <a:spLocks noChangeShapeType="1"/>
              </p:cNvSpPr>
              <p:nvPr/>
            </p:nvSpPr>
            <p:spPr bwMode="auto">
              <a:xfrm>
                <a:off x="1993" y="3125"/>
                <a:ext cx="2" cy="1"/>
              </a:xfrm>
              <a:prstGeom prst="line">
                <a:avLst/>
              </a:prstGeom>
              <a:noFill/>
              <a:ln w="3175">
                <a:solidFill>
                  <a:srgbClr val="FF7F00"/>
                </a:solidFill>
                <a:round/>
                <a:headEnd/>
                <a:tailEnd/>
              </a:ln>
            </p:spPr>
            <p:txBody>
              <a:bodyPr/>
              <a:lstStyle/>
              <a:p>
                <a:endParaRPr lang="en-US"/>
              </a:p>
            </p:txBody>
          </p:sp>
          <p:sp>
            <p:nvSpPr>
              <p:cNvPr id="57850" name="Line 506"/>
              <p:cNvSpPr>
                <a:spLocks noChangeShapeType="1"/>
              </p:cNvSpPr>
              <p:nvPr/>
            </p:nvSpPr>
            <p:spPr bwMode="auto">
              <a:xfrm>
                <a:off x="1995" y="3125"/>
                <a:ext cx="2" cy="19"/>
              </a:xfrm>
              <a:prstGeom prst="line">
                <a:avLst/>
              </a:prstGeom>
              <a:noFill/>
              <a:ln w="3175">
                <a:solidFill>
                  <a:srgbClr val="FF7F00"/>
                </a:solidFill>
                <a:round/>
                <a:headEnd/>
                <a:tailEnd/>
              </a:ln>
            </p:spPr>
            <p:txBody>
              <a:bodyPr/>
              <a:lstStyle/>
              <a:p>
                <a:endParaRPr lang="en-US"/>
              </a:p>
            </p:txBody>
          </p:sp>
          <p:sp>
            <p:nvSpPr>
              <p:cNvPr id="57851" name="Line 507"/>
              <p:cNvSpPr>
                <a:spLocks noChangeShapeType="1"/>
              </p:cNvSpPr>
              <p:nvPr/>
            </p:nvSpPr>
            <p:spPr bwMode="auto">
              <a:xfrm flipH="1">
                <a:off x="1995" y="3144"/>
                <a:ext cx="2" cy="1"/>
              </a:xfrm>
              <a:prstGeom prst="line">
                <a:avLst/>
              </a:prstGeom>
              <a:noFill/>
              <a:ln w="3175">
                <a:solidFill>
                  <a:srgbClr val="FF7F00"/>
                </a:solidFill>
                <a:round/>
                <a:headEnd/>
                <a:tailEnd/>
              </a:ln>
            </p:spPr>
            <p:txBody>
              <a:bodyPr/>
              <a:lstStyle/>
              <a:p>
                <a:endParaRPr lang="en-US"/>
              </a:p>
            </p:txBody>
          </p:sp>
          <p:sp>
            <p:nvSpPr>
              <p:cNvPr id="57852" name="Line 508"/>
              <p:cNvSpPr>
                <a:spLocks noChangeShapeType="1"/>
              </p:cNvSpPr>
              <p:nvPr/>
            </p:nvSpPr>
            <p:spPr bwMode="auto">
              <a:xfrm flipH="1" flipV="1">
                <a:off x="1993" y="3125"/>
                <a:ext cx="2" cy="20"/>
              </a:xfrm>
              <a:prstGeom prst="line">
                <a:avLst/>
              </a:prstGeom>
              <a:noFill/>
              <a:ln w="3175">
                <a:solidFill>
                  <a:srgbClr val="FF7F00"/>
                </a:solidFill>
                <a:round/>
                <a:headEnd/>
                <a:tailEnd/>
              </a:ln>
            </p:spPr>
            <p:txBody>
              <a:bodyPr/>
              <a:lstStyle/>
              <a:p>
                <a:endParaRPr lang="en-US"/>
              </a:p>
            </p:txBody>
          </p:sp>
          <p:sp>
            <p:nvSpPr>
              <p:cNvPr id="57853" name="Freeform 509"/>
              <p:cNvSpPr>
                <a:spLocks/>
              </p:cNvSpPr>
              <p:nvPr/>
            </p:nvSpPr>
            <p:spPr bwMode="auto">
              <a:xfrm>
                <a:off x="1995" y="3123"/>
                <a:ext cx="36" cy="21"/>
              </a:xfrm>
              <a:custGeom>
                <a:avLst/>
                <a:gdLst/>
                <a:ahLst/>
                <a:cxnLst>
                  <a:cxn ang="0">
                    <a:pos x="0" y="2"/>
                  </a:cxn>
                  <a:cxn ang="0">
                    <a:pos x="34" y="0"/>
                  </a:cxn>
                  <a:cxn ang="0">
                    <a:pos x="36" y="21"/>
                  </a:cxn>
                  <a:cxn ang="0">
                    <a:pos x="2" y="21"/>
                  </a:cxn>
                  <a:cxn ang="0">
                    <a:pos x="0" y="2"/>
                  </a:cxn>
                </a:cxnLst>
                <a:rect l="0" t="0" r="r" b="b"/>
                <a:pathLst>
                  <a:path w="36" h="21">
                    <a:moveTo>
                      <a:pt x="0" y="2"/>
                    </a:moveTo>
                    <a:lnTo>
                      <a:pt x="34" y="0"/>
                    </a:lnTo>
                    <a:lnTo>
                      <a:pt x="36" y="21"/>
                    </a:lnTo>
                    <a:lnTo>
                      <a:pt x="2" y="21"/>
                    </a:lnTo>
                    <a:lnTo>
                      <a:pt x="0" y="2"/>
                    </a:lnTo>
                    <a:close/>
                  </a:path>
                </a:pathLst>
              </a:custGeom>
              <a:solidFill>
                <a:srgbClr val="FF7F00"/>
              </a:solidFill>
              <a:ln w="9525">
                <a:noFill/>
                <a:round/>
                <a:headEnd/>
                <a:tailEnd/>
              </a:ln>
            </p:spPr>
            <p:txBody>
              <a:bodyPr/>
              <a:lstStyle/>
              <a:p>
                <a:endParaRPr lang="en-US"/>
              </a:p>
            </p:txBody>
          </p:sp>
          <p:sp>
            <p:nvSpPr>
              <p:cNvPr id="57854" name="Line 510"/>
              <p:cNvSpPr>
                <a:spLocks noChangeShapeType="1"/>
              </p:cNvSpPr>
              <p:nvPr/>
            </p:nvSpPr>
            <p:spPr bwMode="auto">
              <a:xfrm flipV="1">
                <a:off x="1995" y="3123"/>
                <a:ext cx="34" cy="2"/>
              </a:xfrm>
              <a:prstGeom prst="line">
                <a:avLst/>
              </a:prstGeom>
              <a:noFill/>
              <a:ln w="3175">
                <a:solidFill>
                  <a:srgbClr val="FF7F00"/>
                </a:solidFill>
                <a:round/>
                <a:headEnd/>
                <a:tailEnd/>
              </a:ln>
            </p:spPr>
            <p:txBody>
              <a:bodyPr/>
              <a:lstStyle/>
              <a:p>
                <a:endParaRPr lang="en-US"/>
              </a:p>
            </p:txBody>
          </p:sp>
          <p:sp>
            <p:nvSpPr>
              <p:cNvPr id="57855" name="Line 511"/>
              <p:cNvSpPr>
                <a:spLocks noChangeShapeType="1"/>
              </p:cNvSpPr>
              <p:nvPr/>
            </p:nvSpPr>
            <p:spPr bwMode="auto">
              <a:xfrm>
                <a:off x="2029" y="3123"/>
                <a:ext cx="2" cy="21"/>
              </a:xfrm>
              <a:prstGeom prst="line">
                <a:avLst/>
              </a:prstGeom>
              <a:noFill/>
              <a:ln w="3175">
                <a:solidFill>
                  <a:srgbClr val="FF7F00"/>
                </a:solidFill>
                <a:round/>
                <a:headEnd/>
                <a:tailEnd/>
              </a:ln>
            </p:spPr>
            <p:txBody>
              <a:bodyPr/>
              <a:lstStyle/>
              <a:p>
                <a:endParaRPr lang="en-US"/>
              </a:p>
            </p:txBody>
          </p:sp>
          <p:sp>
            <p:nvSpPr>
              <p:cNvPr id="57856" name="Line 512"/>
              <p:cNvSpPr>
                <a:spLocks noChangeShapeType="1"/>
              </p:cNvSpPr>
              <p:nvPr/>
            </p:nvSpPr>
            <p:spPr bwMode="auto">
              <a:xfrm flipH="1">
                <a:off x="1997" y="3144"/>
                <a:ext cx="34" cy="1"/>
              </a:xfrm>
              <a:prstGeom prst="line">
                <a:avLst/>
              </a:prstGeom>
              <a:noFill/>
              <a:ln w="3175">
                <a:solidFill>
                  <a:srgbClr val="FF7F00"/>
                </a:solidFill>
                <a:round/>
                <a:headEnd/>
                <a:tailEnd/>
              </a:ln>
            </p:spPr>
            <p:txBody>
              <a:bodyPr/>
              <a:lstStyle/>
              <a:p>
                <a:endParaRPr lang="en-US"/>
              </a:p>
            </p:txBody>
          </p:sp>
          <p:sp>
            <p:nvSpPr>
              <p:cNvPr id="57857" name="Line 513"/>
              <p:cNvSpPr>
                <a:spLocks noChangeShapeType="1"/>
              </p:cNvSpPr>
              <p:nvPr/>
            </p:nvSpPr>
            <p:spPr bwMode="auto">
              <a:xfrm flipH="1" flipV="1">
                <a:off x="1995" y="3125"/>
                <a:ext cx="2" cy="19"/>
              </a:xfrm>
              <a:prstGeom prst="line">
                <a:avLst/>
              </a:prstGeom>
              <a:noFill/>
              <a:ln w="3175">
                <a:solidFill>
                  <a:srgbClr val="FF7F00"/>
                </a:solidFill>
                <a:round/>
                <a:headEnd/>
                <a:tailEnd/>
              </a:ln>
            </p:spPr>
            <p:txBody>
              <a:bodyPr/>
              <a:lstStyle/>
              <a:p>
                <a:endParaRPr lang="en-US"/>
              </a:p>
            </p:txBody>
          </p:sp>
          <p:sp>
            <p:nvSpPr>
              <p:cNvPr id="57858" name="Freeform 514"/>
              <p:cNvSpPr>
                <a:spLocks/>
              </p:cNvSpPr>
              <p:nvPr/>
            </p:nvSpPr>
            <p:spPr bwMode="auto">
              <a:xfrm>
                <a:off x="2065" y="3121"/>
                <a:ext cx="36" cy="21"/>
              </a:xfrm>
              <a:custGeom>
                <a:avLst/>
                <a:gdLst/>
                <a:ahLst/>
                <a:cxnLst>
                  <a:cxn ang="0">
                    <a:pos x="0" y="0"/>
                  </a:cxn>
                  <a:cxn ang="0">
                    <a:pos x="34" y="0"/>
                  </a:cxn>
                  <a:cxn ang="0">
                    <a:pos x="36" y="21"/>
                  </a:cxn>
                  <a:cxn ang="0">
                    <a:pos x="2" y="21"/>
                  </a:cxn>
                  <a:cxn ang="0">
                    <a:pos x="0" y="0"/>
                  </a:cxn>
                </a:cxnLst>
                <a:rect l="0" t="0" r="r" b="b"/>
                <a:pathLst>
                  <a:path w="36" h="21">
                    <a:moveTo>
                      <a:pt x="0" y="0"/>
                    </a:moveTo>
                    <a:lnTo>
                      <a:pt x="34" y="0"/>
                    </a:lnTo>
                    <a:lnTo>
                      <a:pt x="36" y="21"/>
                    </a:lnTo>
                    <a:lnTo>
                      <a:pt x="2" y="21"/>
                    </a:lnTo>
                    <a:lnTo>
                      <a:pt x="0" y="0"/>
                    </a:lnTo>
                    <a:close/>
                  </a:path>
                </a:pathLst>
              </a:custGeom>
              <a:solidFill>
                <a:srgbClr val="FF7F00"/>
              </a:solidFill>
              <a:ln w="9525">
                <a:noFill/>
                <a:round/>
                <a:headEnd/>
                <a:tailEnd/>
              </a:ln>
            </p:spPr>
            <p:txBody>
              <a:bodyPr/>
              <a:lstStyle/>
              <a:p>
                <a:endParaRPr lang="en-US"/>
              </a:p>
            </p:txBody>
          </p:sp>
          <p:sp>
            <p:nvSpPr>
              <p:cNvPr id="57859" name="Line 515"/>
              <p:cNvSpPr>
                <a:spLocks noChangeShapeType="1"/>
              </p:cNvSpPr>
              <p:nvPr/>
            </p:nvSpPr>
            <p:spPr bwMode="auto">
              <a:xfrm>
                <a:off x="2065" y="3121"/>
                <a:ext cx="34" cy="1"/>
              </a:xfrm>
              <a:prstGeom prst="line">
                <a:avLst/>
              </a:prstGeom>
              <a:noFill/>
              <a:ln w="3175">
                <a:solidFill>
                  <a:srgbClr val="FF7F00"/>
                </a:solidFill>
                <a:round/>
                <a:headEnd/>
                <a:tailEnd/>
              </a:ln>
            </p:spPr>
            <p:txBody>
              <a:bodyPr/>
              <a:lstStyle/>
              <a:p>
                <a:endParaRPr lang="en-US"/>
              </a:p>
            </p:txBody>
          </p:sp>
          <p:sp>
            <p:nvSpPr>
              <p:cNvPr id="57860" name="Line 516"/>
              <p:cNvSpPr>
                <a:spLocks noChangeShapeType="1"/>
              </p:cNvSpPr>
              <p:nvPr/>
            </p:nvSpPr>
            <p:spPr bwMode="auto">
              <a:xfrm>
                <a:off x="2099" y="3121"/>
                <a:ext cx="2" cy="21"/>
              </a:xfrm>
              <a:prstGeom prst="line">
                <a:avLst/>
              </a:prstGeom>
              <a:noFill/>
              <a:ln w="3175">
                <a:solidFill>
                  <a:srgbClr val="FF7F00"/>
                </a:solidFill>
                <a:round/>
                <a:headEnd/>
                <a:tailEnd/>
              </a:ln>
            </p:spPr>
            <p:txBody>
              <a:bodyPr/>
              <a:lstStyle/>
              <a:p>
                <a:endParaRPr lang="en-US"/>
              </a:p>
            </p:txBody>
          </p:sp>
          <p:sp>
            <p:nvSpPr>
              <p:cNvPr id="57861" name="Line 517"/>
              <p:cNvSpPr>
                <a:spLocks noChangeShapeType="1"/>
              </p:cNvSpPr>
              <p:nvPr/>
            </p:nvSpPr>
            <p:spPr bwMode="auto">
              <a:xfrm flipH="1">
                <a:off x="2067" y="3142"/>
                <a:ext cx="34" cy="1"/>
              </a:xfrm>
              <a:prstGeom prst="line">
                <a:avLst/>
              </a:prstGeom>
              <a:noFill/>
              <a:ln w="3175">
                <a:solidFill>
                  <a:srgbClr val="FF7F00"/>
                </a:solidFill>
                <a:round/>
                <a:headEnd/>
                <a:tailEnd/>
              </a:ln>
            </p:spPr>
            <p:txBody>
              <a:bodyPr/>
              <a:lstStyle/>
              <a:p>
                <a:endParaRPr lang="en-US"/>
              </a:p>
            </p:txBody>
          </p:sp>
          <p:sp>
            <p:nvSpPr>
              <p:cNvPr id="57862" name="Line 518"/>
              <p:cNvSpPr>
                <a:spLocks noChangeShapeType="1"/>
              </p:cNvSpPr>
              <p:nvPr/>
            </p:nvSpPr>
            <p:spPr bwMode="auto">
              <a:xfrm flipH="1" flipV="1">
                <a:off x="2065" y="3121"/>
                <a:ext cx="2" cy="21"/>
              </a:xfrm>
              <a:prstGeom prst="line">
                <a:avLst/>
              </a:prstGeom>
              <a:noFill/>
              <a:ln w="3175">
                <a:solidFill>
                  <a:srgbClr val="FF7F00"/>
                </a:solidFill>
                <a:round/>
                <a:headEnd/>
                <a:tailEnd/>
              </a:ln>
            </p:spPr>
            <p:txBody>
              <a:bodyPr/>
              <a:lstStyle/>
              <a:p>
                <a:endParaRPr lang="en-US"/>
              </a:p>
            </p:txBody>
          </p:sp>
          <p:sp>
            <p:nvSpPr>
              <p:cNvPr id="57863" name="Freeform 519"/>
              <p:cNvSpPr>
                <a:spLocks/>
              </p:cNvSpPr>
              <p:nvPr/>
            </p:nvSpPr>
            <p:spPr bwMode="auto">
              <a:xfrm>
                <a:off x="2135" y="3120"/>
                <a:ext cx="38" cy="20"/>
              </a:xfrm>
              <a:custGeom>
                <a:avLst/>
                <a:gdLst/>
                <a:ahLst/>
                <a:cxnLst>
                  <a:cxn ang="0">
                    <a:pos x="0" y="0"/>
                  </a:cxn>
                  <a:cxn ang="0">
                    <a:pos x="36" y="0"/>
                  </a:cxn>
                  <a:cxn ang="0">
                    <a:pos x="38" y="20"/>
                  </a:cxn>
                  <a:cxn ang="0">
                    <a:pos x="2" y="20"/>
                  </a:cxn>
                  <a:cxn ang="0">
                    <a:pos x="0" y="0"/>
                  </a:cxn>
                </a:cxnLst>
                <a:rect l="0" t="0" r="r" b="b"/>
                <a:pathLst>
                  <a:path w="38" h="20">
                    <a:moveTo>
                      <a:pt x="0" y="0"/>
                    </a:moveTo>
                    <a:lnTo>
                      <a:pt x="36" y="0"/>
                    </a:lnTo>
                    <a:lnTo>
                      <a:pt x="38" y="20"/>
                    </a:lnTo>
                    <a:lnTo>
                      <a:pt x="2" y="20"/>
                    </a:lnTo>
                    <a:lnTo>
                      <a:pt x="0" y="0"/>
                    </a:lnTo>
                    <a:close/>
                  </a:path>
                </a:pathLst>
              </a:custGeom>
              <a:solidFill>
                <a:srgbClr val="FF7F00"/>
              </a:solidFill>
              <a:ln w="9525">
                <a:noFill/>
                <a:round/>
                <a:headEnd/>
                <a:tailEnd/>
              </a:ln>
            </p:spPr>
            <p:txBody>
              <a:bodyPr/>
              <a:lstStyle/>
              <a:p>
                <a:endParaRPr lang="en-US"/>
              </a:p>
            </p:txBody>
          </p:sp>
          <p:sp>
            <p:nvSpPr>
              <p:cNvPr id="57864" name="Line 520"/>
              <p:cNvSpPr>
                <a:spLocks noChangeShapeType="1"/>
              </p:cNvSpPr>
              <p:nvPr/>
            </p:nvSpPr>
            <p:spPr bwMode="auto">
              <a:xfrm>
                <a:off x="2135" y="3120"/>
                <a:ext cx="36" cy="1"/>
              </a:xfrm>
              <a:prstGeom prst="line">
                <a:avLst/>
              </a:prstGeom>
              <a:noFill/>
              <a:ln w="3175">
                <a:solidFill>
                  <a:srgbClr val="FF7F00"/>
                </a:solidFill>
                <a:round/>
                <a:headEnd/>
                <a:tailEnd/>
              </a:ln>
            </p:spPr>
            <p:txBody>
              <a:bodyPr/>
              <a:lstStyle/>
              <a:p>
                <a:endParaRPr lang="en-US"/>
              </a:p>
            </p:txBody>
          </p:sp>
          <p:sp>
            <p:nvSpPr>
              <p:cNvPr id="57865" name="Line 521"/>
              <p:cNvSpPr>
                <a:spLocks noChangeShapeType="1"/>
              </p:cNvSpPr>
              <p:nvPr/>
            </p:nvSpPr>
            <p:spPr bwMode="auto">
              <a:xfrm>
                <a:off x="2171" y="3120"/>
                <a:ext cx="2" cy="20"/>
              </a:xfrm>
              <a:prstGeom prst="line">
                <a:avLst/>
              </a:prstGeom>
              <a:noFill/>
              <a:ln w="3175">
                <a:solidFill>
                  <a:srgbClr val="FF7F00"/>
                </a:solidFill>
                <a:round/>
                <a:headEnd/>
                <a:tailEnd/>
              </a:ln>
            </p:spPr>
            <p:txBody>
              <a:bodyPr/>
              <a:lstStyle/>
              <a:p>
                <a:endParaRPr lang="en-US"/>
              </a:p>
            </p:txBody>
          </p:sp>
          <p:sp>
            <p:nvSpPr>
              <p:cNvPr id="57866" name="Line 522"/>
              <p:cNvSpPr>
                <a:spLocks noChangeShapeType="1"/>
              </p:cNvSpPr>
              <p:nvPr/>
            </p:nvSpPr>
            <p:spPr bwMode="auto">
              <a:xfrm flipH="1">
                <a:off x="2137" y="3140"/>
                <a:ext cx="36" cy="1"/>
              </a:xfrm>
              <a:prstGeom prst="line">
                <a:avLst/>
              </a:prstGeom>
              <a:noFill/>
              <a:ln w="3175">
                <a:solidFill>
                  <a:srgbClr val="FF7F00"/>
                </a:solidFill>
                <a:round/>
                <a:headEnd/>
                <a:tailEnd/>
              </a:ln>
            </p:spPr>
            <p:txBody>
              <a:bodyPr/>
              <a:lstStyle/>
              <a:p>
                <a:endParaRPr lang="en-US"/>
              </a:p>
            </p:txBody>
          </p:sp>
          <p:sp>
            <p:nvSpPr>
              <p:cNvPr id="57867" name="Line 523"/>
              <p:cNvSpPr>
                <a:spLocks noChangeShapeType="1"/>
              </p:cNvSpPr>
              <p:nvPr/>
            </p:nvSpPr>
            <p:spPr bwMode="auto">
              <a:xfrm flipH="1" flipV="1">
                <a:off x="2135" y="3120"/>
                <a:ext cx="2" cy="20"/>
              </a:xfrm>
              <a:prstGeom prst="line">
                <a:avLst/>
              </a:prstGeom>
              <a:noFill/>
              <a:ln w="3175">
                <a:solidFill>
                  <a:srgbClr val="FF7F00"/>
                </a:solidFill>
                <a:round/>
                <a:headEnd/>
                <a:tailEnd/>
              </a:ln>
            </p:spPr>
            <p:txBody>
              <a:bodyPr/>
              <a:lstStyle/>
              <a:p>
                <a:endParaRPr lang="en-US"/>
              </a:p>
            </p:txBody>
          </p:sp>
          <p:sp>
            <p:nvSpPr>
              <p:cNvPr id="57868" name="Freeform 524"/>
              <p:cNvSpPr>
                <a:spLocks/>
              </p:cNvSpPr>
              <p:nvPr/>
            </p:nvSpPr>
            <p:spPr bwMode="auto">
              <a:xfrm>
                <a:off x="2206" y="3118"/>
                <a:ext cx="37" cy="21"/>
              </a:xfrm>
              <a:custGeom>
                <a:avLst/>
                <a:gdLst/>
                <a:ahLst/>
                <a:cxnLst>
                  <a:cxn ang="0">
                    <a:pos x="0" y="0"/>
                  </a:cxn>
                  <a:cxn ang="0">
                    <a:pos x="36" y="0"/>
                  </a:cxn>
                  <a:cxn ang="0">
                    <a:pos x="37" y="21"/>
                  </a:cxn>
                  <a:cxn ang="0">
                    <a:pos x="1" y="21"/>
                  </a:cxn>
                  <a:cxn ang="0">
                    <a:pos x="0" y="0"/>
                  </a:cxn>
                </a:cxnLst>
                <a:rect l="0" t="0" r="r" b="b"/>
                <a:pathLst>
                  <a:path w="37" h="21">
                    <a:moveTo>
                      <a:pt x="0" y="0"/>
                    </a:moveTo>
                    <a:lnTo>
                      <a:pt x="36" y="0"/>
                    </a:lnTo>
                    <a:lnTo>
                      <a:pt x="37" y="21"/>
                    </a:lnTo>
                    <a:lnTo>
                      <a:pt x="1" y="21"/>
                    </a:lnTo>
                    <a:lnTo>
                      <a:pt x="0" y="0"/>
                    </a:lnTo>
                    <a:close/>
                  </a:path>
                </a:pathLst>
              </a:custGeom>
              <a:solidFill>
                <a:srgbClr val="FF7F00"/>
              </a:solidFill>
              <a:ln w="9525">
                <a:noFill/>
                <a:round/>
                <a:headEnd/>
                <a:tailEnd/>
              </a:ln>
            </p:spPr>
            <p:txBody>
              <a:bodyPr/>
              <a:lstStyle/>
              <a:p>
                <a:endParaRPr lang="en-US"/>
              </a:p>
            </p:txBody>
          </p:sp>
          <p:sp>
            <p:nvSpPr>
              <p:cNvPr id="57869" name="Line 525"/>
              <p:cNvSpPr>
                <a:spLocks noChangeShapeType="1"/>
              </p:cNvSpPr>
              <p:nvPr/>
            </p:nvSpPr>
            <p:spPr bwMode="auto">
              <a:xfrm>
                <a:off x="2206" y="3118"/>
                <a:ext cx="36" cy="1"/>
              </a:xfrm>
              <a:prstGeom prst="line">
                <a:avLst/>
              </a:prstGeom>
              <a:noFill/>
              <a:ln w="3175">
                <a:solidFill>
                  <a:srgbClr val="FF7F00"/>
                </a:solidFill>
                <a:round/>
                <a:headEnd/>
                <a:tailEnd/>
              </a:ln>
            </p:spPr>
            <p:txBody>
              <a:bodyPr/>
              <a:lstStyle/>
              <a:p>
                <a:endParaRPr lang="en-US"/>
              </a:p>
            </p:txBody>
          </p:sp>
          <p:sp>
            <p:nvSpPr>
              <p:cNvPr id="57870" name="Line 526"/>
              <p:cNvSpPr>
                <a:spLocks noChangeShapeType="1"/>
              </p:cNvSpPr>
              <p:nvPr/>
            </p:nvSpPr>
            <p:spPr bwMode="auto">
              <a:xfrm>
                <a:off x="2242" y="3118"/>
                <a:ext cx="1" cy="21"/>
              </a:xfrm>
              <a:prstGeom prst="line">
                <a:avLst/>
              </a:prstGeom>
              <a:noFill/>
              <a:ln w="3175">
                <a:solidFill>
                  <a:srgbClr val="FF7F00"/>
                </a:solidFill>
                <a:round/>
                <a:headEnd/>
                <a:tailEnd/>
              </a:ln>
            </p:spPr>
            <p:txBody>
              <a:bodyPr/>
              <a:lstStyle/>
              <a:p>
                <a:endParaRPr lang="en-US"/>
              </a:p>
            </p:txBody>
          </p:sp>
          <p:sp>
            <p:nvSpPr>
              <p:cNvPr id="57871" name="Line 527"/>
              <p:cNvSpPr>
                <a:spLocks noChangeShapeType="1"/>
              </p:cNvSpPr>
              <p:nvPr/>
            </p:nvSpPr>
            <p:spPr bwMode="auto">
              <a:xfrm flipH="1">
                <a:off x="2207" y="3139"/>
                <a:ext cx="36" cy="1"/>
              </a:xfrm>
              <a:prstGeom prst="line">
                <a:avLst/>
              </a:prstGeom>
              <a:noFill/>
              <a:ln w="3175">
                <a:solidFill>
                  <a:srgbClr val="FF7F00"/>
                </a:solidFill>
                <a:round/>
                <a:headEnd/>
                <a:tailEnd/>
              </a:ln>
            </p:spPr>
            <p:txBody>
              <a:bodyPr/>
              <a:lstStyle/>
              <a:p>
                <a:endParaRPr lang="en-US"/>
              </a:p>
            </p:txBody>
          </p:sp>
          <p:sp>
            <p:nvSpPr>
              <p:cNvPr id="57872" name="Line 528"/>
              <p:cNvSpPr>
                <a:spLocks noChangeShapeType="1"/>
              </p:cNvSpPr>
              <p:nvPr/>
            </p:nvSpPr>
            <p:spPr bwMode="auto">
              <a:xfrm flipH="1" flipV="1">
                <a:off x="2206" y="3118"/>
                <a:ext cx="1" cy="21"/>
              </a:xfrm>
              <a:prstGeom prst="line">
                <a:avLst/>
              </a:prstGeom>
              <a:noFill/>
              <a:ln w="3175">
                <a:solidFill>
                  <a:srgbClr val="FF7F00"/>
                </a:solidFill>
                <a:round/>
                <a:headEnd/>
                <a:tailEnd/>
              </a:ln>
            </p:spPr>
            <p:txBody>
              <a:bodyPr/>
              <a:lstStyle/>
              <a:p>
                <a:endParaRPr lang="en-US"/>
              </a:p>
            </p:txBody>
          </p:sp>
          <p:sp>
            <p:nvSpPr>
              <p:cNvPr id="57873" name="Freeform 529"/>
              <p:cNvSpPr>
                <a:spLocks/>
              </p:cNvSpPr>
              <p:nvPr/>
            </p:nvSpPr>
            <p:spPr bwMode="auto">
              <a:xfrm>
                <a:off x="2278" y="3115"/>
                <a:ext cx="36" cy="22"/>
              </a:xfrm>
              <a:custGeom>
                <a:avLst/>
                <a:gdLst/>
                <a:ahLst/>
                <a:cxnLst>
                  <a:cxn ang="0">
                    <a:pos x="0" y="1"/>
                  </a:cxn>
                  <a:cxn ang="0">
                    <a:pos x="34" y="0"/>
                  </a:cxn>
                  <a:cxn ang="0">
                    <a:pos x="36" y="20"/>
                  </a:cxn>
                  <a:cxn ang="0">
                    <a:pos x="1" y="22"/>
                  </a:cxn>
                  <a:cxn ang="0">
                    <a:pos x="0" y="1"/>
                  </a:cxn>
                </a:cxnLst>
                <a:rect l="0" t="0" r="r" b="b"/>
                <a:pathLst>
                  <a:path w="36" h="22">
                    <a:moveTo>
                      <a:pt x="0" y="1"/>
                    </a:moveTo>
                    <a:lnTo>
                      <a:pt x="34" y="0"/>
                    </a:lnTo>
                    <a:lnTo>
                      <a:pt x="36" y="20"/>
                    </a:lnTo>
                    <a:lnTo>
                      <a:pt x="1" y="22"/>
                    </a:lnTo>
                    <a:lnTo>
                      <a:pt x="0" y="1"/>
                    </a:lnTo>
                    <a:close/>
                  </a:path>
                </a:pathLst>
              </a:custGeom>
              <a:solidFill>
                <a:srgbClr val="FF7F00"/>
              </a:solidFill>
              <a:ln w="9525">
                <a:noFill/>
                <a:round/>
                <a:headEnd/>
                <a:tailEnd/>
              </a:ln>
            </p:spPr>
            <p:txBody>
              <a:bodyPr/>
              <a:lstStyle/>
              <a:p>
                <a:endParaRPr lang="en-US"/>
              </a:p>
            </p:txBody>
          </p:sp>
          <p:sp>
            <p:nvSpPr>
              <p:cNvPr id="57874" name="Line 530"/>
              <p:cNvSpPr>
                <a:spLocks noChangeShapeType="1"/>
              </p:cNvSpPr>
              <p:nvPr/>
            </p:nvSpPr>
            <p:spPr bwMode="auto">
              <a:xfrm flipV="1">
                <a:off x="2278" y="3115"/>
                <a:ext cx="34" cy="1"/>
              </a:xfrm>
              <a:prstGeom prst="line">
                <a:avLst/>
              </a:prstGeom>
              <a:noFill/>
              <a:ln w="3175">
                <a:solidFill>
                  <a:srgbClr val="FF7F00"/>
                </a:solidFill>
                <a:round/>
                <a:headEnd/>
                <a:tailEnd/>
              </a:ln>
            </p:spPr>
            <p:txBody>
              <a:bodyPr/>
              <a:lstStyle/>
              <a:p>
                <a:endParaRPr lang="en-US"/>
              </a:p>
            </p:txBody>
          </p:sp>
          <p:sp>
            <p:nvSpPr>
              <p:cNvPr id="57875" name="Line 531"/>
              <p:cNvSpPr>
                <a:spLocks noChangeShapeType="1"/>
              </p:cNvSpPr>
              <p:nvPr/>
            </p:nvSpPr>
            <p:spPr bwMode="auto">
              <a:xfrm>
                <a:off x="2312" y="3115"/>
                <a:ext cx="2" cy="20"/>
              </a:xfrm>
              <a:prstGeom prst="line">
                <a:avLst/>
              </a:prstGeom>
              <a:noFill/>
              <a:ln w="3175">
                <a:solidFill>
                  <a:srgbClr val="FF7F00"/>
                </a:solidFill>
                <a:round/>
                <a:headEnd/>
                <a:tailEnd/>
              </a:ln>
            </p:spPr>
            <p:txBody>
              <a:bodyPr/>
              <a:lstStyle/>
              <a:p>
                <a:endParaRPr lang="en-US"/>
              </a:p>
            </p:txBody>
          </p:sp>
          <p:sp>
            <p:nvSpPr>
              <p:cNvPr id="57876" name="Line 532"/>
              <p:cNvSpPr>
                <a:spLocks noChangeShapeType="1"/>
              </p:cNvSpPr>
              <p:nvPr/>
            </p:nvSpPr>
            <p:spPr bwMode="auto">
              <a:xfrm flipH="1">
                <a:off x="2279" y="3135"/>
                <a:ext cx="35" cy="2"/>
              </a:xfrm>
              <a:prstGeom prst="line">
                <a:avLst/>
              </a:prstGeom>
              <a:noFill/>
              <a:ln w="3175">
                <a:solidFill>
                  <a:srgbClr val="FF7F00"/>
                </a:solidFill>
                <a:round/>
                <a:headEnd/>
                <a:tailEnd/>
              </a:ln>
            </p:spPr>
            <p:txBody>
              <a:bodyPr/>
              <a:lstStyle/>
              <a:p>
                <a:endParaRPr lang="en-US"/>
              </a:p>
            </p:txBody>
          </p:sp>
          <p:sp>
            <p:nvSpPr>
              <p:cNvPr id="57877" name="Line 533"/>
              <p:cNvSpPr>
                <a:spLocks noChangeShapeType="1"/>
              </p:cNvSpPr>
              <p:nvPr/>
            </p:nvSpPr>
            <p:spPr bwMode="auto">
              <a:xfrm flipH="1" flipV="1">
                <a:off x="2278" y="3116"/>
                <a:ext cx="1" cy="21"/>
              </a:xfrm>
              <a:prstGeom prst="line">
                <a:avLst/>
              </a:prstGeom>
              <a:noFill/>
              <a:ln w="3175">
                <a:solidFill>
                  <a:srgbClr val="FF7F00"/>
                </a:solidFill>
                <a:round/>
                <a:headEnd/>
                <a:tailEnd/>
              </a:ln>
            </p:spPr>
            <p:txBody>
              <a:bodyPr/>
              <a:lstStyle/>
              <a:p>
                <a:endParaRPr lang="en-US"/>
              </a:p>
            </p:txBody>
          </p:sp>
          <p:sp>
            <p:nvSpPr>
              <p:cNvPr id="57878" name="Freeform 534"/>
              <p:cNvSpPr>
                <a:spLocks/>
              </p:cNvSpPr>
              <p:nvPr/>
            </p:nvSpPr>
            <p:spPr bwMode="auto">
              <a:xfrm>
                <a:off x="2348" y="3113"/>
                <a:ext cx="38" cy="20"/>
              </a:xfrm>
              <a:custGeom>
                <a:avLst/>
                <a:gdLst/>
                <a:ahLst/>
                <a:cxnLst>
                  <a:cxn ang="0">
                    <a:pos x="0" y="0"/>
                  </a:cxn>
                  <a:cxn ang="0">
                    <a:pos x="36" y="0"/>
                  </a:cxn>
                  <a:cxn ang="0">
                    <a:pos x="38" y="20"/>
                  </a:cxn>
                  <a:cxn ang="0">
                    <a:pos x="2" y="20"/>
                  </a:cxn>
                  <a:cxn ang="0">
                    <a:pos x="0" y="0"/>
                  </a:cxn>
                </a:cxnLst>
                <a:rect l="0" t="0" r="r" b="b"/>
                <a:pathLst>
                  <a:path w="38" h="20">
                    <a:moveTo>
                      <a:pt x="0" y="0"/>
                    </a:moveTo>
                    <a:lnTo>
                      <a:pt x="36" y="0"/>
                    </a:lnTo>
                    <a:lnTo>
                      <a:pt x="38" y="20"/>
                    </a:lnTo>
                    <a:lnTo>
                      <a:pt x="2" y="20"/>
                    </a:lnTo>
                    <a:lnTo>
                      <a:pt x="0" y="0"/>
                    </a:lnTo>
                    <a:close/>
                  </a:path>
                </a:pathLst>
              </a:custGeom>
              <a:solidFill>
                <a:srgbClr val="FF7F00"/>
              </a:solidFill>
              <a:ln w="9525">
                <a:noFill/>
                <a:round/>
                <a:headEnd/>
                <a:tailEnd/>
              </a:ln>
            </p:spPr>
            <p:txBody>
              <a:bodyPr/>
              <a:lstStyle/>
              <a:p>
                <a:endParaRPr lang="en-US"/>
              </a:p>
            </p:txBody>
          </p:sp>
          <p:sp>
            <p:nvSpPr>
              <p:cNvPr id="57879" name="Line 535"/>
              <p:cNvSpPr>
                <a:spLocks noChangeShapeType="1"/>
              </p:cNvSpPr>
              <p:nvPr/>
            </p:nvSpPr>
            <p:spPr bwMode="auto">
              <a:xfrm>
                <a:off x="2348" y="3113"/>
                <a:ext cx="36" cy="1"/>
              </a:xfrm>
              <a:prstGeom prst="line">
                <a:avLst/>
              </a:prstGeom>
              <a:noFill/>
              <a:ln w="3175">
                <a:solidFill>
                  <a:srgbClr val="FF7F00"/>
                </a:solidFill>
                <a:round/>
                <a:headEnd/>
                <a:tailEnd/>
              </a:ln>
            </p:spPr>
            <p:txBody>
              <a:bodyPr/>
              <a:lstStyle/>
              <a:p>
                <a:endParaRPr lang="en-US"/>
              </a:p>
            </p:txBody>
          </p:sp>
          <p:sp>
            <p:nvSpPr>
              <p:cNvPr id="57880" name="Line 536"/>
              <p:cNvSpPr>
                <a:spLocks noChangeShapeType="1"/>
              </p:cNvSpPr>
              <p:nvPr/>
            </p:nvSpPr>
            <p:spPr bwMode="auto">
              <a:xfrm>
                <a:off x="2384" y="3113"/>
                <a:ext cx="2" cy="20"/>
              </a:xfrm>
              <a:prstGeom prst="line">
                <a:avLst/>
              </a:prstGeom>
              <a:noFill/>
              <a:ln w="3175">
                <a:solidFill>
                  <a:srgbClr val="FF7F00"/>
                </a:solidFill>
                <a:round/>
                <a:headEnd/>
                <a:tailEnd/>
              </a:ln>
            </p:spPr>
            <p:txBody>
              <a:bodyPr/>
              <a:lstStyle/>
              <a:p>
                <a:endParaRPr lang="en-US"/>
              </a:p>
            </p:txBody>
          </p:sp>
          <p:sp>
            <p:nvSpPr>
              <p:cNvPr id="57881" name="Line 537"/>
              <p:cNvSpPr>
                <a:spLocks noChangeShapeType="1"/>
              </p:cNvSpPr>
              <p:nvPr/>
            </p:nvSpPr>
            <p:spPr bwMode="auto">
              <a:xfrm flipH="1">
                <a:off x="2350" y="3133"/>
                <a:ext cx="36" cy="1"/>
              </a:xfrm>
              <a:prstGeom prst="line">
                <a:avLst/>
              </a:prstGeom>
              <a:noFill/>
              <a:ln w="3175">
                <a:solidFill>
                  <a:srgbClr val="FF7F00"/>
                </a:solidFill>
                <a:round/>
                <a:headEnd/>
                <a:tailEnd/>
              </a:ln>
            </p:spPr>
            <p:txBody>
              <a:bodyPr/>
              <a:lstStyle/>
              <a:p>
                <a:endParaRPr lang="en-US"/>
              </a:p>
            </p:txBody>
          </p:sp>
          <p:sp>
            <p:nvSpPr>
              <p:cNvPr id="57882" name="Line 538"/>
              <p:cNvSpPr>
                <a:spLocks noChangeShapeType="1"/>
              </p:cNvSpPr>
              <p:nvPr/>
            </p:nvSpPr>
            <p:spPr bwMode="auto">
              <a:xfrm flipH="1" flipV="1">
                <a:off x="2348" y="3113"/>
                <a:ext cx="2" cy="20"/>
              </a:xfrm>
              <a:prstGeom prst="line">
                <a:avLst/>
              </a:prstGeom>
              <a:noFill/>
              <a:ln w="3175">
                <a:solidFill>
                  <a:srgbClr val="FF7F00"/>
                </a:solidFill>
                <a:round/>
                <a:headEnd/>
                <a:tailEnd/>
              </a:ln>
            </p:spPr>
            <p:txBody>
              <a:bodyPr/>
              <a:lstStyle/>
              <a:p>
                <a:endParaRPr lang="en-US"/>
              </a:p>
            </p:txBody>
          </p:sp>
          <p:sp>
            <p:nvSpPr>
              <p:cNvPr id="57883" name="Freeform 539"/>
              <p:cNvSpPr>
                <a:spLocks/>
              </p:cNvSpPr>
              <p:nvPr/>
            </p:nvSpPr>
            <p:spPr bwMode="auto">
              <a:xfrm>
                <a:off x="2418" y="3111"/>
                <a:ext cx="36" cy="21"/>
              </a:xfrm>
              <a:custGeom>
                <a:avLst/>
                <a:gdLst/>
                <a:ahLst/>
                <a:cxnLst>
                  <a:cxn ang="0">
                    <a:pos x="0" y="0"/>
                  </a:cxn>
                  <a:cxn ang="0">
                    <a:pos x="34" y="0"/>
                  </a:cxn>
                  <a:cxn ang="0">
                    <a:pos x="36" y="19"/>
                  </a:cxn>
                  <a:cxn ang="0">
                    <a:pos x="2" y="21"/>
                  </a:cxn>
                  <a:cxn ang="0">
                    <a:pos x="0" y="0"/>
                  </a:cxn>
                </a:cxnLst>
                <a:rect l="0" t="0" r="r" b="b"/>
                <a:pathLst>
                  <a:path w="36" h="21">
                    <a:moveTo>
                      <a:pt x="0" y="0"/>
                    </a:moveTo>
                    <a:lnTo>
                      <a:pt x="34" y="0"/>
                    </a:lnTo>
                    <a:lnTo>
                      <a:pt x="36" y="19"/>
                    </a:lnTo>
                    <a:lnTo>
                      <a:pt x="2" y="21"/>
                    </a:lnTo>
                    <a:lnTo>
                      <a:pt x="0" y="0"/>
                    </a:lnTo>
                    <a:close/>
                  </a:path>
                </a:pathLst>
              </a:custGeom>
              <a:solidFill>
                <a:srgbClr val="FF7F00"/>
              </a:solidFill>
              <a:ln w="9525">
                <a:noFill/>
                <a:round/>
                <a:headEnd/>
                <a:tailEnd/>
              </a:ln>
            </p:spPr>
            <p:txBody>
              <a:bodyPr/>
              <a:lstStyle/>
              <a:p>
                <a:endParaRPr lang="en-US"/>
              </a:p>
            </p:txBody>
          </p:sp>
          <p:sp>
            <p:nvSpPr>
              <p:cNvPr id="57884" name="Line 540"/>
              <p:cNvSpPr>
                <a:spLocks noChangeShapeType="1"/>
              </p:cNvSpPr>
              <p:nvPr/>
            </p:nvSpPr>
            <p:spPr bwMode="auto">
              <a:xfrm>
                <a:off x="2418" y="3111"/>
                <a:ext cx="34" cy="1"/>
              </a:xfrm>
              <a:prstGeom prst="line">
                <a:avLst/>
              </a:prstGeom>
              <a:noFill/>
              <a:ln w="3175">
                <a:solidFill>
                  <a:srgbClr val="FF7F00"/>
                </a:solidFill>
                <a:round/>
                <a:headEnd/>
                <a:tailEnd/>
              </a:ln>
            </p:spPr>
            <p:txBody>
              <a:bodyPr/>
              <a:lstStyle/>
              <a:p>
                <a:endParaRPr lang="en-US"/>
              </a:p>
            </p:txBody>
          </p:sp>
          <p:sp>
            <p:nvSpPr>
              <p:cNvPr id="57885" name="Line 541"/>
              <p:cNvSpPr>
                <a:spLocks noChangeShapeType="1"/>
              </p:cNvSpPr>
              <p:nvPr/>
            </p:nvSpPr>
            <p:spPr bwMode="auto">
              <a:xfrm>
                <a:off x="2452" y="3111"/>
                <a:ext cx="2" cy="19"/>
              </a:xfrm>
              <a:prstGeom prst="line">
                <a:avLst/>
              </a:prstGeom>
              <a:noFill/>
              <a:ln w="3175">
                <a:solidFill>
                  <a:srgbClr val="FF7F00"/>
                </a:solidFill>
                <a:round/>
                <a:headEnd/>
                <a:tailEnd/>
              </a:ln>
            </p:spPr>
            <p:txBody>
              <a:bodyPr/>
              <a:lstStyle/>
              <a:p>
                <a:endParaRPr lang="en-US"/>
              </a:p>
            </p:txBody>
          </p:sp>
          <p:sp>
            <p:nvSpPr>
              <p:cNvPr id="57886" name="Line 542"/>
              <p:cNvSpPr>
                <a:spLocks noChangeShapeType="1"/>
              </p:cNvSpPr>
              <p:nvPr/>
            </p:nvSpPr>
            <p:spPr bwMode="auto">
              <a:xfrm flipH="1">
                <a:off x="2420" y="3130"/>
                <a:ext cx="34" cy="2"/>
              </a:xfrm>
              <a:prstGeom prst="line">
                <a:avLst/>
              </a:prstGeom>
              <a:noFill/>
              <a:ln w="3175">
                <a:solidFill>
                  <a:srgbClr val="FF7F00"/>
                </a:solidFill>
                <a:round/>
                <a:headEnd/>
                <a:tailEnd/>
              </a:ln>
            </p:spPr>
            <p:txBody>
              <a:bodyPr/>
              <a:lstStyle/>
              <a:p>
                <a:endParaRPr lang="en-US"/>
              </a:p>
            </p:txBody>
          </p:sp>
          <p:sp>
            <p:nvSpPr>
              <p:cNvPr id="57887" name="Line 543"/>
              <p:cNvSpPr>
                <a:spLocks noChangeShapeType="1"/>
              </p:cNvSpPr>
              <p:nvPr/>
            </p:nvSpPr>
            <p:spPr bwMode="auto">
              <a:xfrm flipH="1" flipV="1">
                <a:off x="2418" y="3111"/>
                <a:ext cx="2" cy="21"/>
              </a:xfrm>
              <a:prstGeom prst="line">
                <a:avLst/>
              </a:prstGeom>
              <a:noFill/>
              <a:ln w="3175">
                <a:solidFill>
                  <a:srgbClr val="FF7F00"/>
                </a:solidFill>
                <a:round/>
                <a:headEnd/>
                <a:tailEnd/>
              </a:ln>
            </p:spPr>
            <p:txBody>
              <a:bodyPr/>
              <a:lstStyle/>
              <a:p>
                <a:endParaRPr lang="en-US"/>
              </a:p>
            </p:txBody>
          </p:sp>
          <p:sp>
            <p:nvSpPr>
              <p:cNvPr id="57888" name="Freeform 544"/>
              <p:cNvSpPr>
                <a:spLocks/>
              </p:cNvSpPr>
              <p:nvPr/>
            </p:nvSpPr>
            <p:spPr bwMode="auto">
              <a:xfrm>
                <a:off x="2452" y="3109"/>
                <a:ext cx="4" cy="21"/>
              </a:xfrm>
              <a:custGeom>
                <a:avLst/>
                <a:gdLst/>
                <a:ahLst/>
                <a:cxnLst>
                  <a:cxn ang="0">
                    <a:pos x="0" y="2"/>
                  </a:cxn>
                  <a:cxn ang="0">
                    <a:pos x="2" y="0"/>
                  </a:cxn>
                  <a:cxn ang="0">
                    <a:pos x="4" y="21"/>
                  </a:cxn>
                  <a:cxn ang="0">
                    <a:pos x="2" y="21"/>
                  </a:cxn>
                  <a:cxn ang="0">
                    <a:pos x="0" y="2"/>
                  </a:cxn>
                </a:cxnLst>
                <a:rect l="0" t="0" r="r" b="b"/>
                <a:pathLst>
                  <a:path w="4" h="21">
                    <a:moveTo>
                      <a:pt x="0" y="2"/>
                    </a:moveTo>
                    <a:lnTo>
                      <a:pt x="2" y="0"/>
                    </a:lnTo>
                    <a:lnTo>
                      <a:pt x="4" y="21"/>
                    </a:lnTo>
                    <a:lnTo>
                      <a:pt x="2" y="21"/>
                    </a:lnTo>
                    <a:lnTo>
                      <a:pt x="0" y="2"/>
                    </a:lnTo>
                    <a:close/>
                  </a:path>
                </a:pathLst>
              </a:custGeom>
              <a:solidFill>
                <a:srgbClr val="FF7F00"/>
              </a:solidFill>
              <a:ln w="9525">
                <a:noFill/>
                <a:round/>
                <a:headEnd/>
                <a:tailEnd/>
              </a:ln>
            </p:spPr>
            <p:txBody>
              <a:bodyPr/>
              <a:lstStyle/>
              <a:p>
                <a:endParaRPr lang="en-US"/>
              </a:p>
            </p:txBody>
          </p:sp>
          <p:sp>
            <p:nvSpPr>
              <p:cNvPr id="57889" name="Line 545"/>
              <p:cNvSpPr>
                <a:spLocks noChangeShapeType="1"/>
              </p:cNvSpPr>
              <p:nvPr/>
            </p:nvSpPr>
            <p:spPr bwMode="auto">
              <a:xfrm flipV="1">
                <a:off x="2452" y="3109"/>
                <a:ext cx="2" cy="2"/>
              </a:xfrm>
              <a:prstGeom prst="line">
                <a:avLst/>
              </a:prstGeom>
              <a:noFill/>
              <a:ln w="3175">
                <a:solidFill>
                  <a:srgbClr val="FF7F00"/>
                </a:solidFill>
                <a:round/>
                <a:headEnd/>
                <a:tailEnd/>
              </a:ln>
            </p:spPr>
            <p:txBody>
              <a:bodyPr/>
              <a:lstStyle/>
              <a:p>
                <a:endParaRPr lang="en-US"/>
              </a:p>
            </p:txBody>
          </p:sp>
          <p:sp>
            <p:nvSpPr>
              <p:cNvPr id="57890" name="Line 546"/>
              <p:cNvSpPr>
                <a:spLocks noChangeShapeType="1"/>
              </p:cNvSpPr>
              <p:nvPr/>
            </p:nvSpPr>
            <p:spPr bwMode="auto">
              <a:xfrm>
                <a:off x="2454" y="3109"/>
                <a:ext cx="2" cy="21"/>
              </a:xfrm>
              <a:prstGeom prst="line">
                <a:avLst/>
              </a:prstGeom>
              <a:noFill/>
              <a:ln w="3175">
                <a:solidFill>
                  <a:srgbClr val="FF7F00"/>
                </a:solidFill>
                <a:round/>
                <a:headEnd/>
                <a:tailEnd/>
              </a:ln>
            </p:spPr>
            <p:txBody>
              <a:bodyPr/>
              <a:lstStyle/>
              <a:p>
                <a:endParaRPr lang="en-US"/>
              </a:p>
            </p:txBody>
          </p:sp>
          <p:sp>
            <p:nvSpPr>
              <p:cNvPr id="57891" name="Line 547"/>
              <p:cNvSpPr>
                <a:spLocks noChangeShapeType="1"/>
              </p:cNvSpPr>
              <p:nvPr/>
            </p:nvSpPr>
            <p:spPr bwMode="auto">
              <a:xfrm flipH="1">
                <a:off x="2454" y="3130"/>
                <a:ext cx="2" cy="1"/>
              </a:xfrm>
              <a:prstGeom prst="line">
                <a:avLst/>
              </a:prstGeom>
              <a:noFill/>
              <a:ln w="3175">
                <a:solidFill>
                  <a:srgbClr val="FF7F00"/>
                </a:solidFill>
                <a:round/>
                <a:headEnd/>
                <a:tailEnd/>
              </a:ln>
            </p:spPr>
            <p:txBody>
              <a:bodyPr/>
              <a:lstStyle/>
              <a:p>
                <a:endParaRPr lang="en-US"/>
              </a:p>
            </p:txBody>
          </p:sp>
          <p:sp>
            <p:nvSpPr>
              <p:cNvPr id="57892" name="Line 548"/>
              <p:cNvSpPr>
                <a:spLocks noChangeShapeType="1"/>
              </p:cNvSpPr>
              <p:nvPr/>
            </p:nvSpPr>
            <p:spPr bwMode="auto">
              <a:xfrm flipH="1" flipV="1">
                <a:off x="2452" y="3111"/>
                <a:ext cx="2" cy="19"/>
              </a:xfrm>
              <a:prstGeom prst="line">
                <a:avLst/>
              </a:prstGeom>
              <a:noFill/>
              <a:ln w="3175">
                <a:solidFill>
                  <a:srgbClr val="FF7F00"/>
                </a:solidFill>
                <a:round/>
                <a:headEnd/>
                <a:tailEnd/>
              </a:ln>
            </p:spPr>
            <p:txBody>
              <a:bodyPr/>
              <a:lstStyle/>
              <a:p>
                <a:endParaRPr lang="en-US"/>
              </a:p>
            </p:txBody>
          </p:sp>
          <p:sp>
            <p:nvSpPr>
              <p:cNvPr id="57893" name="Freeform 549"/>
              <p:cNvSpPr>
                <a:spLocks/>
              </p:cNvSpPr>
              <p:nvPr/>
            </p:nvSpPr>
            <p:spPr bwMode="auto">
              <a:xfrm>
                <a:off x="2490" y="3108"/>
                <a:ext cx="29" cy="20"/>
              </a:xfrm>
              <a:custGeom>
                <a:avLst/>
                <a:gdLst/>
                <a:ahLst/>
                <a:cxnLst>
                  <a:cxn ang="0">
                    <a:pos x="0" y="0"/>
                  </a:cxn>
                  <a:cxn ang="0">
                    <a:pos x="28" y="0"/>
                  </a:cxn>
                  <a:cxn ang="0">
                    <a:pos x="29" y="19"/>
                  </a:cxn>
                  <a:cxn ang="0">
                    <a:pos x="2" y="20"/>
                  </a:cxn>
                  <a:cxn ang="0">
                    <a:pos x="0" y="0"/>
                  </a:cxn>
                </a:cxnLst>
                <a:rect l="0" t="0" r="r" b="b"/>
                <a:pathLst>
                  <a:path w="29" h="20">
                    <a:moveTo>
                      <a:pt x="0" y="0"/>
                    </a:moveTo>
                    <a:lnTo>
                      <a:pt x="28" y="0"/>
                    </a:lnTo>
                    <a:lnTo>
                      <a:pt x="29" y="19"/>
                    </a:lnTo>
                    <a:lnTo>
                      <a:pt x="2" y="20"/>
                    </a:lnTo>
                    <a:lnTo>
                      <a:pt x="0" y="0"/>
                    </a:lnTo>
                    <a:close/>
                  </a:path>
                </a:pathLst>
              </a:custGeom>
              <a:solidFill>
                <a:srgbClr val="FF7F00"/>
              </a:solidFill>
              <a:ln w="9525">
                <a:noFill/>
                <a:round/>
                <a:headEnd/>
                <a:tailEnd/>
              </a:ln>
            </p:spPr>
            <p:txBody>
              <a:bodyPr/>
              <a:lstStyle/>
              <a:p>
                <a:endParaRPr lang="en-US"/>
              </a:p>
            </p:txBody>
          </p:sp>
          <p:sp>
            <p:nvSpPr>
              <p:cNvPr id="57894" name="Line 550"/>
              <p:cNvSpPr>
                <a:spLocks noChangeShapeType="1"/>
              </p:cNvSpPr>
              <p:nvPr/>
            </p:nvSpPr>
            <p:spPr bwMode="auto">
              <a:xfrm>
                <a:off x="2490" y="3108"/>
                <a:ext cx="28" cy="1"/>
              </a:xfrm>
              <a:prstGeom prst="line">
                <a:avLst/>
              </a:prstGeom>
              <a:noFill/>
              <a:ln w="3175">
                <a:solidFill>
                  <a:srgbClr val="FF7F00"/>
                </a:solidFill>
                <a:round/>
                <a:headEnd/>
                <a:tailEnd/>
              </a:ln>
            </p:spPr>
            <p:txBody>
              <a:bodyPr/>
              <a:lstStyle/>
              <a:p>
                <a:endParaRPr lang="en-US"/>
              </a:p>
            </p:txBody>
          </p:sp>
          <p:sp>
            <p:nvSpPr>
              <p:cNvPr id="57895" name="Line 551"/>
              <p:cNvSpPr>
                <a:spLocks noChangeShapeType="1"/>
              </p:cNvSpPr>
              <p:nvPr/>
            </p:nvSpPr>
            <p:spPr bwMode="auto">
              <a:xfrm>
                <a:off x="2518" y="3108"/>
                <a:ext cx="1" cy="19"/>
              </a:xfrm>
              <a:prstGeom prst="line">
                <a:avLst/>
              </a:prstGeom>
              <a:noFill/>
              <a:ln w="3175">
                <a:solidFill>
                  <a:srgbClr val="FF7F00"/>
                </a:solidFill>
                <a:round/>
                <a:headEnd/>
                <a:tailEnd/>
              </a:ln>
            </p:spPr>
            <p:txBody>
              <a:bodyPr/>
              <a:lstStyle/>
              <a:p>
                <a:endParaRPr lang="en-US"/>
              </a:p>
            </p:txBody>
          </p:sp>
          <p:sp>
            <p:nvSpPr>
              <p:cNvPr id="57896" name="Line 552"/>
              <p:cNvSpPr>
                <a:spLocks noChangeShapeType="1"/>
              </p:cNvSpPr>
              <p:nvPr/>
            </p:nvSpPr>
            <p:spPr bwMode="auto">
              <a:xfrm flipH="1">
                <a:off x="2492" y="3127"/>
                <a:ext cx="27" cy="1"/>
              </a:xfrm>
              <a:prstGeom prst="line">
                <a:avLst/>
              </a:prstGeom>
              <a:noFill/>
              <a:ln w="3175">
                <a:solidFill>
                  <a:srgbClr val="FF7F00"/>
                </a:solidFill>
                <a:round/>
                <a:headEnd/>
                <a:tailEnd/>
              </a:ln>
            </p:spPr>
            <p:txBody>
              <a:bodyPr/>
              <a:lstStyle/>
              <a:p>
                <a:endParaRPr lang="en-US"/>
              </a:p>
            </p:txBody>
          </p:sp>
          <p:sp>
            <p:nvSpPr>
              <p:cNvPr id="57897" name="Line 553"/>
              <p:cNvSpPr>
                <a:spLocks noChangeShapeType="1"/>
              </p:cNvSpPr>
              <p:nvPr/>
            </p:nvSpPr>
            <p:spPr bwMode="auto">
              <a:xfrm flipH="1" flipV="1">
                <a:off x="2490" y="3108"/>
                <a:ext cx="2" cy="20"/>
              </a:xfrm>
              <a:prstGeom prst="line">
                <a:avLst/>
              </a:prstGeom>
              <a:noFill/>
              <a:ln w="3175">
                <a:solidFill>
                  <a:srgbClr val="FF7F00"/>
                </a:solidFill>
                <a:round/>
                <a:headEnd/>
                <a:tailEnd/>
              </a:ln>
            </p:spPr>
            <p:txBody>
              <a:bodyPr/>
              <a:lstStyle/>
              <a:p>
                <a:endParaRPr lang="en-US"/>
              </a:p>
            </p:txBody>
          </p:sp>
          <p:sp>
            <p:nvSpPr>
              <p:cNvPr id="57898" name="Freeform 554"/>
              <p:cNvSpPr>
                <a:spLocks/>
              </p:cNvSpPr>
              <p:nvPr/>
            </p:nvSpPr>
            <p:spPr bwMode="auto">
              <a:xfrm>
                <a:off x="2518" y="3106"/>
                <a:ext cx="8" cy="21"/>
              </a:xfrm>
              <a:custGeom>
                <a:avLst/>
                <a:gdLst/>
                <a:ahLst/>
                <a:cxnLst>
                  <a:cxn ang="0">
                    <a:pos x="0" y="2"/>
                  </a:cxn>
                  <a:cxn ang="0">
                    <a:pos x="6" y="0"/>
                  </a:cxn>
                  <a:cxn ang="0">
                    <a:pos x="8" y="21"/>
                  </a:cxn>
                  <a:cxn ang="0">
                    <a:pos x="1" y="21"/>
                  </a:cxn>
                  <a:cxn ang="0">
                    <a:pos x="0" y="2"/>
                  </a:cxn>
                </a:cxnLst>
                <a:rect l="0" t="0" r="r" b="b"/>
                <a:pathLst>
                  <a:path w="8" h="21">
                    <a:moveTo>
                      <a:pt x="0" y="2"/>
                    </a:moveTo>
                    <a:lnTo>
                      <a:pt x="6" y="0"/>
                    </a:lnTo>
                    <a:lnTo>
                      <a:pt x="8" y="21"/>
                    </a:lnTo>
                    <a:lnTo>
                      <a:pt x="1" y="21"/>
                    </a:lnTo>
                    <a:lnTo>
                      <a:pt x="0" y="2"/>
                    </a:lnTo>
                    <a:close/>
                  </a:path>
                </a:pathLst>
              </a:custGeom>
              <a:solidFill>
                <a:srgbClr val="FF7F00"/>
              </a:solidFill>
              <a:ln w="9525">
                <a:noFill/>
                <a:round/>
                <a:headEnd/>
                <a:tailEnd/>
              </a:ln>
            </p:spPr>
            <p:txBody>
              <a:bodyPr/>
              <a:lstStyle/>
              <a:p>
                <a:endParaRPr lang="en-US"/>
              </a:p>
            </p:txBody>
          </p:sp>
          <p:sp>
            <p:nvSpPr>
              <p:cNvPr id="57899" name="Line 555"/>
              <p:cNvSpPr>
                <a:spLocks noChangeShapeType="1"/>
              </p:cNvSpPr>
              <p:nvPr/>
            </p:nvSpPr>
            <p:spPr bwMode="auto">
              <a:xfrm flipV="1">
                <a:off x="2518" y="3106"/>
                <a:ext cx="6" cy="2"/>
              </a:xfrm>
              <a:prstGeom prst="line">
                <a:avLst/>
              </a:prstGeom>
              <a:noFill/>
              <a:ln w="3175">
                <a:solidFill>
                  <a:srgbClr val="FF7F00"/>
                </a:solidFill>
                <a:round/>
                <a:headEnd/>
                <a:tailEnd/>
              </a:ln>
            </p:spPr>
            <p:txBody>
              <a:bodyPr/>
              <a:lstStyle/>
              <a:p>
                <a:endParaRPr lang="en-US"/>
              </a:p>
            </p:txBody>
          </p:sp>
          <p:sp>
            <p:nvSpPr>
              <p:cNvPr id="57900" name="Line 556"/>
              <p:cNvSpPr>
                <a:spLocks noChangeShapeType="1"/>
              </p:cNvSpPr>
              <p:nvPr/>
            </p:nvSpPr>
            <p:spPr bwMode="auto">
              <a:xfrm>
                <a:off x="2524" y="3106"/>
                <a:ext cx="2" cy="21"/>
              </a:xfrm>
              <a:prstGeom prst="line">
                <a:avLst/>
              </a:prstGeom>
              <a:noFill/>
              <a:ln w="3175">
                <a:solidFill>
                  <a:srgbClr val="FF7F00"/>
                </a:solidFill>
                <a:round/>
                <a:headEnd/>
                <a:tailEnd/>
              </a:ln>
            </p:spPr>
            <p:txBody>
              <a:bodyPr/>
              <a:lstStyle/>
              <a:p>
                <a:endParaRPr lang="en-US"/>
              </a:p>
            </p:txBody>
          </p:sp>
          <p:sp>
            <p:nvSpPr>
              <p:cNvPr id="57901" name="Line 557"/>
              <p:cNvSpPr>
                <a:spLocks noChangeShapeType="1"/>
              </p:cNvSpPr>
              <p:nvPr/>
            </p:nvSpPr>
            <p:spPr bwMode="auto">
              <a:xfrm flipH="1">
                <a:off x="2519" y="3127"/>
                <a:ext cx="7" cy="1"/>
              </a:xfrm>
              <a:prstGeom prst="line">
                <a:avLst/>
              </a:prstGeom>
              <a:noFill/>
              <a:ln w="3175">
                <a:solidFill>
                  <a:srgbClr val="FF7F00"/>
                </a:solidFill>
                <a:round/>
                <a:headEnd/>
                <a:tailEnd/>
              </a:ln>
            </p:spPr>
            <p:txBody>
              <a:bodyPr/>
              <a:lstStyle/>
              <a:p>
                <a:endParaRPr lang="en-US"/>
              </a:p>
            </p:txBody>
          </p:sp>
          <p:sp>
            <p:nvSpPr>
              <p:cNvPr id="57902" name="Line 558"/>
              <p:cNvSpPr>
                <a:spLocks noChangeShapeType="1"/>
              </p:cNvSpPr>
              <p:nvPr/>
            </p:nvSpPr>
            <p:spPr bwMode="auto">
              <a:xfrm flipH="1" flipV="1">
                <a:off x="2518" y="3108"/>
                <a:ext cx="1" cy="19"/>
              </a:xfrm>
              <a:prstGeom prst="line">
                <a:avLst/>
              </a:prstGeom>
              <a:noFill/>
              <a:ln w="3175">
                <a:solidFill>
                  <a:srgbClr val="FF7F00"/>
                </a:solidFill>
                <a:round/>
                <a:headEnd/>
                <a:tailEnd/>
              </a:ln>
            </p:spPr>
            <p:txBody>
              <a:bodyPr/>
              <a:lstStyle/>
              <a:p>
                <a:endParaRPr lang="en-US"/>
              </a:p>
            </p:txBody>
          </p:sp>
          <p:sp>
            <p:nvSpPr>
              <p:cNvPr id="57903" name="Freeform 559"/>
              <p:cNvSpPr>
                <a:spLocks/>
              </p:cNvSpPr>
              <p:nvPr/>
            </p:nvSpPr>
            <p:spPr bwMode="auto">
              <a:xfrm>
                <a:off x="2560" y="3106"/>
                <a:ext cx="26" cy="21"/>
              </a:xfrm>
              <a:custGeom>
                <a:avLst/>
                <a:gdLst/>
                <a:ahLst/>
                <a:cxnLst>
                  <a:cxn ang="0">
                    <a:pos x="0" y="0"/>
                  </a:cxn>
                  <a:cxn ang="0">
                    <a:pos x="24" y="0"/>
                  </a:cxn>
                  <a:cxn ang="0">
                    <a:pos x="26" y="19"/>
                  </a:cxn>
                  <a:cxn ang="0">
                    <a:pos x="2" y="21"/>
                  </a:cxn>
                  <a:cxn ang="0">
                    <a:pos x="0" y="0"/>
                  </a:cxn>
                </a:cxnLst>
                <a:rect l="0" t="0" r="r" b="b"/>
                <a:pathLst>
                  <a:path w="26" h="21">
                    <a:moveTo>
                      <a:pt x="0" y="0"/>
                    </a:moveTo>
                    <a:lnTo>
                      <a:pt x="24" y="0"/>
                    </a:lnTo>
                    <a:lnTo>
                      <a:pt x="26" y="19"/>
                    </a:lnTo>
                    <a:lnTo>
                      <a:pt x="2" y="21"/>
                    </a:lnTo>
                    <a:lnTo>
                      <a:pt x="0" y="0"/>
                    </a:lnTo>
                    <a:close/>
                  </a:path>
                </a:pathLst>
              </a:custGeom>
              <a:solidFill>
                <a:srgbClr val="FF7F00"/>
              </a:solidFill>
              <a:ln w="9525">
                <a:noFill/>
                <a:round/>
                <a:headEnd/>
                <a:tailEnd/>
              </a:ln>
            </p:spPr>
            <p:txBody>
              <a:bodyPr/>
              <a:lstStyle/>
              <a:p>
                <a:endParaRPr lang="en-US"/>
              </a:p>
            </p:txBody>
          </p:sp>
          <p:sp>
            <p:nvSpPr>
              <p:cNvPr id="57904" name="Line 560"/>
              <p:cNvSpPr>
                <a:spLocks noChangeShapeType="1"/>
              </p:cNvSpPr>
              <p:nvPr/>
            </p:nvSpPr>
            <p:spPr bwMode="auto">
              <a:xfrm>
                <a:off x="2560" y="3106"/>
                <a:ext cx="24" cy="1"/>
              </a:xfrm>
              <a:prstGeom prst="line">
                <a:avLst/>
              </a:prstGeom>
              <a:noFill/>
              <a:ln w="3175">
                <a:solidFill>
                  <a:srgbClr val="FF7F00"/>
                </a:solidFill>
                <a:round/>
                <a:headEnd/>
                <a:tailEnd/>
              </a:ln>
            </p:spPr>
            <p:txBody>
              <a:bodyPr/>
              <a:lstStyle/>
              <a:p>
                <a:endParaRPr lang="en-US"/>
              </a:p>
            </p:txBody>
          </p:sp>
          <p:sp>
            <p:nvSpPr>
              <p:cNvPr id="57905" name="Line 561"/>
              <p:cNvSpPr>
                <a:spLocks noChangeShapeType="1"/>
              </p:cNvSpPr>
              <p:nvPr/>
            </p:nvSpPr>
            <p:spPr bwMode="auto">
              <a:xfrm>
                <a:off x="2584" y="3106"/>
                <a:ext cx="2" cy="19"/>
              </a:xfrm>
              <a:prstGeom prst="line">
                <a:avLst/>
              </a:prstGeom>
              <a:noFill/>
              <a:ln w="3175">
                <a:solidFill>
                  <a:srgbClr val="FF7F00"/>
                </a:solidFill>
                <a:round/>
                <a:headEnd/>
                <a:tailEnd/>
              </a:ln>
            </p:spPr>
            <p:txBody>
              <a:bodyPr/>
              <a:lstStyle/>
              <a:p>
                <a:endParaRPr lang="en-US"/>
              </a:p>
            </p:txBody>
          </p:sp>
          <p:sp>
            <p:nvSpPr>
              <p:cNvPr id="57906" name="Line 562"/>
              <p:cNvSpPr>
                <a:spLocks noChangeShapeType="1"/>
              </p:cNvSpPr>
              <p:nvPr/>
            </p:nvSpPr>
            <p:spPr bwMode="auto">
              <a:xfrm flipH="1">
                <a:off x="2562" y="3125"/>
                <a:ext cx="24" cy="2"/>
              </a:xfrm>
              <a:prstGeom prst="line">
                <a:avLst/>
              </a:prstGeom>
              <a:noFill/>
              <a:ln w="3175">
                <a:solidFill>
                  <a:srgbClr val="FF7F00"/>
                </a:solidFill>
                <a:round/>
                <a:headEnd/>
                <a:tailEnd/>
              </a:ln>
            </p:spPr>
            <p:txBody>
              <a:bodyPr/>
              <a:lstStyle/>
              <a:p>
                <a:endParaRPr lang="en-US"/>
              </a:p>
            </p:txBody>
          </p:sp>
          <p:sp>
            <p:nvSpPr>
              <p:cNvPr id="57907" name="Line 563"/>
              <p:cNvSpPr>
                <a:spLocks noChangeShapeType="1"/>
              </p:cNvSpPr>
              <p:nvPr/>
            </p:nvSpPr>
            <p:spPr bwMode="auto">
              <a:xfrm flipH="1" flipV="1">
                <a:off x="2560" y="3106"/>
                <a:ext cx="2" cy="21"/>
              </a:xfrm>
              <a:prstGeom prst="line">
                <a:avLst/>
              </a:prstGeom>
              <a:noFill/>
              <a:ln w="3175">
                <a:solidFill>
                  <a:srgbClr val="FF7F00"/>
                </a:solidFill>
                <a:round/>
                <a:headEnd/>
                <a:tailEnd/>
              </a:ln>
            </p:spPr>
            <p:txBody>
              <a:bodyPr/>
              <a:lstStyle/>
              <a:p>
                <a:endParaRPr lang="en-US"/>
              </a:p>
            </p:txBody>
          </p:sp>
          <p:sp>
            <p:nvSpPr>
              <p:cNvPr id="57908" name="Freeform 564"/>
              <p:cNvSpPr>
                <a:spLocks/>
              </p:cNvSpPr>
              <p:nvPr/>
            </p:nvSpPr>
            <p:spPr bwMode="auto">
              <a:xfrm>
                <a:off x="2584" y="3104"/>
                <a:ext cx="14" cy="21"/>
              </a:xfrm>
              <a:custGeom>
                <a:avLst/>
                <a:gdLst/>
                <a:ahLst/>
                <a:cxnLst>
                  <a:cxn ang="0">
                    <a:pos x="0" y="2"/>
                  </a:cxn>
                  <a:cxn ang="0">
                    <a:pos x="12" y="0"/>
                  </a:cxn>
                  <a:cxn ang="0">
                    <a:pos x="14" y="21"/>
                  </a:cxn>
                  <a:cxn ang="0">
                    <a:pos x="2" y="21"/>
                  </a:cxn>
                  <a:cxn ang="0">
                    <a:pos x="0" y="2"/>
                  </a:cxn>
                </a:cxnLst>
                <a:rect l="0" t="0" r="r" b="b"/>
                <a:pathLst>
                  <a:path w="14" h="21">
                    <a:moveTo>
                      <a:pt x="0" y="2"/>
                    </a:moveTo>
                    <a:lnTo>
                      <a:pt x="12" y="0"/>
                    </a:lnTo>
                    <a:lnTo>
                      <a:pt x="14" y="21"/>
                    </a:lnTo>
                    <a:lnTo>
                      <a:pt x="2" y="21"/>
                    </a:lnTo>
                    <a:lnTo>
                      <a:pt x="0" y="2"/>
                    </a:lnTo>
                    <a:close/>
                  </a:path>
                </a:pathLst>
              </a:custGeom>
              <a:solidFill>
                <a:srgbClr val="FF7F00"/>
              </a:solidFill>
              <a:ln w="9525">
                <a:noFill/>
                <a:round/>
                <a:headEnd/>
                <a:tailEnd/>
              </a:ln>
            </p:spPr>
            <p:txBody>
              <a:bodyPr/>
              <a:lstStyle/>
              <a:p>
                <a:endParaRPr lang="en-US"/>
              </a:p>
            </p:txBody>
          </p:sp>
          <p:sp>
            <p:nvSpPr>
              <p:cNvPr id="57909" name="Line 565"/>
              <p:cNvSpPr>
                <a:spLocks noChangeShapeType="1"/>
              </p:cNvSpPr>
              <p:nvPr/>
            </p:nvSpPr>
            <p:spPr bwMode="auto">
              <a:xfrm flipV="1">
                <a:off x="2584" y="3104"/>
                <a:ext cx="12" cy="2"/>
              </a:xfrm>
              <a:prstGeom prst="line">
                <a:avLst/>
              </a:prstGeom>
              <a:noFill/>
              <a:ln w="3175">
                <a:solidFill>
                  <a:srgbClr val="FF7F00"/>
                </a:solidFill>
                <a:round/>
                <a:headEnd/>
                <a:tailEnd/>
              </a:ln>
            </p:spPr>
            <p:txBody>
              <a:bodyPr/>
              <a:lstStyle/>
              <a:p>
                <a:endParaRPr lang="en-US"/>
              </a:p>
            </p:txBody>
          </p:sp>
          <p:sp>
            <p:nvSpPr>
              <p:cNvPr id="57910" name="Line 566"/>
              <p:cNvSpPr>
                <a:spLocks noChangeShapeType="1"/>
              </p:cNvSpPr>
              <p:nvPr/>
            </p:nvSpPr>
            <p:spPr bwMode="auto">
              <a:xfrm>
                <a:off x="2596" y="3104"/>
                <a:ext cx="2" cy="21"/>
              </a:xfrm>
              <a:prstGeom prst="line">
                <a:avLst/>
              </a:prstGeom>
              <a:noFill/>
              <a:ln w="3175">
                <a:solidFill>
                  <a:srgbClr val="FF7F00"/>
                </a:solidFill>
                <a:round/>
                <a:headEnd/>
                <a:tailEnd/>
              </a:ln>
            </p:spPr>
            <p:txBody>
              <a:bodyPr/>
              <a:lstStyle/>
              <a:p>
                <a:endParaRPr lang="en-US"/>
              </a:p>
            </p:txBody>
          </p:sp>
          <p:sp>
            <p:nvSpPr>
              <p:cNvPr id="57911" name="Line 567"/>
              <p:cNvSpPr>
                <a:spLocks noChangeShapeType="1"/>
              </p:cNvSpPr>
              <p:nvPr/>
            </p:nvSpPr>
            <p:spPr bwMode="auto">
              <a:xfrm flipH="1">
                <a:off x="2586" y="3125"/>
                <a:ext cx="12" cy="1"/>
              </a:xfrm>
              <a:prstGeom prst="line">
                <a:avLst/>
              </a:prstGeom>
              <a:noFill/>
              <a:ln w="3175">
                <a:solidFill>
                  <a:srgbClr val="FF7F00"/>
                </a:solidFill>
                <a:round/>
                <a:headEnd/>
                <a:tailEnd/>
              </a:ln>
            </p:spPr>
            <p:txBody>
              <a:bodyPr/>
              <a:lstStyle/>
              <a:p>
                <a:endParaRPr lang="en-US"/>
              </a:p>
            </p:txBody>
          </p:sp>
          <p:sp>
            <p:nvSpPr>
              <p:cNvPr id="57912" name="Line 568"/>
              <p:cNvSpPr>
                <a:spLocks noChangeShapeType="1"/>
              </p:cNvSpPr>
              <p:nvPr/>
            </p:nvSpPr>
            <p:spPr bwMode="auto">
              <a:xfrm flipH="1" flipV="1">
                <a:off x="2584" y="3106"/>
                <a:ext cx="2" cy="19"/>
              </a:xfrm>
              <a:prstGeom prst="line">
                <a:avLst/>
              </a:prstGeom>
              <a:noFill/>
              <a:ln w="3175">
                <a:solidFill>
                  <a:srgbClr val="FF7F00"/>
                </a:solidFill>
                <a:round/>
                <a:headEnd/>
                <a:tailEnd/>
              </a:ln>
            </p:spPr>
            <p:txBody>
              <a:bodyPr/>
              <a:lstStyle/>
              <a:p>
                <a:endParaRPr lang="en-US"/>
              </a:p>
            </p:txBody>
          </p:sp>
          <p:sp>
            <p:nvSpPr>
              <p:cNvPr id="57913" name="Freeform 569"/>
              <p:cNvSpPr>
                <a:spLocks/>
              </p:cNvSpPr>
              <p:nvPr/>
            </p:nvSpPr>
            <p:spPr bwMode="auto">
              <a:xfrm>
                <a:off x="2631" y="3103"/>
                <a:ext cx="20" cy="20"/>
              </a:xfrm>
              <a:custGeom>
                <a:avLst/>
                <a:gdLst/>
                <a:ahLst/>
                <a:cxnLst>
                  <a:cxn ang="0">
                    <a:pos x="0" y="0"/>
                  </a:cxn>
                  <a:cxn ang="0">
                    <a:pos x="19" y="0"/>
                  </a:cxn>
                  <a:cxn ang="0">
                    <a:pos x="20" y="18"/>
                  </a:cxn>
                  <a:cxn ang="0">
                    <a:pos x="1" y="20"/>
                  </a:cxn>
                  <a:cxn ang="0">
                    <a:pos x="0" y="0"/>
                  </a:cxn>
                </a:cxnLst>
                <a:rect l="0" t="0" r="r" b="b"/>
                <a:pathLst>
                  <a:path w="20" h="20">
                    <a:moveTo>
                      <a:pt x="0" y="0"/>
                    </a:moveTo>
                    <a:lnTo>
                      <a:pt x="19" y="0"/>
                    </a:lnTo>
                    <a:lnTo>
                      <a:pt x="20" y="18"/>
                    </a:lnTo>
                    <a:lnTo>
                      <a:pt x="1" y="20"/>
                    </a:lnTo>
                    <a:lnTo>
                      <a:pt x="0" y="0"/>
                    </a:lnTo>
                    <a:close/>
                  </a:path>
                </a:pathLst>
              </a:custGeom>
              <a:solidFill>
                <a:srgbClr val="FF7F00"/>
              </a:solidFill>
              <a:ln w="9525">
                <a:noFill/>
                <a:round/>
                <a:headEnd/>
                <a:tailEnd/>
              </a:ln>
            </p:spPr>
            <p:txBody>
              <a:bodyPr/>
              <a:lstStyle/>
              <a:p>
                <a:endParaRPr lang="en-US"/>
              </a:p>
            </p:txBody>
          </p:sp>
          <p:sp>
            <p:nvSpPr>
              <p:cNvPr id="57914" name="Line 570"/>
              <p:cNvSpPr>
                <a:spLocks noChangeShapeType="1"/>
              </p:cNvSpPr>
              <p:nvPr/>
            </p:nvSpPr>
            <p:spPr bwMode="auto">
              <a:xfrm>
                <a:off x="2631" y="3103"/>
                <a:ext cx="19" cy="1"/>
              </a:xfrm>
              <a:prstGeom prst="line">
                <a:avLst/>
              </a:prstGeom>
              <a:noFill/>
              <a:ln w="3175">
                <a:solidFill>
                  <a:srgbClr val="FF7F00"/>
                </a:solidFill>
                <a:round/>
                <a:headEnd/>
                <a:tailEnd/>
              </a:ln>
            </p:spPr>
            <p:txBody>
              <a:bodyPr/>
              <a:lstStyle/>
              <a:p>
                <a:endParaRPr lang="en-US"/>
              </a:p>
            </p:txBody>
          </p:sp>
          <p:sp>
            <p:nvSpPr>
              <p:cNvPr id="57915" name="Line 571"/>
              <p:cNvSpPr>
                <a:spLocks noChangeShapeType="1"/>
              </p:cNvSpPr>
              <p:nvPr/>
            </p:nvSpPr>
            <p:spPr bwMode="auto">
              <a:xfrm>
                <a:off x="2650" y="3103"/>
                <a:ext cx="1" cy="18"/>
              </a:xfrm>
              <a:prstGeom prst="line">
                <a:avLst/>
              </a:prstGeom>
              <a:noFill/>
              <a:ln w="3175">
                <a:solidFill>
                  <a:srgbClr val="FF7F00"/>
                </a:solidFill>
                <a:round/>
                <a:headEnd/>
                <a:tailEnd/>
              </a:ln>
            </p:spPr>
            <p:txBody>
              <a:bodyPr/>
              <a:lstStyle/>
              <a:p>
                <a:endParaRPr lang="en-US"/>
              </a:p>
            </p:txBody>
          </p:sp>
          <p:sp>
            <p:nvSpPr>
              <p:cNvPr id="57916" name="Line 572"/>
              <p:cNvSpPr>
                <a:spLocks noChangeShapeType="1"/>
              </p:cNvSpPr>
              <p:nvPr/>
            </p:nvSpPr>
            <p:spPr bwMode="auto">
              <a:xfrm flipH="1">
                <a:off x="2632" y="3121"/>
                <a:ext cx="19" cy="2"/>
              </a:xfrm>
              <a:prstGeom prst="line">
                <a:avLst/>
              </a:prstGeom>
              <a:noFill/>
              <a:ln w="3175">
                <a:solidFill>
                  <a:srgbClr val="FF7F00"/>
                </a:solidFill>
                <a:round/>
                <a:headEnd/>
                <a:tailEnd/>
              </a:ln>
            </p:spPr>
            <p:txBody>
              <a:bodyPr/>
              <a:lstStyle/>
              <a:p>
                <a:endParaRPr lang="en-US"/>
              </a:p>
            </p:txBody>
          </p:sp>
          <p:sp>
            <p:nvSpPr>
              <p:cNvPr id="57917" name="Line 573"/>
              <p:cNvSpPr>
                <a:spLocks noChangeShapeType="1"/>
              </p:cNvSpPr>
              <p:nvPr/>
            </p:nvSpPr>
            <p:spPr bwMode="auto">
              <a:xfrm flipH="1" flipV="1">
                <a:off x="2631" y="3103"/>
                <a:ext cx="1" cy="20"/>
              </a:xfrm>
              <a:prstGeom prst="line">
                <a:avLst/>
              </a:prstGeom>
              <a:noFill/>
              <a:ln w="3175">
                <a:solidFill>
                  <a:srgbClr val="FF7F00"/>
                </a:solidFill>
                <a:round/>
                <a:headEnd/>
                <a:tailEnd/>
              </a:ln>
            </p:spPr>
            <p:txBody>
              <a:bodyPr/>
              <a:lstStyle/>
              <a:p>
                <a:endParaRPr lang="en-US"/>
              </a:p>
            </p:txBody>
          </p:sp>
          <p:sp>
            <p:nvSpPr>
              <p:cNvPr id="57918" name="Freeform 574"/>
              <p:cNvSpPr>
                <a:spLocks/>
              </p:cNvSpPr>
              <p:nvPr/>
            </p:nvSpPr>
            <p:spPr bwMode="auto">
              <a:xfrm>
                <a:off x="2650" y="3101"/>
                <a:ext cx="18" cy="20"/>
              </a:xfrm>
              <a:custGeom>
                <a:avLst/>
                <a:gdLst/>
                <a:ahLst/>
                <a:cxnLst>
                  <a:cxn ang="0">
                    <a:pos x="0" y="2"/>
                  </a:cxn>
                  <a:cxn ang="0">
                    <a:pos x="17" y="0"/>
                  </a:cxn>
                  <a:cxn ang="0">
                    <a:pos x="18" y="20"/>
                  </a:cxn>
                  <a:cxn ang="0">
                    <a:pos x="1" y="20"/>
                  </a:cxn>
                  <a:cxn ang="0">
                    <a:pos x="0" y="2"/>
                  </a:cxn>
                </a:cxnLst>
                <a:rect l="0" t="0" r="r" b="b"/>
                <a:pathLst>
                  <a:path w="18" h="20">
                    <a:moveTo>
                      <a:pt x="0" y="2"/>
                    </a:moveTo>
                    <a:lnTo>
                      <a:pt x="17" y="0"/>
                    </a:lnTo>
                    <a:lnTo>
                      <a:pt x="18" y="20"/>
                    </a:lnTo>
                    <a:lnTo>
                      <a:pt x="1" y="20"/>
                    </a:lnTo>
                    <a:lnTo>
                      <a:pt x="0" y="2"/>
                    </a:lnTo>
                    <a:close/>
                  </a:path>
                </a:pathLst>
              </a:custGeom>
              <a:solidFill>
                <a:srgbClr val="FF7F00"/>
              </a:solidFill>
              <a:ln w="9525">
                <a:noFill/>
                <a:round/>
                <a:headEnd/>
                <a:tailEnd/>
              </a:ln>
            </p:spPr>
            <p:txBody>
              <a:bodyPr/>
              <a:lstStyle/>
              <a:p>
                <a:endParaRPr lang="en-US"/>
              </a:p>
            </p:txBody>
          </p:sp>
          <p:sp>
            <p:nvSpPr>
              <p:cNvPr id="57919" name="Line 575"/>
              <p:cNvSpPr>
                <a:spLocks noChangeShapeType="1"/>
              </p:cNvSpPr>
              <p:nvPr/>
            </p:nvSpPr>
            <p:spPr bwMode="auto">
              <a:xfrm flipV="1">
                <a:off x="2650" y="3101"/>
                <a:ext cx="17" cy="2"/>
              </a:xfrm>
              <a:prstGeom prst="line">
                <a:avLst/>
              </a:prstGeom>
              <a:noFill/>
              <a:ln w="3175">
                <a:solidFill>
                  <a:srgbClr val="FF7F00"/>
                </a:solidFill>
                <a:round/>
                <a:headEnd/>
                <a:tailEnd/>
              </a:ln>
            </p:spPr>
            <p:txBody>
              <a:bodyPr/>
              <a:lstStyle/>
              <a:p>
                <a:endParaRPr lang="en-US"/>
              </a:p>
            </p:txBody>
          </p:sp>
          <p:sp>
            <p:nvSpPr>
              <p:cNvPr id="57920" name="Line 576"/>
              <p:cNvSpPr>
                <a:spLocks noChangeShapeType="1"/>
              </p:cNvSpPr>
              <p:nvPr/>
            </p:nvSpPr>
            <p:spPr bwMode="auto">
              <a:xfrm>
                <a:off x="2667" y="3101"/>
                <a:ext cx="1" cy="20"/>
              </a:xfrm>
              <a:prstGeom prst="line">
                <a:avLst/>
              </a:prstGeom>
              <a:noFill/>
              <a:ln w="3175">
                <a:solidFill>
                  <a:srgbClr val="FF7F00"/>
                </a:solidFill>
                <a:round/>
                <a:headEnd/>
                <a:tailEnd/>
              </a:ln>
            </p:spPr>
            <p:txBody>
              <a:bodyPr/>
              <a:lstStyle/>
              <a:p>
                <a:endParaRPr lang="en-US"/>
              </a:p>
            </p:txBody>
          </p:sp>
          <p:sp>
            <p:nvSpPr>
              <p:cNvPr id="57921" name="Line 577"/>
              <p:cNvSpPr>
                <a:spLocks noChangeShapeType="1"/>
              </p:cNvSpPr>
              <p:nvPr/>
            </p:nvSpPr>
            <p:spPr bwMode="auto">
              <a:xfrm flipH="1">
                <a:off x="2651" y="3121"/>
                <a:ext cx="17" cy="1"/>
              </a:xfrm>
              <a:prstGeom prst="line">
                <a:avLst/>
              </a:prstGeom>
              <a:noFill/>
              <a:ln w="3175">
                <a:solidFill>
                  <a:srgbClr val="FF7F00"/>
                </a:solidFill>
                <a:round/>
                <a:headEnd/>
                <a:tailEnd/>
              </a:ln>
            </p:spPr>
            <p:txBody>
              <a:bodyPr/>
              <a:lstStyle/>
              <a:p>
                <a:endParaRPr lang="en-US"/>
              </a:p>
            </p:txBody>
          </p:sp>
          <p:sp>
            <p:nvSpPr>
              <p:cNvPr id="57922" name="Line 578"/>
              <p:cNvSpPr>
                <a:spLocks noChangeShapeType="1"/>
              </p:cNvSpPr>
              <p:nvPr/>
            </p:nvSpPr>
            <p:spPr bwMode="auto">
              <a:xfrm flipH="1" flipV="1">
                <a:off x="2650" y="3103"/>
                <a:ext cx="1" cy="18"/>
              </a:xfrm>
              <a:prstGeom prst="line">
                <a:avLst/>
              </a:prstGeom>
              <a:noFill/>
              <a:ln w="3175">
                <a:solidFill>
                  <a:srgbClr val="FF7F00"/>
                </a:solidFill>
                <a:round/>
                <a:headEnd/>
                <a:tailEnd/>
              </a:ln>
            </p:spPr>
            <p:txBody>
              <a:bodyPr/>
              <a:lstStyle/>
              <a:p>
                <a:endParaRPr lang="en-US"/>
              </a:p>
            </p:txBody>
          </p:sp>
          <p:sp>
            <p:nvSpPr>
              <p:cNvPr id="57923" name="Freeform 579"/>
              <p:cNvSpPr>
                <a:spLocks/>
              </p:cNvSpPr>
              <p:nvPr/>
            </p:nvSpPr>
            <p:spPr bwMode="auto">
              <a:xfrm>
                <a:off x="2703" y="3101"/>
                <a:ext cx="13" cy="20"/>
              </a:xfrm>
              <a:custGeom>
                <a:avLst/>
                <a:gdLst/>
                <a:ahLst/>
                <a:cxnLst>
                  <a:cxn ang="0">
                    <a:pos x="0" y="0"/>
                  </a:cxn>
                  <a:cxn ang="0">
                    <a:pos x="12" y="0"/>
                  </a:cxn>
                  <a:cxn ang="0">
                    <a:pos x="13" y="19"/>
                  </a:cxn>
                  <a:cxn ang="0">
                    <a:pos x="1" y="20"/>
                  </a:cxn>
                  <a:cxn ang="0">
                    <a:pos x="0" y="0"/>
                  </a:cxn>
                </a:cxnLst>
                <a:rect l="0" t="0" r="r" b="b"/>
                <a:pathLst>
                  <a:path w="13" h="20">
                    <a:moveTo>
                      <a:pt x="0" y="0"/>
                    </a:moveTo>
                    <a:lnTo>
                      <a:pt x="12" y="0"/>
                    </a:lnTo>
                    <a:lnTo>
                      <a:pt x="13" y="19"/>
                    </a:lnTo>
                    <a:lnTo>
                      <a:pt x="1" y="20"/>
                    </a:lnTo>
                    <a:lnTo>
                      <a:pt x="0" y="0"/>
                    </a:lnTo>
                    <a:close/>
                  </a:path>
                </a:pathLst>
              </a:custGeom>
              <a:solidFill>
                <a:srgbClr val="FF7F00"/>
              </a:solidFill>
              <a:ln w="9525">
                <a:noFill/>
                <a:round/>
                <a:headEnd/>
                <a:tailEnd/>
              </a:ln>
            </p:spPr>
            <p:txBody>
              <a:bodyPr/>
              <a:lstStyle/>
              <a:p>
                <a:endParaRPr lang="en-US"/>
              </a:p>
            </p:txBody>
          </p:sp>
          <p:sp>
            <p:nvSpPr>
              <p:cNvPr id="57924" name="Line 580"/>
              <p:cNvSpPr>
                <a:spLocks noChangeShapeType="1"/>
              </p:cNvSpPr>
              <p:nvPr/>
            </p:nvSpPr>
            <p:spPr bwMode="auto">
              <a:xfrm>
                <a:off x="2703" y="3101"/>
                <a:ext cx="12" cy="1"/>
              </a:xfrm>
              <a:prstGeom prst="line">
                <a:avLst/>
              </a:prstGeom>
              <a:noFill/>
              <a:ln w="3175">
                <a:solidFill>
                  <a:srgbClr val="FF7F00"/>
                </a:solidFill>
                <a:round/>
                <a:headEnd/>
                <a:tailEnd/>
              </a:ln>
            </p:spPr>
            <p:txBody>
              <a:bodyPr/>
              <a:lstStyle/>
              <a:p>
                <a:endParaRPr lang="en-US"/>
              </a:p>
            </p:txBody>
          </p:sp>
          <p:sp>
            <p:nvSpPr>
              <p:cNvPr id="57925" name="Line 581"/>
              <p:cNvSpPr>
                <a:spLocks noChangeShapeType="1"/>
              </p:cNvSpPr>
              <p:nvPr/>
            </p:nvSpPr>
            <p:spPr bwMode="auto">
              <a:xfrm>
                <a:off x="2715" y="3101"/>
                <a:ext cx="1" cy="19"/>
              </a:xfrm>
              <a:prstGeom prst="line">
                <a:avLst/>
              </a:prstGeom>
              <a:noFill/>
              <a:ln w="3175">
                <a:solidFill>
                  <a:srgbClr val="FF7F00"/>
                </a:solidFill>
                <a:round/>
                <a:headEnd/>
                <a:tailEnd/>
              </a:ln>
            </p:spPr>
            <p:txBody>
              <a:bodyPr/>
              <a:lstStyle/>
              <a:p>
                <a:endParaRPr lang="en-US"/>
              </a:p>
            </p:txBody>
          </p:sp>
          <p:sp>
            <p:nvSpPr>
              <p:cNvPr id="57926" name="Line 582"/>
              <p:cNvSpPr>
                <a:spLocks noChangeShapeType="1"/>
              </p:cNvSpPr>
              <p:nvPr/>
            </p:nvSpPr>
            <p:spPr bwMode="auto">
              <a:xfrm flipH="1">
                <a:off x="2704" y="3120"/>
                <a:ext cx="12" cy="1"/>
              </a:xfrm>
              <a:prstGeom prst="line">
                <a:avLst/>
              </a:prstGeom>
              <a:noFill/>
              <a:ln w="3175">
                <a:solidFill>
                  <a:srgbClr val="FF7F00"/>
                </a:solidFill>
                <a:round/>
                <a:headEnd/>
                <a:tailEnd/>
              </a:ln>
            </p:spPr>
            <p:txBody>
              <a:bodyPr/>
              <a:lstStyle/>
              <a:p>
                <a:endParaRPr lang="en-US"/>
              </a:p>
            </p:txBody>
          </p:sp>
          <p:sp>
            <p:nvSpPr>
              <p:cNvPr id="57927" name="Line 583"/>
              <p:cNvSpPr>
                <a:spLocks noChangeShapeType="1"/>
              </p:cNvSpPr>
              <p:nvPr/>
            </p:nvSpPr>
            <p:spPr bwMode="auto">
              <a:xfrm flipH="1" flipV="1">
                <a:off x="2703" y="3101"/>
                <a:ext cx="1" cy="20"/>
              </a:xfrm>
              <a:prstGeom prst="line">
                <a:avLst/>
              </a:prstGeom>
              <a:noFill/>
              <a:ln w="3175">
                <a:solidFill>
                  <a:srgbClr val="FF7F00"/>
                </a:solidFill>
                <a:round/>
                <a:headEnd/>
                <a:tailEnd/>
              </a:ln>
            </p:spPr>
            <p:txBody>
              <a:bodyPr/>
              <a:lstStyle/>
              <a:p>
                <a:endParaRPr lang="en-US"/>
              </a:p>
            </p:txBody>
          </p:sp>
          <p:sp>
            <p:nvSpPr>
              <p:cNvPr id="57928" name="Freeform 584"/>
              <p:cNvSpPr>
                <a:spLocks/>
              </p:cNvSpPr>
              <p:nvPr/>
            </p:nvSpPr>
            <p:spPr bwMode="auto">
              <a:xfrm>
                <a:off x="2715" y="3099"/>
                <a:ext cx="24" cy="21"/>
              </a:xfrm>
              <a:custGeom>
                <a:avLst/>
                <a:gdLst/>
                <a:ahLst/>
                <a:cxnLst>
                  <a:cxn ang="0">
                    <a:pos x="0" y="2"/>
                  </a:cxn>
                  <a:cxn ang="0">
                    <a:pos x="22" y="0"/>
                  </a:cxn>
                  <a:cxn ang="0">
                    <a:pos x="24" y="21"/>
                  </a:cxn>
                  <a:cxn ang="0">
                    <a:pos x="1" y="21"/>
                  </a:cxn>
                  <a:cxn ang="0">
                    <a:pos x="0" y="2"/>
                  </a:cxn>
                </a:cxnLst>
                <a:rect l="0" t="0" r="r" b="b"/>
                <a:pathLst>
                  <a:path w="24" h="21">
                    <a:moveTo>
                      <a:pt x="0" y="2"/>
                    </a:moveTo>
                    <a:lnTo>
                      <a:pt x="22" y="0"/>
                    </a:lnTo>
                    <a:lnTo>
                      <a:pt x="24" y="21"/>
                    </a:lnTo>
                    <a:lnTo>
                      <a:pt x="1" y="21"/>
                    </a:lnTo>
                    <a:lnTo>
                      <a:pt x="0" y="2"/>
                    </a:lnTo>
                    <a:close/>
                  </a:path>
                </a:pathLst>
              </a:custGeom>
              <a:solidFill>
                <a:srgbClr val="FF7F00"/>
              </a:solidFill>
              <a:ln w="9525">
                <a:noFill/>
                <a:round/>
                <a:headEnd/>
                <a:tailEnd/>
              </a:ln>
            </p:spPr>
            <p:txBody>
              <a:bodyPr/>
              <a:lstStyle/>
              <a:p>
                <a:endParaRPr lang="en-US"/>
              </a:p>
            </p:txBody>
          </p:sp>
          <p:sp>
            <p:nvSpPr>
              <p:cNvPr id="57929" name="Line 585"/>
              <p:cNvSpPr>
                <a:spLocks noChangeShapeType="1"/>
              </p:cNvSpPr>
              <p:nvPr/>
            </p:nvSpPr>
            <p:spPr bwMode="auto">
              <a:xfrm flipV="1">
                <a:off x="2715" y="3099"/>
                <a:ext cx="22" cy="2"/>
              </a:xfrm>
              <a:prstGeom prst="line">
                <a:avLst/>
              </a:prstGeom>
              <a:noFill/>
              <a:ln w="3175">
                <a:solidFill>
                  <a:srgbClr val="FF7F00"/>
                </a:solidFill>
                <a:round/>
                <a:headEnd/>
                <a:tailEnd/>
              </a:ln>
            </p:spPr>
            <p:txBody>
              <a:bodyPr/>
              <a:lstStyle/>
              <a:p>
                <a:endParaRPr lang="en-US"/>
              </a:p>
            </p:txBody>
          </p:sp>
          <p:sp>
            <p:nvSpPr>
              <p:cNvPr id="57930" name="Line 586"/>
              <p:cNvSpPr>
                <a:spLocks noChangeShapeType="1"/>
              </p:cNvSpPr>
              <p:nvPr/>
            </p:nvSpPr>
            <p:spPr bwMode="auto">
              <a:xfrm>
                <a:off x="2737" y="3099"/>
                <a:ext cx="2" cy="21"/>
              </a:xfrm>
              <a:prstGeom prst="line">
                <a:avLst/>
              </a:prstGeom>
              <a:noFill/>
              <a:ln w="3175">
                <a:solidFill>
                  <a:srgbClr val="FF7F00"/>
                </a:solidFill>
                <a:round/>
                <a:headEnd/>
                <a:tailEnd/>
              </a:ln>
            </p:spPr>
            <p:txBody>
              <a:bodyPr/>
              <a:lstStyle/>
              <a:p>
                <a:endParaRPr lang="en-US"/>
              </a:p>
            </p:txBody>
          </p:sp>
          <p:sp>
            <p:nvSpPr>
              <p:cNvPr id="57931" name="Line 587"/>
              <p:cNvSpPr>
                <a:spLocks noChangeShapeType="1"/>
              </p:cNvSpPr>
              <p:nvPr/>
            </p:nvSpPr>
            <p:spPr bwMode="auto">
              <a:xfrm flipH="1">
                <a:off x="2716" y="3120"/>
                <a:ext cx="23" cy="1"/>
              </a:xfrm>
              <a:prstGeom prst="line">
                <a:avLst/>
              </a:prstGeom>
              <a:noFill/>
              <a:ln w="3175">
                <a:solidFill>
                  <a:srgbClr val="FF7F00"/>
                </a:solidFill>
                <a:round/>
                <a:headEnd/>
                <a:tailEnd/>
              </a:ln>
            </p:spPr>
            <p:txBody>
              <a:bodyPr/>
              <a:lstStyle/>
              <a:p>
                <a:endParaRPr lang="en-US"/>
              </a:p>
            </p:txBody>
          </p:sp>
          <p:sp>
            <p:nvSpPr>
              <p:cNvPr id="57932" name="Line 588"/>
              <p:cNvSpPr>
                <a:spLocks noChangeShapeType="1"/>
              </p:cNvSpPr>
              <p:nvPr/>
            </p:nvSpPr>
            <p:spPr bwMode="auto">
              <a:xfrm flipH="1" flipV="1">
                <a:off x="2715" y="3101"/>
                <a:ext cx="1" cy="19"/>
              </a:xfrm>
              <a:prstGeom prst="line">
                <a:avLst/>
              </a:prstGeom>
              <a:noFill/>
              <a:ln w="3175">
                <a:solidFill>
                  <a:srgbClr val="FF7F00"/>
                </a:solidFill>
                <a:round/>
                <a:headEnd/>
                <a:tailEnd/>
              </a:ln>
            </p:spPr>
            <p:txBody>
              <a:bodyPr/>
              <a:lstStyle/>
              <a:p>
                <a:endParaRPr lang="en-US"/>
              </a:p>
            </p:txBody>
          </p:sp>
          <p:sp>
            <p:nvSpPr>
              <p:cNvPr id="57933" name="Freeform 589"/>
              <p:cNvSpPr>
                <a:spLocks/>
              </p:cNvSpPr>
              <p:nvPr/>
            </p:nvSpPr>
            <p:spPr bwMode="auto">
              <a:xfrm>
                <a:off x="2773" y="3097"/>
                <a:ext cx="8" cy="21"/>
              </a:xfrm>
              <a:custGeom>
                <a:avLst/>
                <a:gdLst/>
                <a:ahLst/>
                <a:cxnLst>
                  <a:cxn ang="0">
                    <a:pos x="0" y="0"/>
                  </a:cxn>
                  <a:cxn ang="0">
                    <a:pos x="7" y="0"/>
                  </a:cxn>
                  <a:cxn ang="0">
                    <a:pos x="8" y="19"/>
                  </a:cxn>
                  <a:cxn ang="0">
                    <a:pos x="2" y="21"/>
                  </a:cxn>
                  <a:cxn ang="0">
                    <a:pos x="0" y="0"/>
                  </a:cxn>
                </a:cxnLst>
                <a:rect l="0" t="0" r="r" b="b"/>
                <a:pathLst>
                  <a:path w="8" h="21">
                    <a:moveTo>
                      <a:pt x="0" y="0"/>
                    </a:moveTo>
                    <a:lnTo>
                      <a:pt x="7" y="0"/>
                    </a:lnTo>
                    <a:lnTo>
                      <a:pt x="8" y="19"/>
                    </a:lnTo>
                    <a:lnTo>
                      <a:pt x="2" y="21"/>
                    </a:lnTo>
                    <a:lnTo>
                      <a:pt x="0" y="0"/>
                    </a:lnTo>
                    <a:close/>
                  </a:path>
                </a:pathLst>
              </a:custGeom>
              <a:solidFill>
                <a:srgbClr val="FF7F00"/>
              </a:solidFill>
              <a:ln w="9525">
                <a:noFill/>
                <a:round/>
                <a:headEnd/>
                <a:tailEnd/>
              </a:ln>
            </p:spPr>
            <p:txBody>
              <a:bodyPr/>
              <a:lstStyle/>
              <a:p>
                <a:endParaRPr lang="en-US"/>
              </a:p>
            </p:txBody>
          </p:sp>
          <p:sp>
            <p:nvSpPr>
              <p:cNvPr id="57934" name="Line 590"/>
              <p:cNvSpPr>
                <a:spLocks noChangeShapeType="1"/>
              </p:cNvSpPr>
              <p:nvPr/>
            </p:nvSpPr>
            <p:spPr bwMode="auto">
              <a:xfrm>
                <a:off x="2773" y="3097"/>
                <a:ext cx="7" cy="1"/>
              </a:xfrm>
              <a:prstGeom prst="line">
                <a:avLst/>
              </a:prstGeom>
              <a:noFill/>
              <a:ln w="3175">
                <a:solidFill>
                  <a:srgbClr val="FF7F00"/>
                </a:solidFill>
                <a:round/>
                <a:headEnd/>
                <a:tailEnd/>
              </a:ln>
            </p:spPr>
            <p:txBody>
              <a:bodyPr/>
              <a:lstStyle/>
              <a:p>
                <a:endParaRPr lang="en-US"/>
              </a:p>
            </p:txBody>
          </p:sp>
          <p:sp>
            <p:nvSpPr>
              <p:cNvPr id="57935" name="Line 591"/>
              <p:cNvSpPr>
                <a:spLocks noChangeShapeType="1"/>
              </p:cNvSpPr>
              <p:nvPr/>
            </p:nvSpPr>
            <p:spPr bwMode="auto">
              <a:xfrm>
                <a:off x="2780" y="3097"/>
                <a:ext cx="1" cy="19"/>
              </a:xfrm>
              <a:prstGeom prst="line">
                <a:avLst/>
              </a:prstGeom>
              <a:noFill/>
              <a:ln w="3175">
                <a:solidFill>
                  <a:srgbClr val="FF7F00"/>
                </a:solidFill>
                <a:round/>
                <a:headEnd/>
                <a:tailEnd/>
              </a:ln>
            </p:spPr>
            <p:txBody>
              <a:bodyPr/>
              <a:lstStyle/>
              <a:p>
                <a:endParaRPr lang="en-US"/>
              </a:p>
            </p:txBody>
          </p:sp>
          <p:sp>
            <p:nvSpPr>
              <p:cNvPr id="57936" name="Line 592"/>
              <p:cNvSpPr>
                <a:spLocks noChangeShapeType="1"/>
              </p:cNvSpPr>
              <p:nvPr/>
            </p:nvSpPr>
            <p:spPr bwMode="auto">
              <a:xfrm flipH="1">
                <a:off x="2775" y="3116"/>
                <a:ext cx="6" cy="2"/>
              </a:xfrm>
              <a:prstGeom prst="line">
                <a:avLst/>
              </a:prstGeom>
              <a:noFill/>
              <a:ln w="3175">
                <a:solidFill>
                  <a:srgbClr val="FF7F00"/>
                </a:solidFill>
                <a:round/>
                <a:headEnd/>
                <a:tailEnd/>
              </a:ln>
            </p:spPr>
            <p:txBody>
              <a:bodyPr/>
              <a:lstStyle/>
              <a:p>
                <a:endParaRPr lang="en-US"/>
              </a:p>
            </p:txBody>
          </p:sp>
          <p:sp>
            <p:nvSpPr>
              <p:cNvPr id="57937" name="Line 593"/>
              <p:cNvSpPr>
                <a:spLocks noChangeShapeType="1"/>
              </p:cNvSpPr>
              <p:nvPr/>
            </p:nvSpPr>
            <p:spPr bwMode="auto">
              <a:xfrm flipH="1" flipV="1">
                <a:off x="2773" y="3097"/>
                <a:ext cx="2" cy="21"/>
              </a:xfrm>
              <a:prstGeom prst="line">
                <a:avLst/>
              </a:prstGeom>
              <a:noFill/>
              <a:ln w="3175">
                <a:solidFill>
                  <a:srgbClr val="FF7F00"/>
                </a:solidFill>
                <a:round/>
                <a:headEnd/>
                <a:tailEnd/>
              </a:ln>
            </p:spPr>
            <p:txBody>
              <a:bodyPr/>
              <a:lstStyle/>
              <a:p>
                <a:endParaRPr lang="en-US"/>
              </a:p>
            </p:txBody>
          </p:sp>
          <p:sp>
            <p:nvSpPr>
              <p:cNvPr id="57938" name="Freeform 594"/>
              <p:cNvSpPr>
                <a:spLocks/>
              </p:cNvSpPr>
              <p:nvPr/>
            </p:nvSpPr>
            <p:spPr bwMode="auto">
              <a:xfrm>
                <a:off x="2780" y="3096"/>
                <a:ext cx="31" cy="20"/>
              </a:xfrm>
              <a:custGeom>
                <a:avLst/>
                <a:gdLst/>
                <a:ahLst/>
                <a:cxnLst>
                  <a:cxn ang="0">
                    <a:pos x="0" y="1"/>
                  </a:cxn>
                  <a:cxn ang="0">
                    <a:pos x="29" y="0"/>
                  </a:cxn>
                  <a:cxn ang="0">
                    <a:pos x="31" y="20"/>
                  </a:cxn>
                  <a:cxn ang="0">
                    <a:pos x="1" y="20"/>
                  </a:cxn>
                  <a:cxn ang="0">
                    <a:pos x="0" y="1"/>
                  </a:cxn>
                </a:cxnLst>
                <a:rect l="0" t="0" r="r" b="b"/>
                <a:pathLst>
                  <a:path w="31" h="20">
                    <a:moveTo>
                      <a:pt x="0" y="1"/>
                    </a:moveTo>
                    <a:lnTo>
                      <a:pt x="29" y="0"/>
                    </a:lnTo>
                    <a:lnTo>
                      <a:pt x="31" y="20"/>
                    </a:lnTo>
                    <a:lnTo>
                      <a:pt x="1" y="20"/>
                    </a:lnTo>
                    <a:lnTo>
                      <a:pt x="0" y="1"/>
                    </a:lnTo>
                    <a:close/>
                  </a:path>
                </a:pathLst>
              </a:custGeom>
              <a:solidFill>
                <a:srgbClr val="FF7F00"/>
              </a:solidFill>
              <a:ln w="9525">
                <a:noFill/>
                <a:round/>
                <a:headEnd/>
                <a:tailEnd/>
              </a:ln>
            </p:spPr>
            <p:txBody>
              <a:bodyPr/>
              <a:lstStyle/>
              <a:p>
                <a:endParaRPr lang="en-US"/>
              </a:p>
            </p:txBody>
          </p:sp>
          <p:sp>
            <p:nvSpPr>
              <p:cNvPr id="57939" name="Line 595"/>
              <p:cNvSpPr>
                <a:spLocks noChangeShapeType="1"/>
              </p:cNvSpPr>
              <p:nvPr/>
            </p:nvSpPr>
            <p:spPr bwMode="auto">
              <a:xfrm flipV="1">
                <a:off x="2780" y="3096"/>
                <a:ext cx="29" cy="1"/>
              </a:xfrm>
              <a:prstGeom prst="line">
                <a:avLst/>
              </a:prstGeom>
              <a:noFill/>
              <a:ln w="3175">
                <a:solidFill>
                  <a:srgbClr val="FF7F00"/>
                </a:solidFill>
                <a:round/>
                <a:headEnd/>
                <a:tailEnd/>
              </a:ln>
            </p:spPr>
            <p:txBody>
              <a:bodyPr/>
              <a:lstStyle/>
              <a:p>
                <a:endParaRPr lang="en-US"/>
              </a:p>
            </p:txBody>
          </p:sp>
          <p:sp>
            <p:nvSpPr>
              <p:cNvPr id="57940" name="Line 596"/>
              <p:cNvSpPr>
                <a:spLocks noChangeShapeType="1"/>
              </p:cNvSpPr>
              <p:nvPr/>
            </p:nvSpPr>
            <p:spPr bwMode="auto">
              <a:xfrm>
                <a:off x="2809" y="3096"/>
                <a:ext cx="2" cy="20"/>
              </a:xfrm>
              <a:prstGeom prst="line">
                <a:avLst/>
              </a:prstGeom>
              <a:noFill/>
              <a:ln w="3175">
                <a:solidFill>
                  <a:srgbClr val="FF7F00"/>
                </a:solidFill>
                <a:round/>
                <a:headEnd/>
                <a:tailEnd/>
              </a:ln>
            </p:spPr>
            <p:txBody>
              <a:bodyPr/>
              <a:lstStyle/>
              <a:p>
                <a:endParaRPr lang="en-US"/>
              </a:p>
            </p:txBody>
          </p:sp>
          <p:sp>
            <p:nvSpPr>
              <p:cNvPr id="57941" name="Line 597"/>
              <p:cNvSpPr>
                <a:spLocks noChangeShapeType="1"/>
              </p:cNvSpPr>
              <p:nvPr/>
            </p:nvSpPr>
            <p:spPr bwMode="auto">
              <a:xfrm flipH="1">
                <a:off x="2781" y="3116"/>
                <a:ext cx="30" cy="1"/>
              </a:xfrm>
              <a:prstGeom prst="line">
                <a:avLst/>
              </a:prstGeom>
              <a:noFill/>
              <a:ln w="3175">
                <a:solidFill>
                  <a:srgbClr val="FF7F00"/>
                </a:solidFill>
                <a:round/>
                <a:headEnd/>
                <a:tailEnd/>
              </a:ln>
            </p:spPr>
            <p:txBody>
              <a:bodyPr/>
              <a:lstStyle/>
              <a:p>
                <a:endParaRPr lang="en-US"/>
              </a:p>
            </p:txBody>
          </p:sp>
          <p:sp>
            <p:nvSpPr>
              <p:cNvPr id="57942" name="Line 598"/>
              <p:cNvSpPr>
                <a:spLocks noChangeShapeType="1"/>
              </p:cNvSpPr>
              <p:nvPr/>
            </p:nvSpPr>
            <p:spPr bwMode="auto">
              <a:xfrm flipH="1" flipV="1">
                <a:off x="2780" y="3097"/>
                <a:ext cx="1" cy="19"/>
              </a:xfrm>
              <a:prstGeom prst="line">
                <a:avLst/>
              </a:prstGeom>
              <a:noFill/>
              <a:ln w="3175">
                <a:solidFill>
                  <a:srgbClr val="FF7F00"/>
                </a:solidFill>
                <a:round/>
                <a:headEnd/>
                <a:tailEnd/>
              </a:ln>
            </p:spPr>
            <p:txBody>
              <a:bodyPr/>
              <a:lstStyle/>
              <a:p>
                <a:endParaRPr lang="en-US"/>
              </a:p>
            </p:txBody>
          </p:sp>
          <p:sp>
            <p:nvSpPr>
              <p:cNvPr id="57943" name="Freeform 599"/>
              <p:cNvSpPr>
                <a:spLocks/>
              </p:cNvSpPr>
              <p:nvPr/>
            </p:nvSpPr>
            <p:spPr bwMode="auto">
              <a:xfrm>
                <a:off x="2843" y="3094"/>
                <a:ext cx="4" cy="21"/>
              </a:xfrm>
              <a:custGeom>
                <a:avLst/>
                <a:gdLst/>
                <a:ahLst/>
                <a:cxnLst>
                  <a:cxn ang="0">
                    <a:pos x="0" y="0"/>
                  </a:cxn>
                  <a:cxn ang="0">
                    <a:pos x="2" y="0"/>
                  </a:cxn>
                  <a:cxn ang="0">
                    <a:pos x="4" y="19"/>
                  </a:cxn>
                  <a:cxn ang="0">
                    <a:pos x="2" y="21"/>
                  </a:cxn>
                  <a:cxn ang="0">
                    <a:pos x="0" y="0"/>
                  </a:cxn>
                </a:cxnLst>
                <a:rect l="0" t="0" r="r" b="b"/>
                <a:pathLst>
                  <a:path w="4" h="21">
                    <a:moveTo>
                      <a:pt x="0" y="0"/>
                    </a:moveTo>
                    <a:lnTo>
                      <a:pt x="2" y="0"/>
                    </a:lnTo>
                    <a:lnTo>
                      <a:pt x="4" y="19"/>
                    </a:lnTo>
                    <a:lnTo>
                      <a:pt x="2" y="21"/>
                    </a:lnTo>
                    <a:lnTo>
                      <a:pt x="0" y="0"/>
                    </a:lnTo>
                    <a:close/>
                  </a:path>
                </a:pathLst>
              </a:custGeom>
              <a:solidFill>
                <a:srgbClr val="FF7F00"/>
              </a:solidFill>
              <a:ln w="9525">
                <a:noFill/>
                <a:round/>
                <a:headEnd/>
                <a:tailEnd/>
              </a:ln>
            </p:spPr>
            <p:txBody>
              <a:bodyPr/>
              <a:lstStyle/>
              <a:p>
                <a:endParaRPr lang="en-US"/>
              </a:p>
            </p:txBody>
          </p:sp>
          <p:sp>
            <p:nvSpPr>
              <p:cNvPr id="57944" name="Line 600"/>
              <p:cNvSpPr>
                <a:spLocks noChangeShapeType="1"/>
              </p:cNvSpPr>
              <p:nvPr/>
            </p:nvSpPr>
            <p:spPr bwMode="auto">
              <a:xfrm>
                <a:off x="2843" y="3094"/>
                <a:ext cx="2" cy="1"/>
              </a:xfrm>
              <a:prstGeom prst="line">
                <a:avLst/>
              </a:prstGeom>
              <a:noFill/>
              <a:ln w="3175">
                <a:solidFill>
                  <a:srgbClr val="FF7F00"/>
                </a:solidFill>
                <a:round/>
                <a:headEnd/>
                <a:tailEnd/>
              </a:ln>
            </p:spPr>
            <p:txBody>
              <a:bodyPr/>
              <a:lstStyle/>
              <a:p>
                <a:endParaRPr lang="en-US"/>
              </a:p>
            </p:txBody>
          </p:sp>
          <p:sp>
            <p:nvSpPr>
              <p:cNvPr id="57945" name="Line 601"/>
              <p:cNvSpPr>
                <a:spLocks noChangeShapeType="1"/>
              </p:cNvSpPr>
              <p:nvPr/>
            </p:nvSpPr>
            <p:spPr bwMode="auto">
              <a:xfrm>
                <a:off x="2845" y="3094"/>
                <a:ext cx="2" cy="19"/>
              </a:xfrm>
              <a:prstGeom prst="line">
                <a:avLst/>
              </a:prstGeom>
              <a:noFill/>
              <a:ln w="3175">
                <a:solidFill>
                  <a:srgbClr val="FF7F00"/>
                </a:solidFill>
                <a:round/>
                <a:headEnd/>
                <a:tailEnd/>
              </a:ln>
            </p:spPr>
            <p:txBody>
              <a:bodyPr/>
              <a:lstStyle/>
              <a:p>
                <a:endParaRPr lang="en-US"/>
              </a:p>
            </p:txBody>
          </p:sp>
          <p:sp>
            <p:nvSpPr>
              <p:cNvPr id="57946" name="Line 602"/>
              <p:cNvSpPr>
                <a:spLocks noChangeShapeType="1"/>
              </p:cNvSpPr>
              <p:nvPr/>
            </p:nvSpPr>
            <p:spPr bwMode="auto">
              <a:xfrm flipH="1">
                <a:off x="2845" y="3113"/>
                <a:ext cx="2" cy="2"/>
              </a:xfrm>
              <a:prstGeom prst="line">
                <a:avLst/>
              </a:prstGeom>
              <a:noFill/>
              <a:ln w="3175">
                <a:solidFill>
                  <a:srgbClr val="FF7F00"/>
                </a:solidFill>
                <a:round/>
                <a:headEnd/>
                <a:tailEnd/>
              </a:ln>
            </p:spPr>
            <p:txBody>
              <a:bodyPr/>
              <a:lstStyle/>
              <a:p>
                <a:endParaRPr lang="en-US"/>
              </a:p>
            </p:txBody>
          </p:sp>
          <p:sp>
            <p:nvSpPr>
              <p:cNvPr id="57947" name="Line 603"/>
              <p:cNvSpPr>
                <a:spLocks noChangeShapeType="1"/>
              </p:cNvSpPr>
              <p:nvPr/>
            </p:nvSpPr>
            <p:spPr bwMode="auto">
              <a:xfrm flipH="1" flipV="1">
                <a:off x="2843" y="3094"/>
                <a:ext cx="2" cy="21"/>
              </a:xfrm>
              <a:prstGeom prst="line">
                <a:avLst/>
              </a:prstGeom>
              <a:noFill/>
              <a:ln w="3175">
                <a:solidFill>
                  <a:srgbClr val="FF7F00"/>
                </a:solidFill>
                <a:round/>
                <a:headEnd/>
                <a:tailEnd/>
              </a:ln>
            </p:spPr>
            <p:txBody>
              <a:bodyPr/>
              <a:lstStyle/>
              <a:p>
                <a:endParaRPr lang="en-US"/>
              </a:p>
            </p:txBody>
          </p:sp>
          <p:sp>
            <p:nvSpPr>
              <p:cNvPr id="57948" name="Freeform 604"/>
              <p:cNvSpPr>
                <a:spLocks/>
              </p:cNvSpPr>
              <p:nvPr/>
            </p:nvSpPr>
            <p:spPr bwMode="auto">
              <a:xfrm>
                <a:off x="2845" y="3092"/>
                <a:ext cx="36" cy="21"/>
              </a:xfrm>
              <a:custGeom>
                <a:avLst/>
                <a:gdLst/>
                <a:ahLst/>
                <a:cxnLst>
                  <a:cxn ang="0">
                    <a:pos x="0" y="2"/>
                  </a:cxn>
                  <a:cxn ang="0">
                    <a:pos x="34" y="0"/>
                  </a:cxn>
                  <a:cxn ang="0">
                    <a:pos x="36" y="21"/>
                  </a:cxn>
                  <a:cxn ang="0">
                    <a:pos x="2" y="21"/>
                  </a:cxn>
                  <a:cxn ang="0">
                    <a:pos x="0" y="2"/>
                  </a:cxn>
                </a:cxnLst>
                <a:rect l="0" t="0" r="r" b="b"/>
                <a:pathLst>
                  <a:path w="36" h="21">
                    <a:moveTo>
                      <a:pt x="0" y="2"/>
                    </a:moveTo>
                    <a:lnTo>
                      <a:pt x="34" y="0"/>
                    </a:lnTo>
                    <a:lnTo>
                      <a:pt x="36" y="21"/>
                    </a:lnTo>
                    <a:lnTo>
                      <a:pt x="2" y="21"/>
                    </a:lnTo>
                    <a:lnTo>
                      <a:pt x="0" y="2"/>
                    </a:lnTo>
                    <a:close/>
                  </a:path>
                </a:pathLst>
              </a:custGeom>
              <a:solidFill>
                <a:srgbClr val="FF7F00"/>
              </a:solidFill>
              <a:ln w="9525">
                <a:noFill/>
                <a:round/>
                <a:headEnd/>
                <a:tailEnd/>
              </a:ln>
            </p:spPr>
            <p:txBody>
              <a:bodyPr/>
              <a:lstStyle/>
              <a:p>
                <a:endParaRPr lang="en-US"/>
              </a:p>
            </p:txBody>
          </p:sp>
        </p:grpSp>
        <p:sp>
          <p:nvSpPr>
            <p:cNvPr id="57950" name="Line 606"/>
            <p:cNvSpPr>
              <a:spLocks noChangeShapeType="1"/>
            </p:cNvSpPr>
            <p:nvPr/>
          </p:nvSpPr>
          <p:spPr bwMode="auto">
            <a:xfrm flipV="1">
              <a:off x="2850" y="3551"/>
              <a:ext cx="34" cy="2"/>
            </a:xfrm>
            <a:prstGeom prst="line">
              <a:avLst/>
            </a:prstGeom>
            <a:noFill/>
            <a:ln w="3175">
              <a:solidFill>
                <a:srgbClr val="FF7F00"/>
              </a:solidFill>
              <a:round/>
              <a:headEnd/>
              <a:tailEnd/>
            </a:ln>
          </p:spPr>
          <p:txBody>
            <a:bodyPr/>
            <a:lstStyle/>
            <a:p>
              <a:endParaRPr lang="en-US"/>
            </a:p>
          </p:txBody>
        </p:sp>
        <p:sp>
          <p:nvSpPr>
            <p:cNvPr id="57951" name="Line 607"/>
            <p:cNvSpPr>
              <a:spLocks noChangeShapeType="1"/>
            </p:cNvSpPr>
            <p:nvPr/>
          </p:nvSpPr>
          <p:spPr bwMode="auto">
            <a:xfrm>
              <a:off x="2884" y="3551"/>
              <a:ext cx="2" cy="21"/>
            </a:xfrm>
            <a:prstGeom prst="line">
              <a:avLst/>
            </a:prstGeom>
            <a:noFill/>
            <a:ln w="3175">
              <a:solidFill>
                <a:srgbClr val="FF7F00"/>
              </a:solidFill>
              <a:round/>
              <a:headEnd/>
              <a:tailEnd/>
            </a:ln>
          </p:spPr>
          <p:txBody>
            <a:bodyPr/>
            <a:lstStyle/>
            <a:p>
              <a:endParaRPr lang="en-US"/>
            </a:p>
          </p:txBody>
        </p:sp>
        <p:sp>
          <p:nvSpPr>
            <p:cNvPr id="57952" name="Line 608"/>
            <p:cNvSpPr>
              <a:spLocks noChangeShapeType="1"/>
            </p:cNvSpPr>
            <p:nvPr/>
          </p:nvSpPr>
          <p:spPr bwMode="auto">
            <a:xfrm flipH="1">
              <a:off x="2852" y="3572"/>
              <a:ext cx="34" cy="1"/>
            </a:xfrm>
            <a:prstGeom prst="line">
              <a:avLst/>
            </a:prstGeom>
            <a:noFill/>
            <a:ln w="3175">
              <a:solidFill>
                <a:srgbClr val="FF7F00"/>
              </a:solidFill>
              <a:round/>
              <a:headEnd/>
              <a:tailEnd/>
            </a:ln>
          </p:spPr>
          <p:txBody>
            <a:bodyPr/>
            <a:lstStyle/>
            <a:p>
              <a:endParaRPr lang="en-US"/>
            </a:p>
          </p:txBody>
        </p:sp>
        <p:sp>
          <p:nvSpPr>
            <p:cNvPr id="57953" name="Line 609"/>
            <p:cNvSpPr>
              <a:spLocks noChangeShapeType="1"/>
            </p:cNvSpPr>
            <p:nvPr/>
          </p:nvSpPr>
          <p:spPr bwMode="auto">
            <a:xfrm flipH="1" flipV="1">
              <a:off x="2850" y="3553"/>
              <a:ext cx="2" cy="19"/>
            </a:xfrm>
            <a:prstGeom prst="line">
              <a:avLst/>
            </a:prstGeom>
            <a:noFill/>
            <a:ln w="3175">
              <a:solidFill>
                <a:srgbClr val="FF7F00"/>
              </a:solidFill>
              <a:round/>
              <a:headEnd/>
              <a:tailEnd/>
            </a:ln>
          </p:spPr>
          <p:txBody>
            <a:bodyPr/>
            <a:lstStyle/>
            <a:p>
              <a:endParaRPr lang="en-US"/>
            </a:p>
          </p:txBody>
        </p:sp>
        <p:sp>
          <p:nvSpPr>
            <p:cNvPr id="57954" name="Freeform 610"/>
            <p:cNvSpPr>
              <a:spLocks/>
            </p:cNvSpPr>
            <p:nvPr/>
          </p:nvSpPr>
          <p:spPr bwMode="auto">
            <a:xfrm>
              <a:off x="2920" y="3548"/>
              <a:ext cx="36" cy="22"/>
            </a:xfrm>
            <a:custGeom>
              <a:avLst/>
              <a:gdLst/>
              <a:ahLst/>
              <a:cxnLst>
                <a:cxn ang="0">
                  <a:pos x="0" y="2"/>
                </a:cxn>
                <a:cxn ang="0">
                  <a:pos x="34" y="0"/>
                </a:cxn>
                <a:cxn ang="0">
                  <a:pos x="36" y="20"/>
                </a:cxn>
                <a:cxn ang="0">
                  <a:pos x="2" y="22"/>
                </a:cxn>
                <a:cxn ang="0">
                  <a:pos x="0" y="2"/>
                </a:cxn>
              </a:cxnLst>
              <a:rect l="0" t="0" r="r" b="b"/>
              <a:pathLst>
                <a:path w="36" h="22">
                  <a:moveTo>
                    <a:pt x="0" y="2"/>
                  </a:moveTo>
                  <a:lnTo>
                    <a:pt x="34" y="0"/>
                  </a:lnTo>
                  <a:lnTo>
                    <a:pt x="36" y="20"/>
                  </a:lnTo>
                  <a:lnTo>
                    <a:pt x="2" y="22"/>
                  </a:lnTo>
                  <a:lnTo>
                    <a:pt x="0" y="2"/>
                  </a:lnTo>
                  <a:close/>
                </a:path>
              </a:pathLst>
            </a:custGeom>
            <a:solidFill>
              <a:srgbClr val="FF7F00"/>
            </a:solidFill>
            <a:ln w="9525">
              <a:noFill/>
              <a:round/>
              <a:headEnd/>
              <a:tailEnd/>
            </a:ln>
          </p:spPr>
          <p:txBody>
            <a:bodyPr/>
            <a:lstStyle/>
            <a:p>
              <a:endParaRPr lang="en-US"/>
            </a:p>
          </p:txBody>
        </p:sp>
        <p:sp>
          <p:nvSpPr>
            <p:cNvPr id="57955" name="Line 611"/>
            <p:cNvSpPr>
              <a:spLocks noChangeShapeType="1"/>
            </p:cNvSpPr>
            <p:nvPr/>
          </p:nvSpPr>
          <p:spPr bwMode="auto">
            <a:xfrm flipV="1">
              <a:off x="2920" y="3548"/>
              <a:ext cx="34" cy="2"/>
            </a:xfrm>
            <a:prstGeom prst="line">
              <a:avLst/>
            </a:prstGeom>
            <a:noFill/>
            <a:ln w="3175">
              <a:solidFill>
                <a:srgbClr val="FF7F00"/>
              </a:solidFill>
              <a:round/>
              <a:headEnd/>
              <a:tailEnd/>
            </a:ln>
          </p:spPr>
          <p:txBody>
            <a:bodyPr/>
            <a:lstStyle/>
            <a:p>
              <a:endParaRPr lang="en-US"/>
            </a:p>
          </p:txBody>
        </p:sp>
        <p:sp>
          <p:nvSpPr>
            <p:cNvPr id="57956" name="Line 612"/>
            <p:cNvSpPr>
              <a:spLocks noChangeShapeType="1"/>
            </p:cNvSpPr>
            <p:nvPr/>
          </p:nvSpPr>
          <p:spPr bwMode="auto">
            <a:xfrm>
              <a:off x="2954" y="3548"/>
              <a:ext cx="2" cy="20"/>
            </a:xfrm>
            <a:prstGeom prst="line">
              <a:avLst/>
            </a:prstGeom>
            <a:noFill/>
            <a:ln w="3175">
              <a:solidFill>
                <a:srgbClr val="FF7F00"/>
              </a:solidFill>
              <a:round/>
              <a:headEnd/>
              <a:tailEnd/>
            </a:ln>
          </p:spPr>
          <p:txBody>
            <a:bodyPr/>
            <a:lstStyle/>
            <a:p>
              <a:endParaRPr lang="en-US"/>
            </a:p>
          </p:txBody>
        </p:sp>
        <p:sp>
          <p:nvSpPr>
            <p:cNvPr id="57957" name="Line 613"/>
            <p:cNvSpPr>
              <a:spLocks noChangeShapeType="1"/>
            </p:cNvSpPr>
            <p:nvPr/>
          </p:nvSpPr>
          <p:spPr bwMode="auto">
            <a:xfrm flipH="1">
              <a:off x="2922" y="3568"/>
              <a:ext cx="34" cy="2"/>
            </a:xfrm>
            <a:prstGeom prst="line">
              <a:avLst/>
            </a:prstGeom>
            <a:noFill/>
            <a:ln w="3175">
              <a:solidFill>
                <a:srgbClr val="FF7F00"/>
              </a:solidFill>
              <a:round/>
              <a:headEnd/>
              <a:tailEnd/>
            </a:ln>
          </p:spPr>
          <p:txBody>
            <a:bodyPr/>
            <a:lstStyle/>
            <a:p>
              <a:endParaRPr lang="en-US"/>
            </a:p>
          </p:txBody>
        </p:sp>
        <p:sp>
          <p:nvSpPr>
            <p:cNvPr id="57958" name="Line 614"/>
            <p:cNvSpPr>
              <a:spLocks noChangeShapeType="1"/>
            </p:cNvSpPr>
            <p:nvPr/>
          </p:nvSpPr>
          <p:spPr bwMode="auto">
            <a:xfrm flipH="1" flipV="1">
              <a:off x="2920" y="3550"/>
              <a:ext cx="2" cy="20"/>
            </a:xfrm>
            <a:prstGeom prst="line">
              <a:avLst/>
            </a:prstGeom>
            <a:noFill/>
            <a:ln w="3175">
              <a:solidFill>
                <a:srgbClr val="FF7F00"/>
              </a:solidFill>
              <a:round/>
              <a:headEnd/>
              <a:tailEnd/>
            </a:ln>
          </p:spPr>
          <p:txBody>
            <a:bodyPr/>
            <a:lstStyle/>
            <a:p>
              <a:endParaRPr lang="en-US"/>
            </a:p>
          </p:txBody>
        </p:sp>
        <p:sp>
          <p:nvSpPr>
            <p:cNvPr id="57959" name="Freeform 615"/>
            <p:cNvSpPr>
              <a:spLocks/>
            </p:cNvSpPr>
            <p:nvPr/>
          </p:nvSpPr>
          <p:spPr bwMode="auto">
            <a:xfrm>
              <a:off x="2990" y="3544"/>
              <a:ext cx="36" cy="23"/>
            </a:xfrm>
            <a:custGeom>
              <a:avLst/>
              <a:gdLst/>
              <a:ahLst/>
              <a:cxnLst>
                <a:cxn ang="0">
                  <a:pos x="0" y="2"/>
                </a:cxn>
                <a:cxn ang="0">
                  <a:pos x="35" y="0"/>
                </a:cxn>
                <a:cxn ang="0">
                  <a:pos x="36" y="21"/>
                </a:cxn>
                <a:cxn ang="0">
                  <a:pos x="2" y="23"/>
                </a:cxn>
                <a:cxn ang="0">
                  <a:pos x="0" y="2"/>
                </a:cxn>
              </a:cxnLst>
              <a:rect l="0" t="0" r="r" b="b"/>
              <a:pathLst>
                <a:path w="36" h="23">
                  <a:moveTo>
                    <a:pt x="0" y="2"/>
                  </a:moveTo>
                  <a:lnTo>
                    <a:pt x="35" y="0"/>
                  </a:lnTo>
                  <a:lnTo>
                    <a:pt x="36" y="21"/>
                  </a:lnTo>
                  <a:lnTo>
                    <a:pt x="2" y="23"/>
                  </a:lnTo>
                  <a:lnTo>
                    <a:pt x="0" y="2"/>
                  </a:lnTo>
                  <a:close/>
                </a:path>
              </a:pathLst>
            </a:custGeom>
            <a:solidFill>
              <a:srgbClr val="FF7F00"/>
            </a:solidFill>
            <a:ln w="9525">
              <a:noFill/>
              <a:round/>
              <a:headEnd/>
              <a:tailEnd/>
            </a:ln>
          </p:spPr>
          <p:txBody>
            <a:bodyPr/>
            <a:lstStyle/>
            <a:p>
              <a:endParaRPr lang="en-US"/>
            </a:p>
          </p:txBody>
        </p:sp>
        <p:sp>
          <p:nvSpPr>
            <p:cNvPr id="57960" name="Line 616"/>
            <p:cNvSpPr>
              <a:spLocks noChangeShapeType="1"/>
            </p:cNvSpPr>
            <p:nvPr/>
          </p:nvSpPr>
          <p:spPr bwMode="auto">
            <a:xfrm flipV="1">
              <a:off x="2990" y="3544"/>
              <a:ext cx="35" cy="2"/>
            </a:xfrm>
            <a:prstGeom prst="line">
              <a:avLst/>
            </a:prstGeom>
            <a:noFill/>
            <a:ln w="3175">
              <a:solidFill>
                <a:srgbClr val="FF7F00"/>
              </a:solidFill>
              <a:round/>
              <a:headEnd/>
              <a:tailEnd/>
            </a:ln>
          </p:spPr>
          <p:txBody>
            <a:bodyPr/>
            <a:lstStyle/>
            <a:p>
              <a:endParaRPr lang="en-US"/>
            </a:p>
          </p:txBody>
        </p:sp>
        <p:sp>
          <p:nvSpPr>
            <p:cNvPr id="57961" name="Line 617"/>
            <p:cNvSpPr>
              <a:spLocks noChangeShapeType="1"/>
            </p:cNvSpPr>
            <p:nvPr/>
          </p:nvSpPr>
          <p:spPr bwMode="auto">
            <a:xfrm>
              <a:off x="3025" y="3544"/>
              <a:ext cx="1" cy="21"/>
            </a:xfrm>
            <a:prstGeom prst="line">
              <a:avLst/>
            </a:prstGeom>
            <a:noFill/>
            <a:ln w="3175">
              <a:solidFill>
                <a:srgbClr val="FF7F00"/>
              </a:solidFill>
              <a:round/>
              <a:headEnd/>
              <a:tailEnd/>
            </a:ln>
          </p:spPr>
          <p:txBody>
            <a:bodyPr/>
            <a:lstStyle/>
            <a:p>
              <a:endParaRPr lang="en-US"/>
            </a:p>
          </p:txBody>
        </p:sp>
        <p:sp>
          <p:nvSpPr>
            <p:cNvPr id="57962" name="Line 618"/>
            <p:cNvSpPr>
              <a:spLocks noChangeShapeType="1"/>
            </p:cNvSpPr>
            <p:nvPr/>
          </p:nvSpPr>
          <p:spPr bwMode="auto">
            <a:xfrm flipH="1">
              <a:off x="2992" y="3565"/>
              <a:ext cx="34" cy="2"/>
            </a:xfrm>
            <a:prstGeom prst="line">
              <a:avLst/>
            </a:prstGeom>
            <a:noFill/>
            <a:ln w="3175">
              <a:solidFill>
                <a:srgbClr val="FF7F00"/>
              </a:solidFill>
              <a:round/>
              <a:headEnd/>
              <a:tailEnd/>
            </a:ln>
          </p:spPr>
          <p:txBody>
            <a:bodyPr/>
            <a:lstStyle/>
            <a:p>
              <a:endParaRPr lang="en-US"/>
            </a:p>
          </p:txBody>
        </p:sp>
        <p:sp>
          <p:nvSpPr>
            <p:cNvPr id="57963" name="Line 619"/>
            <p:cNvSpPr>
              <a:spLocks noChangeShapeType="1"/>
            </p:cNvSpPr>
            <p:nvPr/>
          </p:nvSpPr>
          <p:spPr bwMode="auto">
            <a:xfrm flipH="1" flipV="1">
              <a:off x="2990" y="3546"/>
              <a:ext cx="2" cy="21"/>
            </a:xfrm>
            <a:prstGeom prst="line">
              <a:avLst/>
            </a:prstGeom>
            <a:noFill/>
            <a:ln w="3175">
              <a:solidFill>
                <a:srgbClr val="FF7F00"/>
              </a:solidFill>
              <a:round/>
              <a:headEnd/>
              <a:tailEnd/>
            </a:ln>
          </p:spPr>
          <p:txBody>
            <a:bodyPr/>
            <a:lstStyle/>
            <a:p>
              <a:endParaRPr lang="en-US"/>
            </a:p>
          </p:txBody>
        </p:sp>
        <p:sp>
          <p:nvSpPr>
            <p:cNvPr id="57964" name="Freeform 620"/>
            <p:cNvSpPr>
              <a:spLocks/>
            </p:cNvSpPr>
            <p:nvPr/>
          </p:nvSpPr>
          <p:spPr bwMode="auto">
            <a:xfrm>
              <a:off x="3061" y="3541"/>
              <a:ext cx="37" cy="22"/>
            </a:xfrm>
            <a:custGeom>
              <a:avLst/>
              <a:gdLst/>
              <a:ahLst/>
              <a:cxnLst>
                <a:cxn ang="0">
                  <a:pos x="0" y="2"/>
                </a:cxn>
                <a:cxn ang="0">
                  <a:pos x="36" y="0"/>
                </a:cxn>
                <a:cxn ang="0">
                  <a:pos x="37" y="21"/>
                </a:cxn>
                <a:cxn ang="0">
                  <a:pos x="1" y="22"/>
                </a:cxn>
                <a:cxn ang="0">
                  <a:pos x="0" y="2"/>
                </a:cxn>
              </a:cxnLst>
              <a:rect l="0" t="0" r="r" b="b"/>
              <a:pathLst>
                <a:path w="37" h="22">
                  <a:moveTo>
                    <a:pt x="0" y="2"/>
                  </a:moveTo>
                  <a:lnTo>
                    <a:pt x="36" y="0"/>
                  </a:lnTo>
                  <a:lnTo>
                    <a:pt x="37" y="21"/>
                  </a:lnTo>
                  <a:lnTo>
                    <a:pt x="1" y="22"/>
                  </a:lnTo>
                  <a:lnTo>
                    <a:pt x="0" y="2"/>
                  </a:lnTo>
                  <a:close/>
                </a:path>
              </a:pathLst>
            </a:custGeom>
            <a:solidFill>
              <a:srgbClr val="FF7F00"/>
            </a:solidFill>
            <a:ln w="9525">
              <a:noFill/>
              <a:round/>
              <a:headEnd/>
              <a:tailEnd/>
            </a:ln>
          </p:spPr>
          <p:txBody>
            <a:bodyPr/>
            <a:lstStyle/>
            <a:p>
              <a:endParaRPr lang="en-US"/>
            </a:p>
          </p:txBody>
        </p:sp>
        <p:sp>
          <p:nvSpPr>
            <p:cNvPr id="57965" name="Line 621"/>
            <p:cNvSpPr>
              <a:spLocks noChangeShapeType="1"/>
            </p:cNvSpPr>
            <p:nvPr/>
          </p:nvSpPr>
          <p:spPr bwMode="auto">
            <a:xfrm flipV="1">
              <a:off x="3061" y="3541"/>
              <a:ext cx="36" cy="2"/>
            </a:xfrm>
            <a:prstGeom prst="line">
              <a:avLst/>
            </a:prstGeom>
            <a:noFill/>
            <a:ln w="3175">
              <a:solidFill>
                <a:srgbClr val="FF7F00"/>
              </a:solidFill>
              <a:round/>
              <a:headEnd/>
              <a:tailEnd/>
            </a:ln>
          </p:spPr>
          <p:txBody>
            <a:bodyPr/>
            <a:lstStyle/>
            <a:p>
              <a:endParaRPr lang="en-US"/>
            </a:p>
          </p:txBody>
        </p:sp>
        <p:sp>
          <p:nvSpPr>
            <p:cNvPr id="57966" name="Line 622"/>
            <p:cNvSpPr>
              <a:spLocks noChangeShapeType="1"/>
            </p:cNvSpPr>
            <p:nvPr/>
          </p:nvSpPr>
          <p:spPr bwMode="auto">
            <a:xfrm>
              <a:off x="3097" y="3541"/>
              <a:ext cx="1" cy="21"/>
            </a:xfrm>
            <a:prstGeom prst="line">
              <a:avLst/>
            </a:prstGeom>
            <a:noFill/>
            <a:ln w="3175">
              <a:solidFill>
                <a:srgbClr val="FF7F00"/>
              </a:solidFill>
              <a:round/>
              <a:headEnd/>
              <a:tailEnd/>
            </a:ln>
          </p:spPr>
          <p:txBody>
            <a:bodyPr/>
            <a:lstStyle/>
            <a:p>
              <a:endParaRPr lang="en-US"/>
            </a:p>
          </p:txBody>
        </p:sp>
        <p:sp>
          <p:nvSpPr>
            <p:cNvPr id="57967" name="Line 623"/>
            <p:cNvSpPr>
              <a:spLocks noChangeShapeType="1"/>
            </p:cNvSpPr>
            <p:nvPr/>
          </p:nvSpPr>
          <p:spPr bwMode="auto">
            <a:xfrm flipH="1">
              <a:off x="3062" y="3562"/>
              <a:ext cx="36" cy="1"/>
            </a:xfrm>
            <a:prstGeom prst="line">
              <a:avLst/>
            </a:prstGeom>
            <a:noFill/>
            <a:ln w="3175">
              <a:solidFill>
                <a:srgbClr val="FF7F00"/>
              </a:solidFill>
              <a:round/>
              <a:headEnd/>
              <a:tailEnd/>
            </a:ln>
          </p:spPr>
          <p:txBody>
            <a:bodyPr/>
            <a:lstStyle/>
            <a:p>
              <a:endParaRPr lang="en-US"/>
            </a:p>
          </p:txBody>
        </p:sp>
        <p:sp>
          <p:nvSpPr>
            <p:cNvPr id="57968" name="Line 624"/>
            <p:cNvSpPr>
              <a:spLocks noChangeShapeType="1"/>
            </p:cNvSpPr>
            <p:nvPr/>
          </p:nvSpPr>
          <p:spPr bwMode="auto">
            <a:xfrm flipH="1" flipV="1">
              <a:off x="3061" y="3543"/>
              <a:ext cx="1" cy="20"/>
            </a:xfrm>
            <a:prstGeom prst="line">
              <a:avLst/>
            </a:prstGeom>
            <a:noFill/>
            <a:ln w="3175">
              <a:solidFill>
                <a:srgbClr val="FF7F00"/>
              </a:solidFill>
              <a:round/>
              <a:headEnd/>
              <a:tailEnd/>
            </a:ln>
          </p:spPr>
          <p:txBody>
            <a:bodyPr/>
            <a:lstStyle/>
            <a:p>
              <a:endParaRPr lang="en-US"/>
            </a:p>
          </p:txBody>
        </p:sp>
        <p:sp>
          <p:nvSpPr>
            <p:cNvPr id="57969" name="Freeform 625"/>
            <p:cNvSpPr>
              <a:spLocks/>
            </p:cNvSpPr>
            <p:nvPr/>
          </p:nvSpPr>
          <p:spPr bwMode="auto">
            <a:xfrm>
              <a:off x="3131" y="3538"/>
              <a:ext cx="38" cy="22"/>
            </a:xfrm>
            <a:custGeom>
              <a:avLst/>
              <a:gdLst/>
              <a:ahLst/>
              <a:cxnLst>
                <a:cxn ang="0">
                  <a:pos x="0" y="1"/>
                </a:cxn>
                <a:cxn ang="0">
                  <a:pos x="36" y="0"/>
                </a:cxn>
                <a:cxn ang="0">
                  <a:pos x="38" y="20"/>
                </a:cxn>
                <a:cxn ang="0">
                  <a:pos x="2" y="22"/>
                </a:cxn>
                <a:cxn ang="0">
                  <a:pos x="0" y="1"/>
                </a:cxn>
              </a:cxnLst>
              <a:rect l="0" t="0" r="r" b="b"/>
              <a:pathLst>
                <a:path w="38" h="22">
                  <a:moveTo>
                    <a:pt x="0" y="1"/>
                  </a:moveTo>
                  <a:lnTo>
                    <a:pt x="36" y="0"/>
                  </a:lnTo>
                  <a:lnTo>
                    <a:pt x="38" y="20"/>
                  </a:lnTo>
                  <a:lnTo>
                    <a:pt x="2" y="22"/>
                  </a:lnTo>
                  <a:lnTo>
                    <a:pt x="0" y="1"/>
                  </a:lnTo>
                  <a:close/>
                </a:path>
              </a:pathLst>
            </a:custGeom>
            <a:solidFill>
              <a:srgbClr val="FF7F00"/>
            </a:solidFill>
            <a:ln w="9525">
              <a:noFill/>
              <a:round/>
              <a:headEnd/>
              <a:tailEnd/>
            </a:ln>
          </p:spPr>
          <p:txBody>
            <a:bodyPr/>
            <a:lstStyle/>
            <a:p>
              <a:endParaRPr lang="en-US"/>
            </a:p>
          </p:txBody>
        </p:sp>
        <p:sp>
          <p:nvSpPr>
            <p:cNvPr id="57970" name="Line 626"/>
            <p:cNvSpPr>
              <a:spLocks noChangeShapeType="1"/>
            </p:cNvSpPr>
            <p:nvPr/>
          </p:nvSpPr>
          <p:spPr bwMode="auto">
            <a:xfrm flipV="1">
              <a:off x="3131" y="3538"/>
              <a:ext cx="36" cy="1"/>
            </a:xfrm>
            <a:prstGeom prst="line">
              <a:avLst/>
            </a:prstGeom>
            <a:noFill/>
            <a:ln w="3175">
              <a:solidFill>
                <a:srgbClr val="FF7F00"/>
              </a:solidFill>
              <a:round/>
              <a:headEnd/>
              <a:tailEnd/>
            </a:ln>
          </p:spPr>
          <p:txBody>
            <a:bodyPr/>
            <a:lstStyle/>
            <a:p>
              <a:endParaRPr lang="en-US"/>
            </a:p>
          </p:txBody>
        </p:sp>
        <p:sp>
          <p:nvSpPr>
            <p:cNvPr id="57971" name="Line 627"/>
            <p:cNvSpPr>
              <a:spLocks noChangeShapeType="1"/>
            </p:cNvSpPr>
            <p:nvPr/>
          </p:nvSpPr>
          <p:spPr bwMode="auto">
            <a:xfrm>
              <a:off x="3167" y="3538"/>
              <a:ext cx="2" cy="20"/>
            </a:xfrm>
            <a:prstGeom prst="line">
              <a:avLst/>
            </a:prstGeom>
            <a:noFill/>
            <a:ln w="3175">
              <a:solidFill>
                <a:srgbClr val="FF7F00"/>
              </a:solidFill>
              <a:round/>
              <a:headEnd/>
              <a:tailEnd/>
            </a:ln>
          </p:spPr>
          <p:txBody>
            <a:bodyPr/>
            <a:lstStyle/>
            <a:p>
              <a:endParaRPr lang="en-US"/>
            </a:p>
          </p:txBody>
        </p:sp>
        <p:sp>
          <p:nvSpPr>
            <p:cNvPr id="57972" name="Line 628"/>
            <p:cNvSpPr>
              <a:spLocks noChangeShapeType="1"/>
            </p:cNvSpPr>
            <p:nvPr/>
          </p:nvSpPr>
          <p:spPr bwMode="auto">
            <a:xfrm flipH="1">
              <a:off x="3133" y="3558"/>
              <a:ext cx="36" cy="2"/>
            </a:xfrm>
            <a:prstGeom prst="line">
              <a:avLst/>
            </a:prstGeom>
            <a:noFill/>
            <a:ln w="3175">
              <a:solidFill>
                <a:srgbClr val="FF7F00"/>
              </a:solidFill>
              <a:round/>
              <a:headEnd/>
              <a:tailEnd/>
            </a:ln>
          </p:spPr>
          <p:txBody>
            <a:bodyPr/>
            <a:lstStyle/>
            <a:p>
              <a:endParaRPr lang="en-US"/>
            </a:p>
          </p:txBody>
        </p:sp>
        <p:sp>
          <p:nvSpPr>
            <p:cNvPr id="57973" name="Line 629"/>
            <p:cNvSpPr>
              <a:spLocks noChangeShapeType="1"/>
            </p:cNvSpPr>
            <p:nvPr/>
          </p:nvSpPr>
          <p:spPr bwMode="auto">
            <a:xfrm flipH="1" flipV="1">
              <a:off x="3131" y="3539"/>
              <a:ext cx="2" cy="21"/>
            </a:xfrm>
            <a:prstGeom prst="line">
              <a:avLst/>
            </a:prstGeom>
            <a:noFill/>
            <a:ln w="3175">
              <a:solidFill>
                <a:srgbClr val="FF7F00"/>
              </a:solidFill>
              <a:round/>
              <a:headEnd/>
              <a:tailEnd/>
            </a:ln>
          </p:spPr>
          <p:txBody>
            <a:bodyPr/>
            <a:lstStyle/>
            <a:p>
              <a:endParaRPr lang="en-US"/>
            </a:p>
          </p:txBody>
        </p:sp>
        <p:sp>
          <p:nvSpPr>
            <p:cNvPr id="57974" name="Freeform 630"/>
            <p:cNvSpPr>
              <a:spLocks/>
            </p:cNvSpPr>
            <p:nvPr/>
          </p:nvSpPr>
          <p:spPr bwMode="auto">
            <a:xfrm>
              <a:off x="3203" y="3534"/>
              <a:ext cx="36" cy="22"/>
            </a:xfrm>
            <a:custGeom>
              <a:avLst/>
              <a:gdLst/>
              <a:ahLst/>
              <a:cxnLst>
                <a:cxn ang="0">
                  <a:pos x="0" y="2"/>
                </a:cxn>
                <a:cxn ang="0">
                  <a:pos x="34" y="0"/>
                </a:cxn>
                <a:cxn ang="0">
                  <a:pos x="36" y="21"/>
                </a:cxn>
                <a:cxn ang="0">
                  <a:pos x="2" y="22"/>
                </a:cxn>
                <a:cxn ang="0">
                  <a:pos x="0" y="2"/>
                </a:cxn>
              </a:cxnLst>
              <a:rect l="0" t="0" r="r" b="b"/>
              <a:pathLst>
                <a:path w="36" h="22">
                  <a:moveTo>
                    <a:pt x="0" y="2"/>
                  </a:moveTo>
                  <a:lnTo>
                    <a:pt x="34" y="0"/>
                  </a:lnTo>
                  <a:lnTo>
                    <a:pt x="36" y="21"/>
                  </a:lnTo>
                  <a:lnTo>
                    <a:pt x="2" y="22"/>
                  </a:lnTo>
                  <a:lnTo>
                    <a:pt x="0" y="2"/>
                  </a:lnTo>
                  <a:close/>
                </a:path>
              </a:pathLst>
            </a:custGeom>
            <a:solidFill>
              <a:srgbClr val="FF7F00"/>
            </a:solidFill>
            <a:ln w="9525">
              <a:noFill/>
              <a:round/>
              <a:headEnd/>
              <a:tailEnd/>
            </a:ln>
          </p:spPr>
          <p:txBody>
            <a:bodyPr/>
            <a:lstStyle/>
            <a:p>
              <a:endParaRPr lang="en-US"/>
            </a:p>
          </p:txBody>
        </p:sp>
        <p:sp>
          <p:nvSpPr>
            <p:cNvPr id="57975" name="Line 631"/>
            <p:cNvSpPr>
              <a:spLocks noChangeShapeType="1"/>
            </p:cNvSpPr>
            <p:nvPr/>
          </p:nvSpPr>
          <p:spPr bwMode="auto">
            <a:xfrm flipV="1">
              <a:off x="3203" y="3534"/>
              <a:ext cx="34" cy="2"/>
            </a:xfrm>
            <a:prstGeom prst="line">
              <a:avLst/>
            </a:prstGeom>
            <a:noFill/>
            <a:ln w="3175">
              <a:solidFill>
                <a:srgbClr val="FF7F00"/>
              </a:solidFill>
              <a:round/>
              <a:headEnd/>
              <a:tailEnd/>
            </a:ln>
          </p:spPr>
          <p:txBody>
            <a:bodyPr/>
            <a:lstStyle/>
            <a:p>
              <a:endParaRPr lang="en-US"/>
            </a:p>
          </p:txBody>
        </p:sp>
        <p:sp>
          <p:nvSpPr>
            <p:cNvPr id="57976" name="Line 632"/>
            <p:cNvSpPr>
              <a:spLocks noChangeShapeType="1"/>
            </p:cNvSpPr>
            <p:nvPr/>
          </p:nvSpPr>
          <p:spPr bwMode="auto">
            <a:xfrm>
              <a:off x="3237" y="3534"/>
              <a:ext cx="2" cy="21"/>
            </a:xfrm>
            <a:prstGeom prst="line">
              <a:avLst/>
            </a:prstGeom>
            <a:noFill/>
            <a:ln w="3175">
              <a:solidFill>
                <a:srgbClr val="FF7F00"/>
              </a:solidFill>
              <a:round/>
              <a:headEnd/>
              <a:tailEnd/>
            </a:ln>
          </p:spPr>
          <p:txBody>
            <a:bodyPr/>
            <a:lstStyle/>
            <a:p>
              <a:endParaRPr lang="en-US"/>
            </a:p>
          </p:txBody>
        </p:sp>
        <p:sp>
          <p:nvSpPr>
            <p:cNvPr id="57977" name="Line 633"/>
            <p:cNvSpPr>
              <a:spLocks noChangeShapeType="1"/>
            </p:cNvSpPr>
            <p:nvPr/>
          </p:nvSpPr>
          <p:spPr bwMode="auto">
            <a:xfrm flipH="1">
              <a:off x="3205" y="3555"/>
              <a:ext cx="34" cy="1"/>
            </a:xfrm>
            <a:prstGeom prst="line">
              <a:avLst/>
            </a:prstGeom>
            <a:noFill/>
            <a:ln w="3175">
              <a:solidFill>
                <a:srgbClr val="FF7F00"/>
              </a:solidFill>
              <a:round/>
              <a:headEnd/>
              <a:tailEnd/>
            </a:ln>
          </p:spPr>
          <p:txBody>
            <a:bodyPr/>
            <a:lstStyle/>
            <a:p>
              <a:endParaRPr lang="en-US"/>
            </a:p>
          </p:txBody>
        </p:sp>
        <p:sp>
          <p:nvSpPr>
            <p:cNvPr id="57978" name="Line 634"/>
            <p:cNvSpPr>
              <a:spLocks noChangeShapeType="1"/>
            </p:cNvSpPr>
            <p:nvPr/>
          </p:nvSpPr>
          <p:spPr bwMode="auto">
            <a:xfrm flipH="1" flipV="1">
              <a:off x="3203" y="3536"/>
              <a:ext cx="2" cy="20"/>
            </a:xfrm>
            <a:prstGeom prst="line">
              <a:avLst/>
            </a:prstGeom>
            <a:noFill/>
            <a:ln w="3175">
              <a:solidFill>
                <a:srgbClr val="FF7F00"/>
              </a:solidFill>
              <a:round/>
              <a:headEnd/>
              <a:tailEnd/>
            </a:ln>
          </p:spPr>
          <p:txBody>
            <a:bodyPr/>
            <a:lstStyle/>
            <a:p>
              <a:endParaRPr lang="en-US"/>
            </a:p>
          </p:txBody>
        </p:sp>
        <p:sp>
          <p:nvSpPr>
            <p:cNvPr id="57979" name="Freeform 635"/>
            <p:cNvSpPr>
              <a:spLocks/>
            </p:cNvSpPr>
            <p:nvPr/>
          </p:nvSpPr>
          <p:spPr bwMode="auto">
            <a:xfrm>
              <a:off x="3273" y="3531"/>
              <a:ext cx="38" cy="22"/>
            </a:xfrm>
            <a:custGeom>
              <a:avLst/>
              <a:gdLst/>
              <a:ahLst/>
              <a:cxnLst>
                <a:cxn ang="0">
                  <a:pos x="0" y="1"/>
                </a:cxn>
                <a:cxn ang="0">
                  <a:pos x="36" y="0"/>
                </a:cxn>
                <a:cxn ang="0">
                  <a:pos x="38" y="19"/>
                </a:cxn>
                <a:cxn ang="0">
                  <a:pos x="2" y="22"/>
                </a:cxn>
                <a:cxn ang="0">
                  <a:pos x="0" y="1"/>
                </a:cxn>
              </a:cxnLst>
              <a:rect l="0" t="0" r="r" b="b"/>
              <a:pathLst>
                <a:path w="38" h="22">
                  <a:moveTo>
                    <a:pt x="0" y="1"/>
                  </a:moveTo>
                  <a:lnTo>
                    <a:pt x="36" y="0"/>
                  </a:lnTo>
                  <a:lnTo>
                    <a:pt x="38" y="19"/>
                  </a:lnTo>
                  <a:lnTo>
                    <a:pt x="2" y="22"/>
                  </a:lnTo>
                  <a:lnTo>
                    <a:pt x="0" y="1"/>
                  </a:lnTo>
                  <a:close/>
                </a:path>
              </a:pathLst>
            </a:custGeom>
            <a:solidFill>
              <a:srgbClr val="FF7F00"/>
            </a:solidFill>
            <a:ln w="9525">
              <a:noFill/>
              <a:round/>
              <a:headEnd/>
              <a:tailEnd/>
            </a:ln>
          </p:spPr>
          <p:txBody>
            <a:bodyPr/>
            <a:lstStyle/>
            <a:p>
              <a:endParaRPr lang="en-US"/>
            </a:p>
          </p:txBody>
        </p:sp>
        <p:sp>
          <p:nvSpPr>
            <p:cNvPr id="57980" name="Line 636"/>
            <p:cNvSpPr>
              <a:spLocks noChangeShapeType="1"/>
            </p:cNvSpPr>
            <p:nvPr/>
          </p:nvSpPr>
          <p:spPr bwMode="auto">
            <a:xfrm flipV="1">
              <a:off x="3273" y="3531"/>
              <a:ext cx="36" cy="1"/>
            </a:xfrm>
            <a:prstGeom prst="line">
              <a:avLst/>
            </a:prstGeom>
            <a:noFill/>
            <a:ln w="3175">
              <a:solidFill>
                <a:srgbClr val="FF7F00"/>
              </a:solidFill>
              <a:round/>
              <a:headEnd/>
              <a:tailEnd/>
            </a:ln>
          </p:spPr>
          <p:txBody>
            <a:bodyPr/>
            <a:lstStyle/>
            <a:p>
              <a:endParaRPr lang="en-US"/>
            </a:p>
          </p:txBody>
        </p:sp>
        <p:sp>
          <p:nvSpPr>
            <p:cNvPr id="57981" name="Line 637"/>
            <p:cNvSpPr>
              <a:spLocks noChangeShapeType="1"/>
            </p:cNvSpPr>
            <p:nvPr/>
          </p:nvSpPr>
          <p:spPr bwMode="auto">
            <a:xfrm>
              <a:off x="3309" y="3531"/>
              <a:ext cx="2" cy="19"/>
            </a:xfrm>
            <a:prstGeom prst="line">
              <a:avLst/>
            </a:prstGeom>
            <a:noFill/>
            <a:ln w="3175">
              <a:solidFill>
                <a:srgbClr val="FF7F00"/>
              </a:solidFill>
              <a:round/>
              <a:headEnd/>
              <a:tailEnd/>
            </a:ln>
          </p:spPr>
          <p:txBody>
            <a:bodyPr/>
            <a:lstStyle/>
            <a:p>
              <a:endParaRPr lang="en-US"/>
            </a:p>
          </p:txBody>
        </p:sp>
        <p:sp>
          <p:nvSpPr>
            <p:cNvPr id="57982" name="Line 638"/>
            <p:cNvSpPr>
              <a:spLocks noChangeShapeType="1"/>
            </p:cNvSpPr>
            <p:nvPr/>
          </p:nvSpPr>
          <p:spPr bwMode="auto">
            <a:xfrm flipH="1">
              <a:off x="3275" y="3550"/>
              <a:ext cx="36" cy="3"/>
            </a:xfrm>
            <a:prstGeom prst="line">
              <a:avLst/>
            </a:prstGeom>
            <a:noFill/>
            <a:ln w="3175">
              <a:solidFill>
                <a:srgbClr val="FF7F00"/>
              </a:solidFill>
              <a:round/>
              <a:headEnd/>
              <a:tailEnd/>
            </a:ln>
          </p:spPr>
          <p:txBody>
            <a:bodyPr/>
            <a:lstStyle/>
            <a:p>
              <a:endParaRPr lang="en-US"/>
            </a:p>
          </p:txBody>
        </p:sp>
        <p:sp>
          <p:nvSpPr>
            <p:cNvPr id="57983" name="Line 639"/>
            <p:cNvSpPr>
              <a:spLocks noChangeShapeType="1"/>
            </p:cNvSpPr>
            <p:nvPr/>
          </p:nvSpPr>
          <p:spPr bwMode="auto">
            <a:xfrm flipH="1" flipV="1">
              <a:off x="3273" y="3532"/>
              <a:ext cx="2" cy="21"/>
            </a:xfrm>
            <a:prstGeom prst="line">
              <a:avLst/>
            </a:prstGeom>
            <a:noFill/>
            <a:ln w="3175">
              <a:solidFill>
                <a:srgbClr val="FF7F00"/>
              </a:solidFill>
              <a:round/>
              <a:headEnd/>
              <a:tailEnd/>
            </a:ln>
          </p:spPr>
          <p:txBody>
            <a:bodyPr/>
            <a:lstStyle/>
            <a:p>
              <a:endParaRPr lang="en-US"/>
            </a:p>
          </p:txBody>
        </p:sp>
        <p:sp>
          <p:nvSpPr>
            <p:cNvPr id="57984" name="Freeform 640"/>
            <p:cNvSpPr>
              <a:spLocks noEditPoints="1"/>
            </p:cNvSpPr>
            <p:nvPr/>
          </p:nvSpPr>
          <p:spPr bwMode="auto">
            <a:xfrm>
              <a:off x="3309" y="3531"/>
              <a:ext cx="2" cy="19"/>
            </a:xfrm>
            <a:custGeom>
              <a:avLst/>
              <a:gdLst/>
              <a:ahLst/>
              <a:cxnLst>
                <a:cxn ang="0">
                  <a:pos x="0" y="0"/>
                </a:cxn>
                <a:cxn ang="0">
                  <a:pos x="0" y="0"/>
                </a:cxn>
                <a:cxn ang="0">
                  <a:pos x="2" y="19"/>
                </a:cxn>
                <a:cxn ang="0">
                  <a:pos x="2" y="19"/>
                </a:cxn>
              </a:cxnLst>
              <a:rect l="0" t="0" r="r" b="b"/>
              <a:pathLst>
                <a:path w="2" h="19">
                  <a:moveTo>
                    <a:pt x="0" y="0"/>
                  </a:moveTo>
                  <a:lnTo>
                    <a:pt x="0" y="0"/>
                  </a:lnTo>
                  <a:close/>
                  <a:moveTo>
                    <a:pt x="2" y="19"/>
                  </a:moveTo>
                  <a:lnTo>
                    <a:pt x="2" y="19"/>
                  </a:lnTo>
                  <a:close/>
                </a:path>
              </a:pathLst>
            </a:custGeom>
            <a:solidFill>
              <a:srgbClr val="FF7F00"/>
            </a:solidFill>
            <a:ln w="9525">
              <a:noFill/>
              <a:round/>
              <a:headEnd/>
              <a:tailEnd/>
            </a:ln>
          </p:spPr>
          <p:txBody>
            <a:bodyPr/>
            <a:lstStyle/>
            <a:p>
              <a:endParaRPr lang="en-US"/>
            </a:p>
          </p:txBody>
        </p:sp>
        <p:sp>
          <p:nvSpPr>
            <p:cNvPr id="57985" name="Line 641"/>
            <p:cNvSpPr>
              <a:spLocks noChangeShapeType="1"/>
            </p:cNvSpPr>
            <p:nvPr/>
          </p:nvSpPr>
          <p:spPr bwMode="auto">
            <a:xfrm>
              <a:off x="3309" y="3531"/>
              <a:ext cx="1" cy="1"/>
            </a:xfrm>
            <a:prstGeom prst="line">
              <a:avLst/>
            </a:prstGeom>
            <a:noFill/>
            <a:ln w="3175">
              <a:solidFill>
                <a:srgbClr val="FF7F00"/>
              </a:solidFill>
              <a:round/>
              <a:headEnd/>
              <a:tailEnd/>
            </a:ln>
          </p:spPr>
          <p:txBody>
            <a:bodyPr/>
            <a:lstStyle/>
            <a:p>
              <a:endParaRPr lang="en-US"/>
            </a:p>
          </p:txBody>
        </p:sp>
        <p:sp>
          <p:nvSpPr>
            <p:cNvPr id="57986" name="Line 642"/>
            <p:cNvSpPr>
              <a:spLocks noChangeShapeType="1"/>
            </p:cNvSpPr>
            <p:nvPr/>
          </p:nvSpPr>
          <p:spPr bwMode="auto">
            <a:xfrm>
              <a:off x="3311" y="3550"/>
              <a:ext cx="1" cy="1"/>
            </a:xfrm>
            <a:prstGeom prst="line">
              <a:avLst/>
            </a:prstGeom>
            <a:noFill/>
            <a:ln w="3175">
              <a:solidFill>
                <a:srgbClr val="FF7F00"/>
              </a:solidFill>
              <a:round/>
              <a:headEnd/>
              <a:tailEnd/>
            </a:ln>
          </p:spPr>
          <p:txBody>
            <a:bodyPr/>
            <a:lstStyle/>
            <a:p>
              <a:endParaRPr lang="en-US"/>
            </a:p>
          </p:txBody>
        </p:sp>
        <p:sp>
          <p:nvSpPr>
            <p:cNvPr id="57987" name="Line 643"/>
            <p:cNvSpPr>
              <a:spLocks noChangeShapeType="1"/>
            </p:cNvSpPr>
            <p:nvPr/>
          </p:nvSpPr>
          <p:spPr bwMode="auto">
            <a:xfrm>
              <a:off x="3311" y="3550"/>
              <a:ext cx="1" cy="1"/>
            </a:xfrm>
            <a:prstGeom prst="line">
              <a:avLst/>
            </a:prstGeom>
            <a:noFill/>
            <a:ln w="3175">
              <a:solidFill>
                <a:srgbClr val="FF7F00"/>
              </a:solidFill>
              <a:round/>
              <a:headEnd/>
              <a:tailEnd/>
            </a:ln>
          </p:spPr>
          <p:txBody>
            <a:bodyPr/>
            <a:lstStyle/>
            <a:p>
              <a:endParaRPr lang="en-US"/>
            </a:p>
          </p:txBody>
        </p:sp>
        <p:sp>
          <p:nvSpPr>
            <p:cNvPr id="57988" name="Freeform 644"/>
            <p:cNvSpPr>
              <a:spLocks/>
            </p:cNvSpPr>
            <p:nvPr/>
          </p:nvSpPr>
          <p:spPr bwMode="auto">
            <a:xfrm>
              <a:off x="3343" y="3527"/>
              <a:ext cx="33" cy="21"/>
            </a:xfrm>
            <a:custGeom>
              <a:avLst/>
              <a:gdLst/>
              <a:ahLst/>
              <a:cxnLst>
                <a:cxn ang="0">
                  <a:pos x="0" y="0"/>
                </a:cxn>
                <a:cxn ang="0">
                  <a:pos x="31" y="0"/>
                </a:cxn>
                <a:cxn ang="0">
                  <a:pos x="33" y="19"/>
                </a:cxn>
                <a:cxn ang="0">
                  <a:pos x="2" y="21"/>
                </a:cxn>
                <a:cxn ang="0">
                  <a:pos x="0" y="0"/>
                </a:cxn>
              </a:cxnLst>
              <a:rect l="0" t="0" r="r" b="b"/>
              <a:pathLst>
                <a:path w="33" h="21">
                  <a:moveTo>
                    <a:pt x="0" y="0"/>
                  </a:moveTo>
                  <a:lnTo>
                    <a:pt x="31" y="0"/>
                  </a:lnTo>
                  <a:lnTo>
                    <a:pt x="33" y="19"/>
                  </a:lnTo>
                  <a:lnTo>
                    <a:pt x="2" y="21"/>
                  </a:lnTo>
                  <a:lnTo>
                    <a:pt x="0" y="0"/>
                  </a:lnTo>
                  <a:close/>
                </a:path>
              </a:pathLst>
            </a:custGeom>
            <a:solidFill>
              <a:srgbClr val="FF7F00"/>
            </a:solidFill>
            <a:ln w="9525">
              <a:noFill/>
              <a:round/>
              <a:headEnd/>
              <a:tailEnd/>
            </a:ln>
          </p:spPr>
          <p:txBody>
            <a:bodyPr/>
            <a:lstStyle/>
            <a:p>
              <a:endParaRPr lang="en-US"/>
            </a:p>
          </p:txBody>
        </p:sp>
        <p:sp>
          <p:nvSpPr>
            <p:cNvPr id="57989" name="Line 645"/>
            <p:cNvSpPr>
              <a:spLocks noChangeShapeType="1"/>
            </p:cNvSpPr>
            <p:nvPr/>
          </p:nvSpPr>
          <p:spPr bwMode="auto">
            <a:xfrm>
              <a:off x="3343" y="3527"/>
              <a:ext cx="31" cy="1"/>
            </a:xfrm>
            <a:prstGeom prst="line">
              <a:avLst/>
            </a:prstGeom>
            <a:noFill/>
            <a:ln w="3175">
              <a:solidFill>
                <a:srgbClr val="FF7F00"/>
              </a:solidFill>
              <a:round/>
              <a:headEnd/>
              <a:tailEnd/>
            </a:ln>
          </p:spPr>
          <p:txBody>
            <a:bodyPr/>
            <a:lstStyle/>
            <a:p>
              <a:endParaRPr lang="en-US"/>
            </a:p>
          </p:txBody>
        </p:sp>
        <p:sp>
          <p:nvSpPr>
            <p:cNvPr id="57990" name="Line 646"/>
            <p:cNvSpPr>
              <a:spLocks noChangeShapeType="1"/>
            </p:cNvSpPr>
            <p:nvPr/>
          </p:nvSpPr>
          <p:spPr bwMode="auto">
            <a:xfrm>
              <a:off x="3374" y="3527"/>
              <a:ext cx="2" cy="19"/>
            </a:xfrm>
            <a:prstGeom prst="line">
              <a:avLst/>
            </a:prstGeom>
            <a:noFill/>
            <a:ln w="3175">
              <a:solidFill>
                <a:srgbClr val="FF7F00"/>
              </a:solidFill>
              <a:round/>
              <a:headEnd/>
              <a:tailEnd/>
            </a:ln>
          </p:spPr>
          <p:txBody>
            <a:bodyPr/>
            <a:lstStyle/>
            <a:p>
              <a:endParaRPr lang="en-US"/>
            </a:p>
          </p:txBody>
        </p:sp>
        <p:sp>
          <p:nvSpPr>
            <p:cNvPr id="57991" name="Line 647"/>
            <p:cNvSpPr>
              <a:spLocks noChangeShapeType="1"/>
            </p:cNvSpPr>
            <p:nvPr/>
          </p:nvSpPr>
          <p:spPr bwMode="auto">
            <a:xfrm flipH="1">
              <a:off x="3345" y="3546"/>
              <a:ext cx="31" cy="2"/>
            </a:xfrm>
            <a:prstGeom prst="line">
              <a:avLst/>
            </a:prstGeom>
            <a:noFill/>
            <a:ln w="3175">
              <a:solidFill>
                <a:srgbClr val="FF7F00"/>
              </a:solidFill>
              <a:round/>
              <a:headEnd/>
              <a:tailEnd/>
            </a:ln>
          </p:spPr>
          <p:txBody>
            <a:bodyPr/>
            <a:lstStyle/>
            <a:p>
              <a:endParaRPr lang="en-US"/>
            </a:p>
          </p:txBody>
        </p:sp>
        <p:sp>
          <p:nvSpPr>
            <p:cNvPr id="57992" name="Line 648"/>
            <p:cNvSpPr>
              <a:spLocks noChangeShapeType="1"/>
            </p:cNvSpPr>
            <p:nvPr/>
          </p:nvSpPr>
          <p:spPr bwMode="auto">
            <a:xfrm flipH="1" flipV="1">
              <a:off x="3343" y="3527"/>
              <a:ext cx="2" cy="21"/>
            </a:xfrm>
            <a:prstGeom prst="line">
              <a:avLst/>
            </a:prstGeom>
            <a:noFill/>
            <a:ln w="3175">
              <a:solidFill>
                <a:srgbClr val="FF7F00"/>
              </a:solidFill>
              <a:round/>
              <a:headEnd/>
              <a:tailEnd/>
            </a:ln>
          </p:spPr>
          <p:txBody>
            <a:bodyPr/>
            <a:lstStyle/>
            <a:p>
              <a:endParaRPr lang="en-US"/>
            </a:p>
          </p:txBody>
        </p:sp>
        <p:sp>
          <p:nvSpPr>
            <p:cNvPr id="57993" name="Freeform 649"/>
            <p:cNvSpPr>
              <a:spLocks/>
            </p:cNvSpPr>
            <p:nvPr/>
          </p:nvSpPr>
          <p:spPr bwMode="auto">
            <a:xfrm>
              <a:off x="3374" y="3526"/>
              <a:ext cx="7" cy="20"/>
            </a:xfrm>
            <a:custGeom>
              <a:avLst/>
              <a:gdLst/>
              <a:ahLst/>
              <a:cxnLst>
                <a:cxn ang="0">
                  <a:pos x="0" y="1"/>
                </a:cxn>
                <a:cxn ang="0">
                  <a:pos x="5" y="0"/>
                </a:cxn>
                <a:cxn ang="0">
                  <a:pos x="7" y="20"/>
                </a:cxn>
                <a:cxn ang="0">
                  <a:pos x="2" y="20"/>
                </a:cxn>
                <a:cxn ang="0">
                  <a:pos x="0" y="1"/>
                </a:cxn>
              </a:cxnLst>
              <a:rect l="0" t="0" r="r" b="b"/>
              <a:pathLst>
                <a:path w="7" h="20">
                  <a:moveTo>
                    <a:pt x="0" y="1"/>
                  </a:moveTo>
                  <a:lnTo>
                    <a:pt x="5" y="0"/>
                  </a:lnTo>
                  <a:lnTo>
                    <a:pt x="7" y="20"/>
                  </a:lnTo>
                  <a:lnTo>
                    <a:pt x="2" y="20"/>
                  </a:lnTo>
                  <a:lnTo>
                    <a:pt x="0" y="1"/>
                  </a:lnTo>
                  <a:close/>
                </a:path>
              </a:pathLst>
            </a:custGeom>
            <a:solidFill>
              <a:srgbClr val="FF7F00"/>
            </a:solidFill>
            <a:ln w="9525">
              <a:noFill/>
              <a:round/>
              <a:headEnd/>
              <a:tailEnd/>
            </a:ln>
          </p:spPr>
          <p:txBody>
            <a:bodyPr/>
            <a:lstStyle/>
            <a:p>
              <a:endParaRPr lang="en-US"/>
            </a:p>
          </p:txBody>
        </p:sp>
        <p:sp>
          <p:nvSpPr>
            <p:cNvPr id="57994" name="Line 650"/>
            <p:cNvSpPr>
              <a:spLocks noChangeShapeType="1"/>
            </p:cNvSpPr>
            <p:nvPr/>
          </p:nvSpPr>
          <p:spPr bwMode="auto">
            <a:xfrm flipV="1">
              <a:off x="3374" y="3526"/>
              <a:ext cx="5" cy="1"/>
            </a:xfrm>
            <a:prstGeom prst="line">
              <a:avLst/>
            </a:prstGeom>
            <a:noFill/>
            <a:ln w="3175">
              <a:solidFill>
                <a:srgbClr val="FF7F00"/>
              </a:solidFill>
              <a:round/>
              <a:headEnd/>
              <a:tailEnd/>
            </a:ln>
          </p:spPr>
          <p:txBody>
            <a:bodyPr/>
            <a:lstStyle/>
            <a:p>
              <a:endParaRPr lang="en-US"/>
            </a:p>
          </p:txBody>
        </p:sp>
        <p:sp>
          <p:nvSpPr>
            <p:cNvPr id="57995" name="Line 651"/>
            <p:cNvSpPr>
              <a:spLocks noChangeShapeType="1"/>
            </p:cNvSpPr>
            <p:nvPr/>
          </p:nvSpPr>
          <p:spPr bwMode="auto">
            <a:xfrm>
              <a:off x="3379" y="3526"/>
              <a:ext cx="2" cy="20"/>
            </a:xfrm>
            <a:prstGeom prst="line">
              <a:avLst/>
            </a:prstGeom>
            <a:noFill/>
            <a:ln w="3175">
              <a:solidFill>
                <a:srgbClr val="FF7F00"/>
              </a:solidFill>
              <a:round/>
              <a:headEnd/>
              <a:tailEnd/>
            </a:ln>
          </p:spPr>
          <p:txBody>
            <a:bodyPr/>
            <a:lstStyle/>
            <a:p>
              <a:endParaRPr lang="en-US"/>
            </a:p>
          </p:txBody>
        </p:sp>
        <p:sp>
          <p:nvSpPr>
            <p:cNvPr id="57996" name="Line 652"/>
            <p:cNvSpPr>
              <a:spLocks noChangeShapeType="1"/>
            </p:cNvSpPr>
            <p:nvPr/>
          </p:nvSpPr>
          <p:spPr bwMode="auto">
            <a:xfrm flipH="1">
              <a:off x="3376" y="3546"/>
              <a:ext cx="5" cy="1"/>
            </a:xfrm>
            <a:prstGeom prst="line">
              <a:avLst/>
            </a:prstGeom>
            <a:noFill/>
            <a:ln w="3175">
              <a:solidFill>
                <a:srgbClr val="FF7F00"/>
              </a:solidFill>
              <a:round/>
              <a:headEnd/>
              <a:tailEnd/>
            </a:ln>
          </p:spPr>
          <p:txBody>
            <a:bodyPr/>
            <a:lstStyle/>
            <a:p>
              <a:endParaRPr lang="en-US"/>
            </a:p>
          </p:txBody>
        </p:sp>
        <p:sp>
          <p:nvSpPr>
            <p:cNvPr id="57997" name="Line 653"/>
            <p:cNvSpPr>
              <a:spLocks noChangeShapeType="1"/>
            </p:cNvSpPr>
            <p:nvPr/>
          </p:nvSpPr>
          <p:spPr bwMode="auto">
            <a:xfrm flipH="1" flipV="1">
              <a:off x="3374" y="3527"/>
              <a:ext cx="2" cy="19"/>
            </a:xfrm>
            <a:prstGeom prst="line">
              <a:avLst/>
            </a:prstGeom>
            <a:noFill/>
            <a:ln w="3175">
              <a:solidFill>
                <a:srgbClr val="FF7F00"/>
              </a:solidFill>
              <a:round/>
              <a:headEnd/>
              <a:tailEnd/>
            </a:ln>
          </p:spPr>
          <p:txBody>
            <a:bodyPr/>
            <a:lstStyle/>
            <a:p>
              <a:endParaRPr lang="en-US"/>
            </a:p>
          </p:txBody>
        </p:sp>
        <p:sp>
          <p:nvSpPr>
            <p:cNvPr id="57998" name="Freeform 654"/>
            <p:cNvSpPr>
              <a:spLocks/>
            </p:cNvSpPr>
            <p:nvPr/>
          </p:nvSpPr>
          <p:spPr bwMode="auto">
            <a:xfrm>
              <a:off x="3415" y="3524"/>
              <a:ext cx="26" cy="20"/>
            </a:xfrm>
            <a:custGeom>
              <a:avLst/>
              <a:gdLst/>
              <a:ahLst/>
              <a:cxnLst>
                <a:cxn ang="0">
                  <a:pos x="0" y="0"/>
                </a:cxn>
                <a:cxn ang="0">
                  <a:pos x="24" y="0"/>
                </a:cxn>
                <a:cxn ang="0">
                  <a:pos x="26" y="19"/>
                </a:cxn>
                <a:cxn ang="0">
                  <a:pos x="2" y="20"/>
                </a:cxn>
                <a:cxn ang="0">
                  <a:pos x="0" y="0"/>
                </a:cxn>
              </a:cxnLst>
              <a:rect l="0" t="0" r="r" b="b"/>
              <a:pathLst>
                <a:path w="26" h="20">
                  <a:moveTo>
                    <a:pt x="0" y="0"/>
                  </a:moveTo>
                  <a:lnTo>
                    <a:pt x="24" y="0"/>
                  </a:lnTo>
                  <a:lnTo>
                    <a:pt x="26" y="19"/>
                  </a:lnTo>
                  <a:lnTo>
                    <a:pt x="2" y="20"/>
                  </a:lnTo>
                  <a:lnTo>
                    <a:pt x="0" y="0"/>
                  </a:lnTo>
                  <a:close/>
                </a:path>
              </a:pathLst>
            </a:custGeom>
            <a:solidFill>
              <a:srgbClr val="FF7F00"/>
            </a:solidFill>
            <a:ln w="9525">
              <a:noFill/>
              <a:round/>
              <a:headEnd/>
              <a:tailEnd/>
            </a:ln>
          </p:spPr>
          <p:txBody>
            <a:bodyPr/>
            <a:lstStyle/>
            <a:p>
              <a:endParaRPr lang="en-US"/>
            </a:p>
          </p:txBody>
        </p:sp>
        <p:sp>
          <p:nvSpPr>
            <p:cNvPr id="57999" name="Line 655"/>
            <p:cNvSpPr>
              <a:spLocks noChangeShapeType="1"/>
            </p:cNvSpPr>
            <p:nvPr/>
          </p:nvSpPr>
          <p:spPr bwMode="auto">
            <a:xfrm>
              <a:off x="3415" y="3524"/>
              <a:ext cx="24" cy="1"/>
            </a:xfrm>
            <a:prstGeom prst="line">
              <a:avLst/>
            </a:prstGeom>
            <a:noFill/>
            <a:ln w="3175">
              <a:solidFill>
                <a:srgbClr val="FF7F00"/>
              </a:solidFill>
              <a:round/>
              <a:headEnd/>
              <a:tailEnd/>
            </a:ln>
          </p:spPr>
          <p:txBody>
            <a:bodyPr/>
            <a:lstStyle/>
            <a:p>
              <a:endParaRPr lang="en-US"/>
            </a:p>
          </p:txBody>
        </p:sp>
        <p:sp>
          <p:nvSpPr>
            <p:cNvPr id="58000" name="Line 656"/>
            <p:cNvSpPr>
              <a:spLocks noChangeShapeType="1"/>
            </p:cNvSpPr>
            <p:nvPr/>
          </p:nvSpPr>
          <p:spPr bwMode="auto">
            <a:xfrm>
              <a:off x="3439" y="3524"/>
              <a:ext cx="2" cy="19"/>
            </a:xfrm>
            <a:prstGeom prst="line">
              <a:avLst/>
            </a:prstGeom>
            <a:noFill/>
            <a:ln w="3175">
              <a:solidFill>
                <a:srgbClr val="FF7F00"/>
              </a:solidFill>
              <a:round/>
              <a:headEnd/>
              <a:tailEnd/>
            </a:ln>
          </p:spPr>
          <p:txBody>
            <a:bodyPr/>
            <a:lstStyle/>
            <a:p>
              <a:endParaRPr lang="en-US"/>
            </a:p>
          </p:txBody>
        </p:sp>
        <p:sp>
          <p:nvSpPr>
            <p:cNvPr id="58001" name="Line 657"/>
            <p:cNvSpPr>
              <a:spLocks noChangeShapeType="1"/>
            </p:cNvSpPr>
            <p:nvPr/>
          </p:nvSpPr>
          <p:spPr bwMode="auto">
            <a:xfrm flipH="1">
              <a:off x="3417" y="3543"/>
              <a:ext cx="24" cy="1"/>
            </a:xfrm>
            <a:prstGeom prst="line">
              <a:avLst/>
            </a:prstGeom>
            <a:noFill/>
            <a:ln w="3175">
              <a:solidFill>
                <a:srgbClr val="FF7F00"/>
              </a:solidFill>
              <a:round/>
              <a:headEnd/>
              <a:tailEnd/>
            </a:ln>
          </p:spPr>
          <p:txBody>
            <a:bodyPr/>
            <a:lstStyle/>
            <a:p>
              <a:endParaRPr lang="en-US"/>
            </a:p>
          </p:txBody>
        </p:sp>
        <p:sp>
          <p:nvSpPr>
            <p:cNvPr id="58002" name="Line 658"/>
            <p:cNvSpPr>
              <a:spLocks noChangeShapeType="1"/>
            </p:cNvSpPr>
            <p:nvPr/>
          </p:nvSpPr>
          <p:spPr bwMode="auto">
            <a:xfrm flipH="1" flipV="1">
              <a:off x="3415" y="3524"/>
              <a:ext cx="2" cy="20"/>
            </a:xfrm>
            <a:prstGeom prst="line">
              <a:avLst/>
            </a:prstGeom>
            <a:noFill/>
            <a:ln w="3175">
              <a:solidFill>
                <a:srgbClr val="FF7F00"/>
              </a:solidFill>
              <a:round/>
              <a:headEnd/>
              <a:tailEnd/>
            </a:ln>
          </p:spPr>
          <p:txBody>
            <a:bodyPr/>
            <a:lstStyle/>
            <a:p>
              <a:endParaRPr lang="en-US"/>
            </a:p>
          </p:txBody>
        </p:sp>
        <p:sp>
          <p:nvSpPr>
            <p:cNvPr id="58003" name="Freeform 659"/>
            <p:cNvSpPr>
              <a:spLocks/>
            </p:cNvSpPr>
            <p:nvPr/>
          </p:nvSpPr>
          <p:spPr bwMode="auto">
            <a:xfrm>
              <a:off x="3439" y="3522"/>
              <a:ext cx="12" cy="21"/>
            </a:xfrm>
            <a:custGeom>
              <a:avLst/>
              <a:gdLst/>
              <a:ahLst/>
              <a:cxnLst>
                <a:cxn ang="0">
                  <a:pos x="0" y="2"/>
                </a:cxn>
                <a:cxn ang="0">
                  <a:pos x="11" y="0"/>
                </a:cxn>
                <a:cxn ang="0">
                  <a:pos x="12" y="21"/>
                </a:cxn>
                <a:cxn ang="0">
                  <a:pos x="2" y="21"/>
                </a:cxn>
                <a:cxn ang="0">
                  <a:pos x="0" y="2"/>
                </a:cxn>
              </a:cxnLst>
              <a:rect l="0" t="0" r="r" b="b"/>
              <a:pathLst>
                <a:path w="12" h="21">
                  <a:moveTo>
                    <a:pt x="0" y="2"/>
                  </a:moveTo>
                  <a:lnTo>
                    <a:pt x="11" y="0"/>
                  </a:lnTo>
                  <a:lnTo>
                    <a:pt x="12" y="21"/>
                  </a:lnTo>
                  <a:lnTo>
                    <a:pt x="2" y="21"/>
                  </a:lnTo>
                  <a:lnTo>
                    <a:pt x="0" y="2"/>
                  </a:lnTo>
                  <a:close/>
                </a:path>
              </a:pathLst>
            </a:custGeom>
            <a:solidFill>
              <a:srgbClr val="FF7F00"/>
            </a:solidFill>
            <a:ln w="9525">
              <a:noFill/>
              <a:round/>
              <a:headEnd/>
              <a:tailEnd/>
            </a:ln>
          </p:spPr>
          <p:txBody>
            <a:bodyPr/>
            <a:lstStyle/>
            <a:p>
              <a:endParaRPr lang="en-US"/>
            </a:p>
          </p:txBody>
        </p:sp>
        <p:sp>
          <p:nvSpPr>
            <p:cNvPr id="58004" name="Line 660"/>
            <p:cNvSpPr>
              <a:spLocks noChangeShapeType="1"/>
            </p:cNvSpPr>
            <p:nvPr/>
          </p:nvSpPr>
          <p:spPr bwMode="auto">
            <a:xfrm flipV="1">
              <a:off x="3439" y="3522"/>
              <a:ext cx="11" cy="2"/>
            </a:xfrm>
            <a:prstGeom prst="line">
              <a:avLst/>
            </a:prstGeom>
            <a:noFill/>
            <a:ln w="3175">
              <a:solidFill>
                <a:srgbClr val="FF7F00"/>
              </a:solidFill>
              <a:round/>
              <a:headEnd/>
              <a:tailEnd/>
            </a:ln>
          </p:spPr>
          <p:txBody>
            <a:bodyPr/>
            <a:lstStyle/>
            <a:p>
              <a:endParaRPr lang="en-US"/>
            </a:p>
          </p:txBody>
        </p:sp>
        <p:sp>
          <p:nvSpPr>
            <p:cNvPr id="58005" name="Line 661"/>
            <p:cNvSpPr>
              <a:spLocks noChangeShapeType="1"/>
            </p:cNvSpPr>
            <p:nvPr/>
          </p:nvSpPr>
          <p:spPr bwMode="auto">
            <a:xfrm>
              <a:off x="3450" y="3522"/>
              <a:ext cx="1" cy="21"/>
            </a:xfrm>
            <a:prstGeom prst="line">
              <a:avLst/>
            </a:prstGeom>
            <a:noFill/>
            <a:ln w="3175">
              <a:solidFill>
                <a:srgbClr val="FF7F00"/>
              </a:solidFill>
              <a:round/>
              <a:headEnd/>
              <a:tailEnd/>
            </a:ln>
          </p:spPr>
          <p:txBody>
            <a:bodyPr/>
            <a:lstStyle/>
            <a:p>
              <a:endParaRPr lang="en-US"/>
            </a:p>
          </p:txBody>
        </p:sp>
        <p:sp>
          <p:nvSpPr>
            <p:cNvPr id="58006" name="Line 662"/>
            <p:cNvSpPr>
              <a:spLocks noChangeShapeType="1"/>
            </p:cNvSpPr>
            <p:nvPr/>
          </p:nvSpPr>
          <p:spPr bwMode="auto">
            <a:xfrm flipH="1">
              <a:off x="3441" y="3543"/>
              <a:ext cx="10" cy="1"/>
            </a:xfrm>
            <a:prstGeom prst="line">
              <a:avLst/>
            </a:prstGeom>
            <a:noFill/>
            <a:ln w="3175">
              <a:solidFill>
                <a:srgbClr val="FF7F00"/>
              </a:solidFill>
              <a:round/>
              <a:headEnd/>
              <a:tailEnd/>
            </a:ln>
          </p:spPr>
          <p:txBody>
            <a:bodyPr/>
            <a:lstStyle/>
            <a:p>
              <a:endParaRPr lang="en-US"/>
            </a:p>
          </p:txBody>
        </p:sp>
        <p:sp>
          <p:nvSpPr>
            <p:cNvPr id="58007" name="Line 663"/>
            <p:cNvSpPr>
              <a:spLocks noChangeShapeType="1"/>
            </p:cNvSpPr>
            <p:nvPr/>
          </p:nvSpPr>
          <p:spPr bwMode="auto">
            <a:xfrm flipH="1" flipV="1">
              <a:off x="3439" y="3524"/>
              <a:ext cx="2" cy="19"/>
            </a:xfrm>
            <a:prstGeom prst="line">
              <a:avLst/>
            </a:prstGeom>
            <a:noFill/>
            <a:ln w="3175">
              <a:solidFill>
                <a:srgbClr val="FF7F00"/>
              </a:solidFill>
              <a:round/>
              <a:headEnd/>
              <a:tailEnd/>
            </a:ln>
          </p:spPr>
          <p:txBody>
            <a:bodyPr/>
            <a:lstStyle/>
            <a:p>
              <a:endParaRPr lang="en-US"/>
            </a:p>
          </p:txBody>
        </p:sp>
        <p:sp>
          <p:nvSpPr>
            <p:cNvPr id="58008" name="Freeform 664"/>
            <p:cNvSpPr>
              <a:spLocks/>
            </p:cNvSpPr>
            <p:nvPr/>
          </p:nvSpPr>
          <p:spPr bwMode="auto">
            <a:xfrm>
              <a:off x="3486" y="3519"/>
              <a:ext cx="20" cy="20"/>
            </a:xfrm>
            <a:custGeom>
              <a:avLst/>
              <a:gdLst/>
              <a:ahLst/>
              <a:cxnLst>
                <a:cxn ang="0">
                  <a:pos x="0" y="0"/>
                </a:cxn>
                <a:cxn ang="0">
                  <a:pos x="19" y="0"/>
                </a:cxn>
                <a:cxn ang="0">
                  <a:pos x="20" y="19"/>
                </a:cxn>
                <a:cxn ang="0">
                  <a:pos x="1" y="20"/>
                </a:cxn>
                <a:cxn ang="0">
                  <a:pos x="0" y="0"/>
                </a:cxn>
              </a:cxnLst>
              <a:rect l="0" t="0" r="r" b="b"/>
              <a:pathLst>
                <a:path w="20" h="20">
                  <a:moveTo>
                    <a:pt x="0" y="0"/>
                  </a:moveTo>
                  <a:lnTo>
                    <a:pt x="19" y="0"/>
                  </a:lnTo>
                  <a:lnTo>
                    <a:pt x="20" y="19"/>
                  </a:lnTo>
                  <a:lnTo>
                    <a:pt x="1" y="20"/>
                  </a:lnTo>
                  <a:lnTo>
                    <a:pt x="0" y="0"/>
                  </a:lnTo>
                  <a:close/>
                </a:path>
              </a:pathLst>
            </a:custGeom>
            <a:solidFill>
              <a:srgbClr val="FF7F00"/>
            </a:solidFill>
            <a:ln w="9525">
              <a:noFill/>
              <a:round/>
              <a:headEnd/>
              <a:tailEnd/>
            </a:ln>
          </p:spPr>
          <p:txBody>
            <a:bodyPr/>
            <a:lstStyle/>
            <a:p>
              <a:endParaRPr lang="en-US"/>
            </a:p>
          </p:txBody>
        </p:sp>
        <p:sp>
          <p:nvSpPr>
            <p:cNvPr id="58009" name="Line 665"/>
            <p:cNvSpPr>
              <a:spLocks noChangeShapeType="1"/>
            </p:cNvSpPr>
            <p:nvPr/>
          </p:nvSpPr>
          <p:spPr bwMode="auto">
            <a:xfrm>
              <a:off x="3486" y="3519"/>
              <a:ext cx="19" cy="1"/>
            </a:xfrm>
            <a:prstGeom prst="line">
              <a:avLst/>
            </a:prstGeom>
            <a:noFill/>
            <a:ln w="3175">
              <a:solidFill>
                <a:srgbClr val="FF7F00"/>
              </a:solidFill>
              <a:round/>
              <a:headEnd/>
              <a:tailEnd/>
            </a:ln>
          </p:spPr>
          <p:txBody>
            <a:bodyPr/>
            <a:lstStyle/>
            <a:p>
              <a:endParaRPr lang="en-US"/>
            </a:p>
          </p:txBody>
        </p:sp>
        <p:sp>
          <p:nvSpPr>
            <p:cNvPr id="58010" name="Line 666"/>
            <p:cNvSpPr>
              <a:spLocks noChangeShapeType="1"/>
            </p:cNvSpPr>
            <p:nvPr/>
          </p:nvSpPr>
          <p:spPr bwMode="auto">
            <a:xfrm>
              <a:off x="3505" y="3519"/>
              <a:ext cx="1" cy="19"/>
            </a:xfrm>
            <a:prstGeom prst="line">
              <a:avLst/>
            </a:prstGeom>
            <a:noFill/>
            <a:ln w="3175">
              <a:solidFill>
                <a:srgbClr val="FF7F00"/>
              </a:solidFill>
              <a:round/>
              <a:headEnd/>
              <a:tailEnd/>
            </a:ln>
          </p:spPr>
          <p:txBody>
            <a:bodyPr/>
            <a:lstStyle/>
            <a:p>
              <a:endParaRPr lang="en-US"/>
            </a:p>
          </p:txBody>
        </p:sp>
        <p:sp>
          <p:nvSpPr>
            <p:cNvPr id="58011" name="Line 667"/>
            <p:cNvSpPr>
              <a:spLocks noChangeShapeType="1"/>
            </p:cNvSpPr>
            <p:nvPr/>
          </p:nvSpPr>
          <p:spPr bwMode="auto">
            <a:xfrm flipH="1">
              <a:off x="3487" y="3538"/>
              <a:ext cx="19" cy="1"/>
            </a:xfrm>
            <a:prstGeom prst="line">
              <a:avLst/>
            </a:prstGeom>
            <a:noFill/>
            <a:ln w="3175">
              <a:solidFill>
                <a:srgbClr val="FF7F00"/>
              </a:solidFill>
              <a:round/>
              <a:headEnd/>
              <a:tailEnd/>
            </a:ln>
          </p:spPr>
          <p:txBody>
            <a:bodyPr/>
            <a:lstStyle/>
            <a:p>
              <a:endParaRPr lang="en-US"/>
            </a:p>
          </p:txBody>
        </p:sp>
        <p:sp>
          <p:nvSpPr>
            <p:cNvPr id="58012" name="Line 668"/>
            <p:cNvSpPr>
              <a:spLocks noChangeShapeType="1"/>
            </p:cNvSpPr>
            <p:nvPr/>
          </p:nvSpPr>
          <p:spPr bwMode="auto">
            <a:xfrm flipH="1" flipV="1">
              <a:off x="3486" y="3519"/>
              <a:ext cx="1" cy="20"/>
            </a:xfrm>
            <a:prstGeom prst="line">
              <a:avLst/>
            </a:prstGeom>
            <a:noFill/>
            <a:ln w="3175">
              <a:solidFill>
                <a:srgbClr val="FF7F00"/>
              </a:solidFill>
              <a:round/>
              <a:headEnd/>
              <a:tailEnd/>
            </a:ln>
          </p:spPr>
          <p:txBody>
            <a:bodyPr/>
            <a:lstStyle/>
            <a:p>
              <a:endParaRPr lang="en-US"/>
            </a:p>
          </p:txBody>
        </p:sp>
        <p:sp>
          <p:nvSpPr>
            <p:cNvPr id="58013" name="Freeform 669"/>
            <p:cNvSpPr>
              <a:spLocks/>
            </p:cNvSpPr>
            <p:nvPr/>
          </p:nvSpPr>
          <p:spPr bwMode="auto">
            <a:xfrm>
              <a:off x="3505" y="3517"/>
              <a:ext cx="17" cy="21"/>
            </a:xfrm>
            <a:custGeom>
              <a:avLst/>
              <a:gdLst/>
              <a:ahLst/>
              <a:cxnLst>
                <a:cxn ang="0">
                  <a:pos x="0" y="2"/>
                </a:cxn>
                <a:cxn ang="0">
                  <a:pos x="15" y="0"/>
                </a:cxn>
                <a:cxn ang="0">
                  <a:pos x="17" y="21"/>
                </a:cxn>
                <a:cxn ang="0">
                  <a:pos x="1" y="21"/>
                </a:cxn>
                <a:cxn ang="0">
                  <a:pos x="0" y="2"/>
                </a:cxn>
              </a:cxnLst>
              <a:rect l="0" t="0" r="r" b="b"/>
              <a:pathLst>
                <a:path w="17" h="21">
                  <a:moveTo>
                    <a:pt x="0" y="2"/>
                  </a:moveTo>
                  <a:lnTo>
                    <a:pt x="15" y="0"/>
                  </a:lnTo>
                  <a:lnTo>
                    <a:pt x="17" y="21"/>
                  </a:lnTo>
                  <a:lnTo>
                    <a:pt x="1" y="21"/>
                  </a:lnTo>
                  <a:lnTo>
                    <a:pt x="0" y="2"/>
                  </a:lnTo>
                  <a:close/>
                </a:path>
              </a:pathLst>
            </a:custGeom>
            <a:solidFill>
              <a:srgbClr val="FF7F00"/>
            </a:solidFill>
            <a:ln w="9525">
              <a:noFill/>
              <a:round/>
              <a:headEnd/>
              <a:tailEnd/>
            </a:ln>
          </p:spPr>
          <p:txBody>
            <a:bodyPr/>
            <a:lstStyle/>
            <a:p>
              <a:endParaRPr lang="en-US"/>
            </a:p>
          </p:txBody>
        </p:sp>
        <p:sp>
          <p:nvSpPr>
            <p:cNvPr id="58014" name="Line 670"/>
            <p:cNvSpPr>
              <a:spLocks noChangeShapeType="1"/>
            </p:cNvSpPr>
            <p:nvPr/>
          </p:nvSpPr>
          <p:spPr bwMode="auto">
            <a:xfrm flipV="1">
              <a:off x="3505" y="3517"/>
              <a:ext cx="15" cy="2"/>
            </a:xfrm>
            <a:prstGeom prst="line">
              <a:avLst/>
            </a:prstGeom>
            <a:noFill/>
            <a:ln w="3175">
              <a:solidFill>
                <a:srgbClr val="FF7F00"/>
              </a:solidFill>
              <a:round/>
              <a:headEnd/>
              <a:tailEnd/>
            </a:ln>
          </p:spPr>
          <p:txBody>
            <a:bodyPr/>
            <a:lstStyle/>
            <a:p>
              <a:endParaRPr lang="en-US"/>
            </a:p>
          </p:txBody>
        </p:sp>
        <p:sp>
          <p:nvSpPr>
            <p:cNvPr id="58015" name="Line 671"/>
            <p:cNvSpPr>
              <a:spLocks noChangeShapeType="1"/>
            </p:cNvSpPr>
            <p:nvPr/>
          </p:nvSpPr>
          <p:spPr bwMode="auto">
            <a:xfrm>
              <a:off x="3520" y="3517"/>
              <a:ext cx="2" cy="21"/>
            </a:xfrm>
            <a:prstGeom prst="line">
              <a:avLst/>
            </a:prstGeom>
            <a:noFill/>
            <a:ln w="3175">
              <a:solidFill>
                <a:srgbClr val="FF7F00"/>
              </a:solidFill>
              <a:round/>
              <a:headEnd/>
              <a:tailEnd/>
            </a:ln>
          </p:spPr>
          <p:txBody>
            <a:bodyPr/>
            <a:lstStyle/>
            <a:p>
              <a:endParaRPr lang="en-US"/>
            </a:p>
          </p:txBody>
        </p:sp>
        <p:sp>
          <p:nvSpPr>
            <p:cNvPr id="58016" name="Line 672"/>
            <p:cNvSpPr>
              <a:spLocks noChangeShapeType="1"/>
            </p:cNvSpPr>
            <p:nvPr/>
          </p:nvSpPr>
          <p:spPr bwMode="auto">
            <a:xfrm flipH="1">
              <a:off x="3506" y="3538"/>
              <a:ext cx="16" cy="1"/>
            </a:xfrm>
            <a:prstGeom prst="line">
              <a:avLst/>
            </a:prstGeom>
            <a:noFill/>
            <a:ln w="3175">
              <a:solidFill>
                <a:srgbClr val="FF7F00"/>
              </a:solidFill>
              <a:round/>
              <a:headEnd/>
              <a:tailEnd/>
            </a:ln>
          </p:spPr>
          <p:txBody>
            <a:bodyPr/>
            <a:lstStyle/>
            <a:p>
              <a:endParaRPr lang="en-US"/>
            </a:p>
          </p:txBody>
        </p:sp>
        <p:sp>
          <p:nvSpPr>
            <p:cNvPr id="58017" name="Line 673"/>
            <p:cNvSpPr>
              <a:spLocks noChangeShapeType="1"/>
            </p:cNvSpPr>
            <p:nvPr/>
          </p:nvSpPr>
          <p:spPr bwMode="auto">
            <a:xfrm flipH="1" flipV="1">
              <a:off x="3505" y="3519"/>
              <a:ext cx="1" cy="19"/>
            </a:xfrm>
            <a:prstGeom prst="line">
              <a:avLst/>
            </a:prstGeom>
            <a:noFill/>
            <a:ln w="3175">
              <a:solidFill>
                <a:srgbClr val="FF7F00"/>
              </a:solidFill>
              <a:round/>
              <a:headEnd/>
              <a:tailEnd/>
            </a:ln>
          </p:spPr>
          <p:txBody>
            <a:bodyPr/>
            <a:lstStyle/>
            <a:p>
              <a:endParaRPr lang="en-US"/>
            </a:p>
          </p:txBody>
        </p:sp>
        <p:sp>
          <p:nvSpPr>
            <p:cNvPr id="58018" name="Freeform 674"/>
            <p:cNvSpPr>
              <a:spLocks/>
            </p:cNvSpPr>
            <p:nvPr/>
          </p:nvSpPr>
          <p:spPr bwMode="auto">
            <a:xfrm>
              <a:off x="3556" y="3515"/>
              <a:ext cx="15" cy="21"/>
            </a:xfrm>
            <a:custGeom>
              <a:avLst/>
              <a:gdLst/>
              <a:ahLst/>
              <a:cxnLst>
                <a:cxn ang="0">
                  <a:pos x="0" y="0"/>
                </a:cxn>
                <a:cxn ang="0">
                  <a:pos x="14" y="0"/>
                </a:cxn>
                <a:cxn ang="0">
                  <a:pos x="15" y="19"/>
                </a:cxn>
                <a:cxn ang="0">
                  <a:pos x="2" y="21"/>
                </a:cxn>
                <a:cxn ang="0">
                  <a:pos x="0" y="0"/>
                </a:cxn>
              </a:cxnLst>
              <a:rect l="0" t="0" r="r" b="b"/>
              <a:pathLst>
                <a:path w="15" h="21">
                  <a:moveTo>
                    <a:pt x="0" y="0"/>
                  </a:moveTo>
                  <a:lnTo>
                    <a:pt x="14" y="0"/>
                  </a:lnTo>
                  <a:lnTo>
                    <a:pt x="15" y="19"/>
                  </a:lnTo>
                  <a:lnTo>
                    <a:pt x="2" y="21"/>
                  </a:lnTo>
                  <a:lnTo>
                    <a:pt x="0" y="0"/>
                  </a:lnTo>
                  <a:close/>
                </a:path>
              </a:pathLst>
            </a:custGeom>
            <a:solidFill>
              <a:srgbClr val="FF7F00"/>
            </a:solidFill>
            <a:ln w="9525">
              <a:noFill/>
              <a:round/>
              <a:headEnd/>
              <a:tailEnd/>
            </a:ln>
          </p:spPr>
          <p:txBody>
            <a:bodyPr/>
            <a:lstStyle/>
            <a:p>
              <a:endParaRPr lang="en-US"/>
            </a:p>
          </p:txBody>
        </p:sp>
        <p:sp>
          <p:nvSpPr>
            <p:cNvPr id="58019" name="Line 675"/>
            <p:cNvSpPr>
              <a:spLocks noChangeShapeType="1"/>
            </p:cNvSpPr>
            <p:nvPr/>
          </p:nvSpPr>
          <p:spPr bwMode="auto">
            <a:xfrm>
              <a:off x="3556" y="3515"/>
              <a:ext cx="14" cy="1"/>
            </a:xfrm>
            <a:prstGeom prst="line">
              <a:avLst/>
            </a:prstGeom>
            <a:noFill/>
            <a:ln w="3175">
              <a:solidFill>
                <a:srgbClr val="FF7F00"/>
              </a:solidFill>
              <a:round/>
              <a:headEnd/>
              <a:tailEnd/>
            </a:ln>
          </p:spPr>
          <p:txBody>
            <a:bodyPr/>
            <a:lstStyle/>
            <a:p>
              <a:endParaRPr lang="en-US"/>
            </a:p>
          </p:txBody>
        </p:sp>
        <p:sp>
          <p:nvSpPr>
            <p:cNvPr id="58020" name="Line 676"/>
            <p:cNvSpPr>
              <a:spLocks noChangeShapeType="1"/>
            </p:cNvSpPr>
            <p:nvPr/>
          </p:nvSpPr>
          <p:spPr bwMode="auto">
            <a:xfrm>
              <a:off x="3570" y="3515"/>
              <a:ext cx="1" cy="19"/>
            </a:xfrm>
            <a:prstGeom prst="line">
              <a:avLst/>
            </a:prstGeom>
            <a:noFill/>
            <a:ln w="3175">
              <a:solidFill>
                <a:srgbClr val="FF7F00"/>
              </a:solidFill>
              <a:round/>
              <a:headEnd/>
              <a:tailEnd/>
            </a:ln>
          </p:spPr>
          <p:txBody>
            <a:bodyPr/>
            <a:lstStyle/>
            <a:p>
              <a:endParaRPr lang="en-US"/>
            </a:p>
          </p:txBody>
        </p:sp>
        <p:sp>
          <p:nvSpPr>
            <p:cNvPr id="58021" name="Line 677"/>
            <p:cNvSpPr>
              <a:spLocks noChangeShapeType="1"/>
            </p:cNvSpPr>
            <p:nvPr/>
          </p:nvSpPr>
          <p:spPr bwMode="auto">
            <a:xfrm flipH="1">
              <a:off x="3558" y="3534"/>
              <a:ext cx="13" cy="2"/>
            </a:xfrm>
            <a:prstGeom prst="line">
              <a:avLst/>
            </a:prstGeom>
            <a:noFill/>
            <a:ln w="3175">
              <a:solidFill>
                <a:srgbClr val="FF7F00"/>
              </a:solidFill>
              <a:round/>
              <a:headEnd/>
              <a:tailEnd/>
            </a:ln>
          </p:spPr>
          <p:txBody>
            <a:bodyPr/>
            <a:lstStyle/>
            <a:p>
              <a:endParaRPr lang="en-US"/>
            </a:p>
          </p:txBody>
        </p:sp>
        <p:sp>
          <p:nvSpPr>
            <p:cNvPr id="58022" name="Line 678"/>
            <p:cNvSpPr>
              <a:spLocks noChangeShapeType="1"/>
            </p:cNvSpPr>
            <p:nvPr/>
          </p:nvSpPr>
          <p:spPr bwMode="auto">
            <a:xfrm flipH="1" flipV="1">
              <a:off x="3556" y="3515"/>
              <a:ext cx="2" cy="21"/>
            </a:xfrm>
            <a:prstGeom prst="line">
              <a:avLst/>
            </a:prstGeom>
            <a:noFill/>
            <a:ln w="3175">
              <a:solidFill>
                <a:srgbClr val="FF7F00"/>
              </a:solidFill>
              <a:round/>
              <a:headEnd/>
              <a:tailEnd/>
            </a:ln>
          </p:spPr>
          <p:txBody>
            <a:bodyPr/>
            <a:lstStyle/>
            <a:p>
              <a:endParaRPr lang="en-US"/>
            </a:p>
          </p:txBody>
        </p:sp>
        <p:sp>
          <p:nvSpPr>
            <p:cNvPr id="58023" name="Freeform 679"/>
            <p:cNvSpPr>
              <a:spLocks/>
            </p:cNvSpPr>
            <p:nvPr/>
          </p:nvSpPr>
          <p:spPr bwMode="auto">
            <a:xfrm>
              <a:off x="3570" y="3514"/>
              <a:ext cx="24" cy="20"/>
            </a:xfrm>
            <a:custGeom>
              <a:avLst/>
              <a:gdLst/>
              <a:ahLst/>
              <a:cxnLst>
                <a:cxn ang="0">
                  <a:pos x="0" y="1"/>
                </a:cxn>
                <a:cxn ang="0">
                  <a:pos x="22" y="0"/>
                </a:cxn>
                <a:cxn ang="0">
                  <a:pos x="24" y="18"/>
                </a:cxn>
                <a:cxn ang="0">
                  <a:pos x="1" y="20"/>
                </a:cxn>
                <a:cxn ang="0">
                  <a:pos x="0" y="1"/>
                </a:cxn>
              </a:cxnLst>
              <a:rect l="0" t="0" r="r" b="b"/>
              <a:pathLst>
                <a:path w="24" h="20">
                  <a:moveTo>
                    <a:pt x="0" y="1"/>
                  </a:moveTo>
                  <a:lnTo>
                    <a:pt x="22" y="0"/>
                  </a:lnTo>
                  <a:lnTo>
                    <a:pt x="24" y="18"/>
                  </a:lnTo>
                  <a:lnTo>
                    <a:pt x="1" y="20"/>
                  </a:lnTo>
                  <a:lnTo>
                    <a:pt x="0" y="1"/>
                  </a:lnTo>
                  <a:close/>
                </a:path>
              </a:pathLst>
            </a:custGeom>
            <a:solidFill>
              <a:srgbClr val="FF7F00"/>
            </a:solidFill>
            <a:ln w="9525">
              <a:noFill/>
              <a:round/>
              <a:headEnd/>
              <a:tailEnd/>
            </a:ln>
          </p:spPr>
          <p:txBody>
            <a:bodyPr/>
            <a:lstStyle/>
            <a:p>
              <a:endParaRPr lang="en-US"/>
            </a:p>
          </p:txBody>
        </p:sp>
        <p:sp>
          <p:nvSpPr>
            <p:cNvPr id="58024" name="Line 680"/>
            <p:cNvSpPr>
              <a:spLocks noChangeShapeType="1"/>
            </p:cNvSpPr>
            <p:nvPr/>
          </p:nvSpPr>
          <p:spPr bwMode="auto">
            <a:xfrm flipV="1">
              <a:off x="3570" y="3514"/>
              <a:ext cx="22" cy="1"/>
            </a:xfrm>
            <a:prstGeom prst="line">
              <a:avLst/>
            </a:prstGeom>
            <a:noFill/>
            <a:ln w="3175">
              <a:solidFill>
                <a:srgbClr val="FF7F00"/>
              </a:solidFill>
              <a:round/>
              <a:headEnd/>
              <a:tailEnd/>
            </a:ln>
          </p:spPr>
          <p:txBody>
            <a:bodyPr/>
            <a:lstStyle/>
            <a:p>
              <a:endParaRPr lang="en-US"/>
            </a:p>
          </p:txBody>
        </p:sp>
        <p:sp>
          <p:nvSpPr>
            <p:cNvPr id="58025" name="Line 681"/>
            <p:cNvSpPr>
              <a:spLocks noChangeShapeType="1"/>
            </p:cNvSpPr>
            <p:nvPr/>
          </p:nvSpPr>
          <p:spPr bwMode="auto">
            <a:xfrm>
              <a:off x="3592" y="3514"/>
              <a:ext cx="2" cy="18"/>
            </a:xfrm>
            <a:prstGeom prst="line">
              <a:avLst/>
            </a:prstGeom>
            <a:noFill/>
            <a:ln w="3175">
              <a:solidFill>
                <a:srgbClr val="FF7F00"/>
              </a:solidFill>
              <a:round/>
              <a:headEnd/>
              <a:tailEnd/>
            </a:ln>
          </p:spPr>
          <p:txBody>
            <a:bodyPr/>
            <a:lstStyle/>
            <a:p>
              <a:endParaRPr lang="en-US"/>
            </a:p>
          </p:txBody>
        </p:sp>
        <p:sp>
          <p:nvSpPr>
            <p:cNvPr id="58026" name="Line 682"/>
            <p:cNvSpPr>
              <a:spLocks noChangeShapeType="1"/>
            </p:cNvSpPr>
            <p:nvPr/>
          </p:nvSpPr>
          <p:spPr bwMode="auto">
            <a:xfrm flipH="1">
              <a:off x="3571" y="3532"/>
              <a:ext cx="23" cy="2"/>
            </a:xfrm>
            <a:prstGeom prst="line">
              <a:avLst/>
            </a:prstGeom>
            <a:noFill/>
            <a:ln w="3175">
              <a:solidFill>
                <a:srgbClr val="FF7F00"/>
              </a:solidFill>
              <a:round/>
              <a:headEnd/>
              <a:tailEnd/>
            </a:ln>
          </p:spPr>
          <p:txBody>
            <a:bodyPr/>
            <a:lstStyle/>
            <a:p>
              <a:endParaRPr lang="en-US"/>
            </a:p>
          </p:txBody>
        </p:sp>
        <p:sp>
          <p:nvSpPr>
            <p:cNvPr id="58027" name="Line 683"/>
            <p:cNvSpPr>
              <a:spLocks noChangeShapeType="1"/>
            </p:cNvSpPr>
            <p:nvPr/>
          </p:nvSpPr>
          <p:spPr bwMode="auto">
            <a:xfrm flipH="1" flipV="1">
              <a:off x="3570" y="3515"/>
              <a:ext cx="1" cy="19"/>
            </a:xfrm>
            <a:prstGeom prst="line">
              <a:avLst/>
            </a:prstGeom>
            <a:noFill/>
            <a:ln w="3175">
              <a:solidFill>
                <a:srgbClr val="FF7F00"/>
              </a:solidFill>
              <a:round/>
              <a:headEnd/>
              <a:tailEnd/>
            </a:ln>
          </p:spPr>
          <p:txBody>
            <a:bodyPr/>
            <a:lstStyle/>
            <a:p>
              <a:endParaRPr lang="en-US"/>
            </a:p>
          </p:txBody>
        </p:sp>
        <p:sp>
          <p:nvSpPr>
            <p:cNvPr id="58028" name="Freeform 684"/>
            <p:cNvSpPr>
              <a:spLocks/>
            </p:cNvSpPr>
            <p:nvPr/>
          </p:nvSpPr>
          <p:spPr bwMode="auto">
            <a:xfrm>
              <a:off x="3626" y="3510"/>
              <a:ext cx="11" cy="21"/>
            </a:xfrm>
            <a:custGeom>
              <a:avLst/>
              <a:gdLst/>
              <a:ahLst/>
              <a:cxnLst>
                <a:cxn ang="0">
                  <a:pos x="0" y="0"/>
                </a:cxn>
                <a:cxn ang="0">
                  <a:pos x="9" y="0"/>
                </a:cxn>
                <a:cxn ang="0">
                  <a:pos x="11" y="19"/>
                </a:cxn>
                <a:cxn ang="0">
                  <a:pos x="2" y="21"/>
                </a:cxn>
                <a:cxn ang="0">
                  <a:pos x="0" y="0"/>
                </a:cxn>
              </a:cxnLst>
              <a:rect l="0" t="0" r="r" b="b"/>
              <a:pathLst>
                <a:path w="11" h="21">
                  <a:moveTo>
                    <a:pt x="0" y="0"/>
                  </a:moveTo>
                  <a:lnTo>
                    <a:pt x="9" y="0"/>
                  </a:lnTo>
                  <a:lnTo>
                    <a:pt x="11" y="19"/>
                  </a:lnTo>
                  <a:lnTo>
                    <a:pt x="2" y="21"/>
                  </a:lnTo>
                  <a:lnTo>
                    <a:pt x="0" y="0"/>
                  </a:lnTo>
                  <a:close/>
                </a:path>
              </a:pathLst>
            </a:custGeom>
            <a:solidFill>
              <a:srgbClr val="FF7F00"/>
            </a:solidFill>
            <a:ln w="9525">
              <a:noFill/>
              <a:round/>
              <a:headEnd/>
              <a:tailEnd/>
            </a:ln>
          </p:spPr>
          <p:txBody>
            <a:bodyPr/>
            <a:lstStyle/>
            <a:p>
              <a:endParaRPr lang="en-US"/>
            </a:p>
          </p:txBody>
        </p:sp>
        <p:sp>
          <p:nvSpPr>
            <p:cNvPr id="58029" name="Line 685"/>
            <p:cNvSpPr>
              <a:spLocks noChangeShapeType="1"/>
            </p:cNvSpPr>
            <p:nvPr/>
          </p:nvSpPr>
          <p:spPr bwMode="auto">
            <a:xfrm>
              <a:off x="3626" y="3510"/>
              <a:ext cx="9" cy="1"/>
            </a:xfrm>
            <a:prstGeom prst="line">
              <a:avLst/>
            </a:prstGeom>
            <a:noFill/>
            <a:ln w="3175">
              <a:solidFill>
                <a:srgbClr val="FF7F00"/>
              </a:solidFill>
              <a:round/>
              <a:headEnd/>
              <a:tailEnd/>
            </a:ln>
          </p:spPr>
          <p:txBody>
            <a:bodyPr/>
            <a:lstStyle/>
            <a:p>
              <a:endParaRPr lang="en-US"/>
            </a:p>
          </p:txBody>
        </p:sp>
        <p:sp>
          <p:nvSpPr>
            <p:cNvPr id="58030" name="Line 686"/>
            <p:cNvSpPr>
              <a:spLocks noChangeShapeType="1"/>
            </p:cNvSpPr>
            <p:nvPr/>
          </p:nvSpPr>
          <p:spPr bwMode="auto">
            <a:xfrm>
              <a:off x="3635" y="3510"/>
              <a:ext cx="2" cy="19"/>
            </a:xfrm>
            <a:prstGeom prst="line">
              <a:avLst/>
            </a:prstGeom>
            <a:noFill/>
            <a:ln w="3175">
              <a:solidFill>
                <a:srgbClr val="FF7F00"/>
              </a:solidFill>
              <a:round/>
              <a:headEnd/>
              <a:tailEnd/>
            </a:ln>
          </p:spPr>
          <p:txBody>
            <a:bodyPr/>
            <a:lstStyle/>
            <a:p>
              <a:endParaRPr lang="en-US"/>
            </a:p>
          </p:txBody>
        </p:sp>
        <p:sp>
          <p:nvSpPr>
            <p:cNvPr id="58031" name="Line 687"/>
            <p:cNvSpPr>
              <a:spLocks noChangeShapeType="1"/>
            </p:cNvSpPr>
            <p:nvPr/>
          </p:nvSpPr>
          <p:spPr bwMode="auto">
            <a:xfrm flipH="1">
              <a:off x="3628" y="3529"/>
              <a:ext cx="9" cy="2"/>
            </a:xfrm>
            <a:prstGeom prst="line">
              <a:avLst/>
            </a:prstGeom>
            <a:noFill/>
            <a:ln w="3175">
              <a:solidFill>
                <a:srgbClr val="FF7F00"/>
              </a:solidFill>
              <a:round/>
              <a:headEnd/>
              <a:tailEnd/>
            </a:ln>
          </p:spPr>
          <p:txBody>
            <a:bodyPr/>
            <a:lstStyle/>
            <a:p>
              <a:endParaRPr lang="en-US"/>
            </a:p>
          </p:txBody>
        </p:sp>
        <p:sp>
          <p:nvSpPr>
            <p:cNvPr id="58032" name="Line 688"/>
            <p:cNvSpPr>
              <a:spLocks noChangeShapeType="1"/>
            </p:cNvSpPr>
            <p:nvPr/>
          </p:nvSpPr>
          <p:spPr bwMode="auto">
            <a:xfrm flipH="1" flipV="1">
              <a:off x="3626" y="3510"/>
              <a:ext cx="2" cy="21"/>
            </a:xfrm>
            <a:prstGeom prst="line">
              <a:avLst/>
            </a:prstGeom>
            <a:noFill/>
            <a:ln w="3175">
              <a:solidFill>
                <a:srgbClr val="FF7F00"/>
              </a:solidFill>
              <a:round/>
              <a:headEnd/>
              <a:tailEnd/>
            </a:ln>
          </p:spPr>
          <p:txBody>
            <a:bodyPr/>
            <a:lstStyle/>
            <a:p>
              <a:endParaRPr lang="en-US"/>
            </a:p>
          </p:txBody>
        </p:sp>
        <p:sp>
          <p:nvSpPr>
            <p:cNvPr id="58033" name="Freeform 689"/>
            <p:cNvSpPr>
              <a:spLocks/>
            </p:cNvSpPr>
            <p:nvPr/>
          </p:nvSpPr>
          <p:spPr bwMode="auto">
            <a:xfrm>
              <a:off x="3635" y="3509"/>
              <a:ext cx="29" cy="20"/>
            </a:xfrm>
            <a:custGeom>
              <a:avLst/>
              <a:gdLst/>
              <a:ahLst/>
              <a:cxnLst>
                <a:cxn ang="0">
                  <a:pos x="0" y="1"/>
                </a:cxn>
                <a:cxn ang="0">
                  <a:pos x="27" y="0"/>
                </a:cxn>
                <a:cxn ang="0">
                  <a:pos x="29" y="20"/>
                </a:cxn>
                <a:cxn ang="0">
                  <a:pos x="2" y="20"/>
                </a:cxn>
                <a:cxn ang="0">
                  <a:pos x="0" y="1"/>
                </a:cxn>
              </a:cxnLst>
              <a:rect l="0" t="0" r="r" b="b"/>
              <a:pathLst>
                <a:path w="29" h="20">
                  <a:moveTo>
                    <a:pt x="0" y="1"/>
                  </a:moveTo>
                  <a:lnTo>
                    <a:pt x="27" y="0"/>
                  </a:lnTo>
                  <a:lnTo>
                    <a:pt x="29" y="20"/>
                  </a:lnTo>
                  <a:lnTo>
                    <a:pt x="2" y="20"/>
                  </a:lnTo>
                  <a:lnTo>
                    <a:pt x="0" y="1"/>
                  </a:lnTo>
                  <a:close/>
                </a:path>
              </a:pathLst>
            </a:custGeom>
            <a:solidFill>
              <a:srgbClr val="FF7F00"/>
            </a:solidFill>
            <a:ln w="9525">
              <a:noFill/>
              <a:round/>
              <a:headEnd/>
              <a:tailEnd/>
            </a:ln>
          </p:spPr>
          <p:txBody>
            <a:bodyPr/>
            <a:lstStyle/>
            <a:p>
              <a:endParaRPr lang="en-US"/>
            </a:p>
          </p:txBody>
        </p:sp>
        <p:sp>
          <p:nvSpPr>
            <p:cNvPr id="58034" name="Line 690"/>
            <p:cNvSpPr>
              <a:spLocks noChangeShapeType="1"/>
            </p:cNvSpPr>
            <p:nvPr/>
          </p:nvSpPr>
          <p:spPr bwMode="auto">
            <a:xfrm flipV="1">
              <a:off x="3635" y="3509"/>
              <a:ext cx="27" cy="1"/>
            </a:xfrm>
            <a:prstGeom prst="line">
              <a:avLst/>
            </a:prstGeom>
            <a:noFill/>
            <a:ln w="3175">
              <a:solidFill>
                <a:srgbClr val="FF7F00"/>
              </a:solidFill>
              <a:round/>
              <a:headEnd/>
              <a:tailEnd/>
            </a:ln>
          </p:spPr>
          <p:txBody>
            <a:bodyPr/>
            <a:lstStyle/>
            <a:p>
              <a:endParaRPr lang="en-US"/>
            </a:p>
          </p:txBody>
        </p:sp>
        <p:sp>
          <p:nvSpPr>
            <p:cNvPr id="58035" name="Line 691"/>
            <p:cNvSpPr>
              <a:spLocks noChangeShapeType="1"/>
            </p:cNvSpPr>
            <p:nvPr/>
          </p:nvSpPr>
          <p:spPr bwMode="auto">
            <a:xfrm>
              <a:off x="3662" y="3509"/>
              <a:ext cx="2" cy="20"/>
            </a:xfrm>
            <a:prstGeom prst="line">
              <a:avLst/>
            </a:prstGeom>
            <a:noFill/>
            <a:ln w="3175">
              <a:solidFill>
                <a:srgbClr val="FF7F00"/>
              </a:solidFill>
              <a:round/>
              <a:headEnd/>
              <a:tailEnd/>
            </a:ln>
          </p:spPr>
          <p:txBody>
            <a:bodyPr/>
            <a:lstStyle/>
            <a:p>
              <a:endParaRPr lang="en-US"/>
            </a:p>
          </p:txBody>
        </p:sp>
        <p:sp>
          <p:nvSpPr>
            <p:cNvPr id="58036" name="Line 692"/>
            <p:cNvSpPr>
              <a:spLocks noChangeShapeType="1"/>
            </p:cNvSpPr>
            <p:nvPr/>
          </p:nvSpPr>
          <p:spPr bwMode="auto">
            <a:xfrm flipH="1">
              <a:off x="3637" y="3529"/>
              <a:ext cx="27" cy="1"/>
            </a:xfrm>
            <a:prstGeom prst="line">
              <a:avLst/>
            </a:prstGeom>
            <a:noFill/>
            <a:ln w="3175">
              <a:solidFill>
                <a:srgbClr val="FF7F00"/>
              </a:solidFill>
              <a:round/>
              <a:headEnd/>
              <a:tailEnd/>
            </a:ln>
          </p:spPr>
          <p:txBody>
            <a:bodyPr/>
            <a:lstStyle/>
            <a:p>
              <a:endParaRPr lang="en-US"/>
            </a:p>
          </p:txBody>
        </p:sp>
        <p:sp>
          <p:nvSpPr>
            <p:cNvPr id="58037" name="Line 693"/>
            <p:cNvSpPr>
              <a:spLocks noChangeShapeType="1"/>
            </p:cNvSpPr>
            <p:nvPr/>
          </p:nvSpPr>
          <p:spPr bwMode="auto">
            <a:xfrm flipH="1" flipV="1">
              <a:off x="3635" y="3510"/>
              <a:ext cx="2" cy="19"/>
            </a:xfrm>
            <a:prstGeom prst="line">
              <a:avLst/>
            </a:prstGeom>
            <a:noFill/>
            <a:ln w="3175">
              <a:solidFill>
                <a:srgbClr val="FF7F00"/>
              </a:solidFill>
              <a:round/>
              <a:headEnd/>
              <a:tailEnd/>
            </a:ln>
          </p:spPr>
          <p:txBody>
            <a:bodyPr/>
            <a:lstStyle/>
            <a:p>
              <a:endParaRPr lang="en-US"/>
            </a:p>
          </p:txBody>
        </p:sp>
        <p:sp>
          <p:nvSpPr>
            <p:cNvPr id="58038" name="Freeform 694"/>
            <p:cNvSpPr>
              <a:spLocks/>
            </p:cNvSpPr>
            <p:nvPr/>
          </p:nvSpPr>
          <p:spPr bwMode="auto">
            <a:xfrm>
              <a:off x="3698" y="3507"/>
              <a:ext cx="5" cy="20"/>
            </a:xfrm>
            <a:custGeom>
              <a:avLst/>
              <a:gdLst/>
              <a:ahLst/>
              <a:cxnLst>
                <a:cxn ang="0">
                  <a:pos x="0" y="0"/>
                </a:cxn>
                <a:cxn ang="0">
                  <a:pos x="4" y="0"/>
                </a:cxn>
                <a:cxn ang="0">
                  <a:pos x="5" y="19"/>
                </a:cxn>
                <a:cxn ang="0">
                  <a:pos x="2" y="20"/>
                </a:cxn>
                <a:cxn ang="0">
                  <a:pos x="0" y="0"/>
                </a:cxn>
              </a:cxnLst>
              <a:rect l="0" t="0" r="r" b="b"/>
              <a:pathLst>
                <a:path w="5" h="20">
                  <a:moveTo>
                    <a:pt x="0" y="0"/>
                  </a:moveTo>
                  <a:lnTo>
                    <a:pt x="4" y="0"/>
                  </a:lnTo>
                  <a:lnTo>
                    <a:pt x="5" y="19"/>
                  </a:lnTo>
                  <a:lnTo>
                    <a:pt x="2" y="20"/>
                  </a:lnTo>
                  <a:lnTo>
                    <a:pt x="0" y="0"/>
                  </a:lnTo>
                  <a:close/>
                </a:path>
              </a:pathLst>
            </a:custGeom>
            <a:solidFill>
              <a:srgbClr val="FF7F00"/>
            </a:solidFill>
            <a:ln w="9525">
              <a:noFill/>
              <a:round/>
              <a:headEnd/>
              <a:tailEnd/>
            </a:ln>
          </p:spPr>
          <p:txBody>
            <a:bodyPr/>
            <a:lstStyle/>
            <a:p>
              <a:endParaRPr lang="en-US"/>
            </a:p>
          </p:txBody>
        </p:sp>
        <p:sp>
          <p:nvSpPr>
            <p:cNvPr id="58039" name="Line 695"/>
            <p:cNvSpPr>
              <a:spLocks noChangeShapeType="1"/>
            </p:cNvSpPr>
            <p:nvPr/>
          </p:nvSpPr>
          <p:spPr bwMode="auto">
            <a:xfrm>
              <a:off x="3698" y="3507"/>
              <a:ext cx="4" cy="1"/>
            </a:xfrm>
            <a:prstGeom prst="line">
              <a:avLst/>
            </a:prstGeom>
            <a:noFill/>
            <a:ln w="3175">
              <a:solidFill>
                <a:srgbClr val="FF7F00"/>
              </a:solidFill>
              <a:round/>
              <a:headEnd/>
              <a:tailEnd/>
            </a:ln>
          </p:spPr>
          <p:txBody>
            <a:bodyPr/>
            <a:lstStyle/>
            <a:p>
              <a:endParaRPr lang="en-US"/>
            </a:p>
          </p:txBody>
        </p:sp>
        <p:sp>
          <p:nvSpPr>
            <p:cNvPr id="58040" name="Line 696"/>
            <p:cNvSpPr>
              <a:spLocks noChangeShapeType="1"/>
            </p:cNvSpPr>
            <p:nvPr/>
          </p:nvSpPr>
          <p:spPr bwMode="auto">
            <a:xfrm>
              <a:off x="3702" y="3507"/>
              <a:ext cx="1" cy="19"/>
            </a:xfrm>
            <a:prstGeom prst="line">
              <a:avLst/>
            </a:prstGeom>
            <a:noFill/>
            <a:ln w="3175">
              <a:solidFill>
                <a:srgbClr val="FF7F00"/>
              </a:solidFill>
              <a:round/>
              <a:headEnd/>
              <a:tailEnd/>
            </a:ln>
          </p:spPr>
          <p:txBody>
            <a:bodyPr/>
            <a:lstStyle/>
            <a:p>
              <a:endParaRPr lang="en-US"/>
            </a:p>
          </p:txBody>
        </p:sp>
        <p:sp>
          <p:nvSpPr>
            <p:cNvPr id="58041" name="Line 697"/>
            <p:cNvSpPr>
              <a:spLocks noChangeShapeType="1"/>
            </p:cNvSpPr>
            <p:nvPr/>
          </p:nvSpPr>
          <p:spPr bwMode="auto">
            <a:xfrm flipH="1">
              <a:off x="3700" y="3526"/>
              <a:ext cx="3" cy="1"/>
            </a:xfrm>
            <a:prstGeom prst="line">
              <a:avLst/>
            </a:prstGeom>
            <a:noFill/>
            <a:ln w="3175">
              <a:solidFill>
                <a:srgbClr val="FF7F00"/>
              </a:solidFill>
              <a:round/>
              <a:headEnd/>
              <a:tailEnd/>
            </a:ln>
          </p:spPr>
          <p:txBody>
            <a:bodyPr/>
            <a:lstStyle/>
            <a:p>
              <a:endParaRPr lang="en-US"/>
            </a:p>
          </p:txBody>
        </p:sp>
        <p:sp>
          <p:nvSpPr>
            <p:cNvPr id="58042" name="Line 698"/>
            <p:cNvSpPr>
              <a:spLocks noChangeShapeType="1"/>
            </p:cNvSpPr>
            <p:nvPr/>
          </p:nvSpPr>
          <p:spPr bwMode="auto">
            <a:xfrm flipH="1" flipV="1">
              <a:off x="3698" y="3507"/>
              <a:ext cx="2" cy="20"/>
            </a:xfrm>
            <a:prstGeom prst="line">
              <a:avLst/>
            </a:prstGeom>
            <a:noFill/>
            <a:ln w="3175">
              <a:solidFill>
                <a:srgbClr val="FF7F00"/>
              </a:solidFill>
              <a:round/>
              <a:headEnd/>
              <a:tailEnd/>
            </a:ln>
          </p:spPr>
          <p:txBody>
            <a:bodyPr/>
            <a:lstStyle/>
            <a:p>
              <a:endParaRPr lang="en-US"/>
            </a:p>
          </p:txBody>
        </p:sp>
        <p:sp>
          <p:nvSpPr>
            <p:cNvPr id="58043" name="Freeform 699"/>
            <p:cNvSpPr>
              <a:spLocks/>
            </p:cNvSpPr>
            <p:nvPr/>
          </p:nvSpPr>
          <p:spPr bwMode="auto">
            <a:xfrm>
              <a:off x="3702" y="3503"/>
              <a:ext cx="32" cy="23"/>
            </a:xfrm>
            <a:custGeom>
              <a:avLst/>
              <a:gdLst/>
              <a:ahLst/>
              <a:cxnLst>
                <a:cxn ang="0">
                  <a:pos x="0" y="4"/>
                </a:cxn>
                <a:cxn ang="0">
                  <a:pos x="30" y="0"/>
                </a:cxn>
                <a:cxn ang="0">
                  <a:pos x="32" y="21"/>
                </a:cxn>
                <a:cxn ang="0">
                  <a:pos x="1" y="23"/>
                </a:cxn>
                <a:cxn ang="0">
                  <a:pos x="0" y="4"/>
                </a:cxn>
              </a:cxnLst>
              <a:rect l="0" t="0" r="r" b="b"/>
              <a:pathLst>
                <a:path w="32" h="23">
                  <a:moveTo>
                    <a:pt x="0" y="4"/>
                  </a:moveTo>
                  <a:lnTo>
                    <a:pt x="30" y="0"/>
                  </a:lnTo>
                  <a:lnTo>
                    <a:pt x="32" y="21"/>
                  </a:lnTo>
                  <a:lnTo>
                    <a:pt x="1" y="23"/>
                  </a:lnTo>
                  <a:lnTo>
                    <a:pt x="0" y="4"/>
                  </a:lnTo>
                  <a:close/>
                </a:path>
              </a:pathLst>
            </a:custGeom>
            <a:solidFill>
              <a:srgbClr val="FF7F00"/>
            </a:solidFill>
            <a:ln w="9525">
              <a:noFill/>
              <a:round/>
              <a:headEnd/>
              <a:tailEnd/>
            </a:ln>
          </p:spPr>
          <p:txBody>
            <a:bodyPr/>
            <a:lstStyle/>
            <a:p>
              <a:endParaRPr lang="en-US"/>
            </a:p>
          </p:txBody>
        </p:sp>
        <p:sp>
          <p:nvSpPr>
            <p:cNvPr id="58044" name="Line 700"/>
            <p:cNvSpPr>
              <a:spLocks noChangeShapeType="1"/>
            </p:cNvSpPr>
            <p:nvPr/>
          </p:nvSpPr>
          <p:spPr bwMode="auto">
            <a:xfrm flipV="1">
              <a:off x="3702" y="3503"/>
              <a:ext cx="30" cy="4"/>
            </a:xfrm>
            <a:prstGeom prst="line">
              <a:avLst/>
            </a:prstGeom>
            <a:noFill/>
            <a:ln w="3175">
              <a:solidFill>
                <a:srgbClr val="FF7F00"/>
              </a:solidFill>
              <a:round/>
              <a:headEnd/>
              <a:tailEnd/>
            </a:ln>
          </p:spPr>
          <p:txBody>
            <a:bodyPr/>
            <a:lstStyle/>
            <a:p>
              <a:endParaRPr lang="en-US"/>
            </a:p>
          </p:txBody>
        </p:sp>
        <p:sp>
          <p:nvSpPr>
            <p:cNvPr id="58045" name="Line 701"/>
            <p:cNvSpPr>
              <a:spLocks noChangeShapeType="1"/>
            </p:cNvSpPr>
            <p:nvPr/>
          </p:nvSpPr>
          <p:spPr bwMode="auto">
            <a:xfrm>
              <a:off x="3732" y="3503"/>
              <a:ext cx="2" cy="21"/>
            </a:xfrm>
            <a:prstGeom prst="line">
              <a:avLst/>
            </a:prstGeom>
            <a:noFill/>
            <a:ln w="3175">
              <a:solidFill>
                <a:srgbClr val="FF7F00"/>
              </a:solidFill>
              <a:round/>
              <a:headEnd/>
              <a:tailEnd/>
            </a:ln>
          </p:spPr>
          <p:txBody>
            <a:bodyPr/>
            <a:lstStyle/>
            <a:p>
              <a:endParaRPr lang="en-US"/>
            </a:p>
          </p:txBody>
        </p:sp>
        <p:sp>
          <p:nvSpPr>
            <p:cNvPr id="58046" name="Line 702"/>
            <p:cNvSpPr>
              <a:spLocks noChangeShapeType="1"/>
            </p:cNvSpPr>
            <p:nvPr/>
          </p:nvSpPr>
          <p:spPr bwMode="auto">
            <a:xfrm flipH="1">
              <a:off x="3703" y="3524"/>
              <a:ext cx="31" cy="2"/>
            </a:xfrm>
            <a:prstGeom prst="line">
              <a:avLst/>
            </a:prstGeom>
            <a:noFill/>
            <a:ln w="3175">
              <a:solidFill>
                <a:srgbClr val="FF7F00"/>
              </a:solidFill>
              <a:round/>
              <a:headEnd/>
              <a:tailEnd/>
            </a:ln>
          </p:spPr>
          <p:txBody>
            <a:bodyPr/>
            <a:lstStyle/>
            <a:p>
              <a:endParaRPr lang="en-US"/>
            </a:p>
          </p:txBody>
        </p:sp>
        <p:sp>
          <p:nvSpPr>
            <p:cNvPr id="58047" name="Line 703"/>
            <p:cNvSpPr>
              <a:spLocks noChangeShapeType="1"/>
            </p:cNvSpPr>
            <p:nvPr/>
          </p:nvSpPr>
          <p:spPr bwMode="auto">
            <a:xfrm flipH="1" flipV="1">
              <a:off x="3702" y="3507"/>
              <a:ext cx="1" cy="19"/>
            </a:xfrm>
            <a:prstGeom prst="line">
              <a:avLst/>
            </a:prstGeom>
            <a:noFill/>
            <a:ln w="3175">
              <a:solidFill>
                <a:srgbClr val="FF7F00"/>
              </a:solidFill>
              <a:round/>
              <a:headEnd/>
              <a:tailEnd/>
            </a:ln>
          </p:spPr>
          <p:txBody>
            <a:bodyPr/>
            <a:lstStyle/>
            <a:p>
              <a:endParaRPr lang="en-US"/>
            </a:p>
          </p:txBody>
        </p:sp>
        <p:sp>
          <p:nvSpPr>
            <p:cNvPr id="58048" name="Freeform 704"/>
            <p:cNvSpPr>
              <a:spLocks/>
            </p:cNvSpPr>
            <p:nvPr/>
          </p:nvSpPr>
          <p:spPr bwMode="auto">
            <a:xfrm>
              <a:off x="3768" y="3498"/>
              <a:ext cx="36" cy="22"/>
            </a:xfrm>
            <a:custGeom>
              <a:avLst/>
              <a:gdLst/>
              <a:ahLst/>
              <a:cxnLst>
                <a:cxn ang="0">
                  <a:pos x="0" y="2"/>
                </a:cxn>
                <a:cxn ang="0">
                  <a:pos x="35" y="0"/>
                </a:cxn>
                <a:cxn ang="0">
                  <a:pos x="36" y="21"/>
                </a:cxn>
                <a:cxn ang="0">
                  <a:pos x="2" y="22"/>
                </a:cxn>
                <a:cxn ang="0">
                  <a:pos x="0" y="2"/>
                </a:cxn>
              </a:cxnLst>
              <a:rect l="0" t="0" r="r" b="b"/>
              <a:pathLst>
                <a:path w="36" h="22">
                  <a:moveTo>
                    <a:pt x="0" y="2"/>
                  </a:moveTo>
                  <a:lnTo>
                    <a:pt x="35" y="0"/>
                  </a:lnTo>
                  <a:lnTo>
                    <a:pt x="36" y="21"/>
                  </a:lnTo>
                  <a:lnTo>
                    <a:pt x="2" y="22"/>
                  </a:lnTo>
                  <a:lnTo>
                    <a:pt x="0" y="2"/>
                  </a:lnTo>
                  <a:close/>
                </a:path>
              </a:pathLst>
            </a:custGeom>
            <a:solidFill>
              <a:srgbClr val="FF7F00"/>
            </a:solidFill>
            <a:ln w="9525">
              <a:noFill/>
              <a:round/>
              <a:headEnd/>
              <a:tailEnd/>
            </a:ln>
          </p:spPr>
          <p:txBody>
            <a:bodyPr/>
            <a:lstStyle/>
            <a:p>
              <a:endParaRPr lang="en-US"/>
            </a:p>
          </p:txBody>
        </p:sp>
        <p:sp>
          <p:nvSpPr>
            <p:cNvPr id="58049" name="Line 705"/>
            <p:cNvSpPr>
              <a:spLocks noChangeShapeType="1"/>
            </p:cNvSpPr>
            <p:nvPr/>
          </p:nvSpPr>
          <p:spPr bwMode="auto">
            <a:xfrm flipV="1">
              <a:off x="3768" y="3498"/>
              <a:ext cx="35" cy="2"/>
            </a:xfrm>
            <a:prstGeom prst="line">
              <a:avLst/>
            </a:prstGeom>
            <a:noFill/>
            <a:ln w="3175">
              <a:solidFill>
                <a:srgbClr val="FF7F00"/>
              </a:solidFill>
              <a:round/>
              <a:headEnd/>
              <a:tailEnd/>
            </a:ln>
          </p:spPr>
          <p:txBody>
            <a:bodyPr/>
            <a:lstStyle/>
            <a:p>
              <a:endParaRPr lang="en-US"/>
            </a:p>
          </p:txBody>
        </p:sp>
        <p:sp>
          <p:nvSpPr>
            <p:cNvPr id="58050" name="Line 706"/>
            <p:cNvSpPr>
              <a:spLocks noChangeShapeType="1"/>
            </p:cNvSpPr>
            <p:nvPr/>
          </p:nvSpPr>
          <p:spPr bwMode="auto">
            <a:xfrm>
              <a:off x="3803" y="3498"/>
              <a:ext cx="1" cy="21"/>
            </a:xfrm>
            <a:prstGeom prst="line">
              <a:avLst/>
            </a:prstGeom>
            <a:noFill/>
            <a:ln w="3175">
              <a:solidFill>
                <a:srgbClr val="FF7F00"/>
              </a:solidFill>
              <a:round/>
              <a:headEnd/>
              <a:tailEnd/>
            </a:ln>
          </p:spPr>
          <p:txBody>
            <a:bodyPr/>
            <a:lstStyle/>
            <a:p>
              <a:endParaRPr lang="en-US"/>
            </a:p>
          </p:txBody>
        </p:sp>
        <p:sp>
          <p:nvSpPr>
            <p:cNvPr id="58051" name="Line 707"/>
            <p:cNvSpPr>
              <a:spLocks noChangeShapeType="1"/>
            </p:cNvSpPr>
            <p:nvPr/>
          </p:nvSpPr>
          <p:spPr bwMode="auto">
            <a:xfrm flipH="1">
              <a:off x="3770" y="3519"/>
              <a:ext cx="34" cy="1"/>
            </a:xfrm>
            <a:prstGeom prst="line">
              <a:avLst/>
            </a:prstGeom>
            <a:noFill/>
            <a:ln w="3175">
              <a:solidFill>
                <a:srgbClr val="FF7F00"/>
              </a:solidFill>
              <a:round/>
              <a:headEnd/>
              <a:tailEnd/>
            </a:ln>
          </p:spPr>
          <p:txBody>
            <a:bodyPr/>
            <a:lstStyle/>
            <a:p>
              <a:endParaRPr lang="en-US"/>
            </a:p>
          </p:txBody>
        </p:sp>
        <p:sp>
          <p:nvSpPr>
            <p:cNvPr id="58052" name="Line 708"/>
            <p:cNvSpPr>
              <a:spLocks noChangeShapeType="1"/>
            </p:cNvSpPr>
            <p:nvPr/>
          </p:nvSpPr>
          <p:spPr bwMode="auto">
            <a:xfrm flipH="1" flipV="1">
              <a:off x="3768" y="3500"/>
              <a:ext cx="2" cy="20"/>
            </a:xfrm>
            <a:prstGeom prst="line">
              <a:avLst/>
            </a:prstGeom>
            <a:noFill/>
            <a:ln w="3175">
              <a:solidFill>
                <a:srgbClr val="FF7F00"/>
              </a:solidFill>
              <a:round/>
              <a:headEnd/>
              <a:tailEnd/>
            </a:ln>
          </p:spPr>
          <p:txBody>
            <a:bodyPr/>
            <a:lstStyle/>
            <a:p>
              <a:endParaRPr lang="en-US"/>
            </a:p>
          </p:txBody>
        </p:sp>
        <p:sp>
          <p:nvSpPr>
            <p:cNvPr id="58053" name="Freeform 709"/>
            <p:cNvSpPr>
              <a:spLocks/>
            </p:cNvSpPr>
            <p:nvPr/>
          </p:nvSpPr>
          <p:spPr bwMode="auto">
            <a:xfrm>
              <a:off x="3839" y="3495"/>
              <a:ext cx="37" cy="22"/>
            </a:xfrm>
            <a:custGeom>
              <a:avLst/>
              <a:gdLst/>
              <a:ahLst/>
              <a:cxnLst>
                <a:cxn ang="0">
                  <a:pos x="0" y="2"/>
                </a:cxn>
                <a:cxn ang="0">
                  <a:pos x="36" y="0"/>
                </a:cxn>
                <a:cxn ang="0">
                  <a:pos x="37" y="19"/>
                </a:cxn>
                <a:cxn ang="0">
                  <a:pos x="1" y="22"/>
                </a:cxn>
                <a:cxn ang="0">
                  <a:pos x="0" y="2"/>
                </a:cxn>
              </a:cxnLst>
              <a:rect l="0" t="0" r="r" b="b"/>
              <a:pathLst>
                <a:path w="37" h="22">
                  <a:moveTo>
                    <a:pt x="0" y="2"/>
                  </a:moveTo>
                  <a:lnTo>
                    <a:pt x="36" y="0"/>
                  </a:lnTo>
                  <a:lnTo>
                    <a:pt x="37" y="19"/>
                  </a:lnTo>
                  <a:lnTo>
                    <a:pt x="1" y="22"/>
                  </a:lnTo>
                  <a:lnTo>
                    <a:pt x="0" y="2"/>
                  </a:lnTo>
                  <a:close/>
                </a:path>
              </a:pathLst>
            </a:custGeom>
            <a:solidFill>
              <a:srgbClr val="FF7F00"/>
            </a:solidFill>
            <a:ln w="9525">
              <a:noFill/>
              <a:round/>
              <a:headEnd/>
              <a:tailEnd/>
            </a:ln>
          </p:spPr>
          <p:txBody>
            <a:bodyPr/>
            <a:lstStyle/>
            <a:p>
              <a:endParaRPr lang="en-US"/>
            </a:p>
          </p:txBody>
        </p:sp>
        <p:sp>
          <p:nvSpPr>
            <p:cNvPr id="58054" name="Line 710"/>
            <p:cNvSpPr>
              <a:spLocks noChangeShapeType="1"/>
            </p:cNvSpPr>
            <p:nvPr/>
          </p:nvSpPr>
          <p:spPr bwMode="auto">
            <a:xfrm flipV="1">
              <a:off x="3839" y="3495"/>
              <a:ext cx="36" cy="2"/>
            </a:xfrm>
            <a:prstGeom prst="line">
              <a:avLst/>
            </a:prstGeom>
            <a:noFill/>
            <a:ln w="3175">
              <a:solidFill>
                <a:srgbClr val="FF7F00"/>
              </a:solidFill>
              <a:round/>
              <a:headEnd/>
              <a:tailEnd/>
            </a:ln>
          </p:spPr>
          <p:txBody>
            <a:bodyPr/>
            <a:lstStyle/>
            <a:p>
              <a:endParaRPr lang="en-US"/>
            </a:p>
          </p:txBody>
        </p:sp>
        <p:sp>
          <p:nvSpPr>
            <p:cNvPr id="58055" name="Line 711"/>
            <p:cNvSpPr>
              <a:spLocks noChangeShapeType="1"/>
            </p:cNvSpPr>
            <p:nvPr/>
          </p:nvSpPr>
          <p:spPr bwMode="auto">
            <a:xfrm>
              <a:off x="3875" y="3495"/>
              <a:ext cx="1" cy="19"/>
            </a:xfrm>
            <a:prstGeom prst="line">
              <a:avLst/>
            </a:prstGeom>
            <a:noFill/>
            <a:ln w="3175">
              <a:solidFill>
                <a:srgbClr val="FF7F00"/>
              </a:solidFill>
              <a:round/>
              <a:headEnd/>
              <a:tailEnd/>
            </a:ln>
          </p:spPr>
          <p:txBody>
            <a:bodyPr/>
            <a:lstStyle/>
            <a:p>
              <a:endParaRPr lang="en-US"/>
            </a:p>
          </p:txBody>
        </p:sp>
        <p:sp>
          <p:nvSpPr>
            <p:cNvPr id="58056" name="Line 712"/>
            <p:cNvSpPr>
              <a:spLocks noChangeShapeType="1"/>
            </p:cNvSpPr>
            <p:nvPr/>
          </p:nvSpPr>
          <p:spPr bwMode="auto">
            <a:xfrm flipH="1">
              <a:off x="3840" y="3514"/>
              <a:ext cx="36" cy="3"/>
            </a:xfrm>
            <a:prstGeom prst="line">
              <a:avLst/>
            </a:prstGeom>
            <a:noFill/>
            <a:ln w="3175">
              <a:solidFill>
                <a:srgbClr val="FF7F00"/>
              </a:solidFill>
              <a:round/>
              <a:headEnd/>
              <a:tailEnd/>
            </a:ln>
          </p:spPr>
          <p:txBody>
            <a:bodyPr/>
            <a:lstStyle/>
            <a:p>
              <a:endParaRPr lang="en-US"/>
            </a:p>
          </p:txBody>
        </p:sp>
        <p:sp>
          <p:nvSpPr>
            <p:cNvPr id="58057" name="Line 713"/>
            <p:cNvSpPr>
              <a:spLocks noChangeShapeType="1"/>
            </p:cNvSpPr>
            <p:nvPr/>
          </p:nvSpPr>
          <p:spPr bwMode="auto">
            <a:xfrm flipH="1" flipV="1">
              <a:off x="3839" y="3497"/>
              <a:ext cx="1" cy="20"/>
            </a:xfrm>
            <a:prstGeom prst="line">
              <a:avLst/>
            </a:prstGeom>
            <a:noFill/>
            <a:ln w="3175">
              <a:solidFill>
                <a:srgbClr val="FF7F00"/>
              </a:solidFill>
              <a:round/>
              <a:headEnd/>
              <a:tailEnd/>
            </a:ln>
          </p:spPr>
          <p:txBody>
            <a:bodyPr/>
            <a:lstStyle/>
            <a:p>
              <a:endParaRPr lang="en-US"/>
            </a:p>
          </p:txBody>
        </p:sp>
        <p:sp>
          <p:nvSpPr>
            <p:cNvPr id="58058" name="Freeform 714"/>
            <p:cNvSpPr>
              <a:spLocks/>
            </p:cNvSpPr>
            <p:nvPr/>
          </p:nvSpPr>
          <p:spPr bwMode="auto">
            <a:xfrm>
              <a:off x="3909" y="3488"/>
              <a:ext cx="38" cy="24"/>
            </a:xfrm>
            <a:custGeom>
              <a:avLst/>
              <a:gdLst/>
              <a:ahLst/>
              <a:cxnLst>
                <a:cxn ang="0">
                  <a:pos x="0" y="3"/>
                </a:cxn>
                <a:cxn ang="0">
                  <a:pos x="36" y="0"/>
                </a:cxn>
                <a:cxn ang="0">
                  <a:pos x="38" y="21"/>
                </a:cxn>
                <a:cxn ang="0">
                  <a:pos x="2" y="24"/>
                </a:cxn>
                <a:cxn ang="0">
                  <a:pos x="0" y="3"/>
                </a:cxn>
              </a:cxnLst>
              <a:rect l="0" t="0" r="r" b="b"/>
              <a:pathLst>
                <a:path w="38" h="24">
                  <a:moveTo>
                    <a:pt x="0" y="3"/>
                  </a:moveTo>
                  <a:lnTo>
                    <a:pt x="36" y="0"/>
                  </a:lnTo>
                  <a:lnTo>
                    <a:pt x="38" y="21"/>
                  </a:lnTo>
                  <a:lnTo>
                    <a:pt x="2" y="24"/>
                  </a:lnTo>
                  <a:lnTo>
                    <a:pt x="0" y="3"/>
                  </a:lnTo>
                  <a:close/>
                </a:path>
              </a:pathLst>
            </a:custGeom>
            <a:solidFill>
              <a:srgbClr val="FF7F00"/>
            </a:solidFill>
            <a:ln w="9525">
              <a:noFill/>
              <a:round/>
              <a:headEnd/>
              <a:tailEnd/>
            </a:ln>
          </p:spPr>
          <p:txBody>
            <a:bodyPr/>
            <a:lstStyle/>
            <a:p>
              <a:endParaRPr lang="en-US"/>
            </a:p>
          </p:txBody>
        </p:sp>
        <p:sp>
          <p:nvSpPr>
            <p:cNvPr id="58059" name="Line 715"/>
            <p:cNvSpPr>
              <a:spLocks noChangeShapeType="1"/>
            </p:cNvSpPr>
            <p:nvPr/>
          </p:nvSpPr>
          <p:spPr bwMode="auto">
            <a:xfrm flipV="1">
              <a:off x="3909" y="3488"/>
              <a:ext cx="36" cy="3"/>
            </a:xfrm>
            <a:prstGeom prst="line">
              <a:avLst/>
            </a:prstGeom>
            <a:noFill/>
            <a:ln w="3175">
              <a:solidFill>
                <a:srgbClr val="FF7F00"/>
              </a:solidFill>
              <a:round/>
              <a:headEnd/>
              <a:tailEnd/>
            </a:ln>
          </p:spPr>
          <p:txBody>
            <a:bodyPr/>
            <a:lstStyle/>
            <a:p>
              <a:endParaRPr lang="en-US"/>
            </a:p>
          </p:txBody>
        </p:sp>
        <p:sp>
          <p:nvSpPr>
            <p:cNvPr id="58060" name="Line 716"/>
            <p:cNvSpPr>
              <a:spLocks noChangeShapeType="1"/>
            </p:cNvSpPr>
            <p:nvPr/>
          </p:nvSpPr>
          <p:spPr bwMode="auto">
            <a:xfrm>
              <a:off x="3945" y="3488"/>
              <a:ext cx="2" cy="21"/>
            </a:xfrm>
            <a:prstGeom prst="line">
              <a:avLst/>
            </a:prstGeom>
            <a:noFill/>
            <a:ln w="3175">
              <a:solidFill>
                <a:srgbClr val="FF7F00"/>
              </a:solidFill>
              <a:round/>
              <a:headEnd/>
              <a:tailEnd/>
            </a:ln>
          </p:spPr>
          <p:txBody>
            <a:bodyPr/>
            <a:lstStyle/>
            <a:p>
              <a:endParaRPr lang="en-US"/>
            </a:p>
          </p:txBody>
        </p:sp>
        <p:sp>
          <p:nvSpPr>
            <p:cNvPr id="58061" name="Line 717"/>
            <p:cNvSpPr>
              <a:spLocks noChangeShapeType="1"/>
            </p:cNvSpPr>
            <p:nvPr/>
          </p:nvSpPr>
          <p:spPr bwMode="auto">
            <a:xfrm flipH="1">
              <a:off x="3911" y="3509"/>
              <a:ext cx="36" cy="3"/>
            </a:xfrm>
            <a:prstGeom prst="line">
              <a:avLst/>
            </a:prstGeom>
            <a:noFill/>
            <a:ln w="3175">
              <a:solidFill>
                <a:srgbClr val="FF7F00"/>
              </a:solidFill>
              <a:round/>
              <a:headEnd/>
              <a:tailEnd/>
            </a:ln>
          </p:spPr>
          <p:txBody>
            <a:bodyPr/>
            <a:lstStyle/>
            <a:p>
              <a:endParaRPr lang="en-US"/>
            </a:p>
          </p:txBody>
        </p:sp>
        <p:sp>
          <p:nvSpPr>
            <p:cNvPr id="58062" name="Line 718"/>
            <p:cNvSpPr>
              <a:spLocks noChangeShapeType="1"/>
            </p:cNvSpPr>
            <p:nvPr/>
          </p:nvSpPr>
          <p:spPr bwMode="auto">
            <a:xfrm flipH="1" flipV="1">
              <a:off x="3909" y="3491"/>
              <a:ext cx="2" cy="21"/>
            </a:xfrm>
            <a:prstGeom prst="line">
              <a:avLst/>
            </a:prstGeom>
            <a:noFill/>
            <a:ln w="3175">
              <a:solidFill>
                <a:srgbClr val="FF7F00"/>
              </a:solidFill>
              <a:round/>
              <a:headEnd/>
              <a:tailEnd/>
            </a:ln>
          </p:spPr>
          <p:txBody>
            <a:bodyPr/>
            <a:lstStyle/>
            <a:p>
              <a:endParaRPr lang="en-US"/>
            </a:p>
          </p:txBody>
        </p:sp>
        <p:sp>
          <p:nvSpPr>
            <p:cNvPr id="58063" name="Freeform 719"/>
            <p:cNvSpPr>
              <a:spLocks/>
            </p:cNvSpPr>
            <p:nvPr/>
          </p:nvSpPr>
          <p:spPr bwMode="auto">
            <a:xfrm>
              <a:off x="3981" y="3483"/>
              <a:ext cx="36" cy="24"/>
            </a:xfrm>
            <a:custGeom>
              <a:avLst/>
              <a:gdLst/>
              <a:ahLst/>
              <a:cxnLst>
                <a:cxn ang="0">
                  <a:pos x="0" y="3"/>
                </a:cxn>
                <a:cxn ang="0">
                  <a:pos x="34" y="0"/>
                </a:cxn>
                <a:cxn ang="0">
                  <a:pos x="36" y="20"/>
                </a:cxn>
                <a:cxn ang="0">
                  <a:pos x="2" y="24"/>
                </a:cxn>
                <a:cxn ang="0">
                  <a:pos x="0" y="3"/>
                </a:cxn>
              </a:cxnLst>
              <a:rect l="0" t="0" r="r" b="b"/>
              <a:pathLst>
                <a:path w="36" h="24">
                  <a:moveTo>
                    <a:pt x="0" y="3"/>
                  </a:moveTo>
                  <a:lnTo>
                    <a:pt x="34" y="0"/>
                  </a:lnTo>
                  <a:lnTo>
                    <a:pt x="36" y="20"/>
                  </a:lnTo>
                  <a:lnTo>
                    <a:pt x="2" y="24"/>
                  </a:lnTo>
                  <a:lnTo>
                    <a:pt x="0" y="3"/>
                  </a:lnTo>
                  <a:close/>
                </a:path>
              </a:pathLst>
            </a:custGeom>
            <a:solidFill>
              <a:srgbClr val="FF7F00"/>
            </a:solidFill>
            <a:ln w="9525">
              <a:noFill/>
              <a:round/>
              <a:headEnd/>
              <a:tailEnd/>
            </a:ln>
          </p:spPr>
          <p:txBody>
            <a:bodyPr/>
            <a:lstStyle/>
            <a:p>
              <a:endParaRPr lang="en-US"/>
            </a:p>
          </p:txBody>
        </p:sp>
        <p:sp>
          <p:nvSpPr>
            <p:cNvPr id="58064" name="Line 720"/>
            <p:cNvSpPr>
              <a:spLocks noChangeShapeType="1"/>
            </p:cNvSpPr>
            <p:nvPr/>
          </p:nvSpPr>
          <p:spPr bwMode="auto">
            <a:xfrm flipV="1">
              <a:off x="3981" y="3483"/>
              <a:ext cx="34" cy="3"/>
            </a:xfrm>
            <a:prstGeom prst="line">
              <a:avLst/>
            </a:prstGeom>
            <a:noFill/>
            <a:ln w="3175">
              <a:solidFill>
                <a:srgbClr val="FF7F00"/>
              </a:solidFill>
              <a:round/>
              <a:headEnd/>
              <a:tailEnd/>
            </a:ln>
          </p:spPr>
          <p:txBody>
            <a:bodyPr/>
            <a:lstStyle/>
            <a:p>
              <a:endParaRPr lang="en-US"/>
            </a:p>
          </p:txBody>
        </p:sp>
        <p:sp>
          <p:nvSpPr>
            <p:cNvPr id="58065" name="Line 721"/>
            <p:cNvSpPr>
              <a:spLocks noChangeShapeType="1"/>
            </p:cNvSpPr>
            <p:nvPr/>
          </p:nvSpPr>
          <p:spPr bwMode="auto">
            <a:xfrm>
              <a:off x="4015" y="3483"/>
              <a:ext cx="2" cy="20"/>
            </a:xfrm>
            <a:prstGeom prst="line">
              <a:avLst/>
            </a:prstGeom>
            <a:noFill/>
            <a:ln w="3175">
              <a:solidFill>
                <a:srgbClr val="FF7F00"/>
              </a:solidFill>
              <a:round/>
              <a:headEnd/>
              <a:tailEnd/>
            </a:ln>
          </p:spPr>
          <p:txBody>
            <a:bodyPr/>
            <a:lstStyle/>
            <a:p>
              <a:endParaRPr lang="en-US"/>
            </a:p>
          </p:txBody>
        </p:sp>
        <p:sp>
          <p:nvSpPr>
            <p:cNvPr id="58066" name="Line 722"/>
            <p:cNvSpPr>
              <a:spLocks noChangeShapeType="1"/>
            </p:cNvSpPr>
            <p:nvPr/>
          </p:nvSpPr>
          <p:spPr bwMode="auto">
            <a:xfrm flipH="1">
              <a:off x="3983" y="3503"/>
              <a:ext cx="34" cy="4"/>
            </a:xfrm>
            <a:prstGeom prst="line">
              <a:avLst/>
            </a:prstGeom>
            <a:noFill/>
            <a:ln w="3175">
              <a:solidFill>
                <a:srgbClr val="FF7F00"/>
              </a:solidFill>
              <a:round/>
              <a:headEnd/>
              <a:tailEnd/>
            </a:ln>
          </p:spPr>
          <p:txBody>
            <a:bodyPr/>
            <a:lstStyle/>
            <a:p>
              <a:endParaRPr lang="en-US"/>
            </a:p>
          </p:txBody>
        </p:sp>
        <p:sp>
          <p:nvSpPr>
            <p:cNvPr id="58067" name="Line 723"/>
            <p:cNvSpPr>
              <a:spLocks noChangeShapeType="1"/>
            </p:cNvSpPr>
            <p:nvPr/>
          </p:nvSpPr>
          <p:spPr bwMode="auto">
            <a:xfrm flipH="1" flipV="1">
              <a:off x="3981" y="3486"/>
              <a:ext cx="2" cy="21"/>
            </a:xfrm>
            <a:prstGeom prst="line">
              <a:avLst/>
            </a:prstGeom>
            <a:noFill/>
            <a:ln w="3175">
              <a:solidFill>
                <a:srgbClr val="FF7F00"/>
              </a:solidFill>
              <a:round/>
              <a:headEnd/>
              <a:tailEnd/>
            </a:ln>
          </p:spPr>
          <p:txBody>
            <a:bodyPr/>
            <a:lstStyle/>
            <a:p>
              <a:endParaRPr lang="en-US"/>
            </a:p>
          </p:txBody>
        </p:sp>
        <p:sp>
          <p:nvSpPr>
            <p:cNvPr id="58068" name="Freeform 724"/>
            <p:cNvSpPr>
              <a:spLocks/>
            </p:cNvSpPr>
            <p:nvPr/>
          </p:nvSpPr>
          <p:spPr bwMode="auto">
            <a:xfrm>
              <a:off x="4051" y="3478"/>
              <a:ext cx="36" cy="22"/>
            </a:xfrm>
            <a:custGeom>
              <a:avLst/>
              <a:gdLst/>
              <a:ahLst/>
              <a:cxnLst>
                <a:cxn ang="0">
                  <a:pos x="0" y="1"/>
                </a:cxn>
                <a:cxn ang="0">
                  <a:pos x="35" y="0"/>
                </a:cxn>
                <a:cxn ang="0">
                  <a:pos x="36" y="20"/>
                </a:cxn>
                <a:cxn ang="0">
                  <a:pos x="2" y="22"/>
                </a:cxn>
                <a:cxn ang="0">
                  <a:pos x="0" y="1"/>
                </a:cxn>
              </a:cxnLst>
              <a:rect l="0" t="0" r="r" b="b"/>
              <a:pathLst>
                <a:path w="36" h="22">
                  <a:moveTo>
                    <a:pt x="0" y="1"/>
                  </a:moveTo>
                  <a:lnTo>
                    <a:pt x="35" y="0"/>
                  </a:lnTo>
                  <a:lnTo>
                    <a:pt x="36" y="20"/>
                  </a:lnTo>
                  <a:lnTo>
                    <a:pt x="2" y="22"/>
                  </a:lnTo>
                  <a:lnTo>
                    <a:pt x="0" y="1"/>
                  </a:lnTo>
                  <a:close/>
                </a:path>
              </a:pathLst>
            </a:custGeom>
            <a:solidFill>
              <a:srgbClr val="FF7F00"/>
            </a:solidFill>
            <a:ln w="9525">
              <a:noFill/>
              <a:round/>
              <a:headEnd/>
              <a:tailEnd/>
            </a:ln>
          </p:spPr>
          <p:txBody>
            <a:bodyPr/>
            <a:lstStyle/>
            <a:p>
              <a:endParaRPr lang="en-US"/>
            </a:p>
          </p:txBody>
        </p:sp>
        <p:sp>
          <p:nvSpPr>
            <p:cNvPr id="58069" name="Line 725"/>
            <p:cNvSpPr>
              <a:spLocks noChangeShapeType="1"/>
            </p:cNvSpPr>
            <p:nvPr/>
          </p:nvSpPr>
          <p:spPr bwMode="auto">
            <a:xfrm flipV="1">
              <a:off x="4051" y="3478"/>
              <a:ext cx="35" cy="1"/>
            </a:xfrm>
            <a:prstGeom prst="line">
              <a:avLst/>
            </a:prstGeom>
            <a:noFill/>
            <a:ln w="3175">
              <a:solidFill>
                <a:srgbClr val="FF7F00"/>
              </a:solidFill>
              <a:round/>
              <a:headEnd/>
              <a:tailEnd/>
            </a:ln>
          </p:spPr>
          <p:txBody>
            <a:bodyPr/>
            <a:lstStyle/>
            <a:p>
              <a:endParaRPr lang="en-US"/>
            </a:p>
          </p:txBody>
        </p:sp>
        <p:sp>
          <p:nvSpPr>
            <p:cNvPr id="58070" name="Line 726"/>
            <p:cNvSpPr>
              <a:spLocks noChangeShapeType="1"/>
            </p:cNvSpPr>
            <p:nvPr/>
          </p:nvSpPr>
          <p:spPr bwMode="auto">
            <a:xfrm>
              <a:off x="4086" y="3478"/>
              <a:ext cx="1" cy="20"/>
            </a:xfrm>
            <a:prstGeom prst="line">
              <a:avLst/>
            </a:prstGeom>
            <a:noFill/>
            <a:ln w="3175">
              <a:solidFill>
                <a:srgbClr val="FF7F00"/>
              </a:solidFill>
              <a:round/>
              <a:headEnd/>
              <a:tailEnd/>
            </a:ln>
          </p:spPr>
          <p:txBody>
            <a:bodyPr/>
            <a:lstStyle/>
            <a:p>
              <a:endParaRPr lang="en-US"/>
            </a:p>
          </p:txBody>
        </p:sp>
        <p:sp>
          <p:nvSpPr>
            <p:cNvPr id="58071" name="Line 727"/>
            <p:cNvSpPr>
              <a:spLocks noChangeShapeType="1"/>
            </p:cNvSpPr>
            <p:nvPr/>
          </p:nvSpPr>
          <p:spPr bwMode="auto">
            <a:xfrm flipH="1">
              <a:off x="4053" y="3498"/>
              <a:ext cx="34" cy="2"/>
            </a:xfrm>
            <a:prstGeom prst="line">
              <a:avLst/>
            </a:prstGeom>
            <a:noFill/>
            <a:ln w="3175">
              <a:solidFill>
                <a:srgbClr val="FF7F00"/>
              </a:solidFill>
              <a:round/>
              <a:headEnd/>
              <a:tailEnd/>
            </a:ln>
          </p:spPr>
          <p:txBody>
            <a:bodyPr/>
            <a:lstStyle/>
            <a:p>
              <a:endParaRPr lang="en-US"/>
            </a:p>
          </p:txBody>
        </p:sp>
        <p:sp>
          <p:nvSpPr>
            <p:cNvPr id="58072" name="Line 728"/>
            <p:cNvSpPr>
              <a:spLocks noChangeShapeType="1"/>
            </p:cNvSpPr>
            <p:nvPr/>
          </p:nvSpPr>
          <p:spPr bwMode="auto">
            <a:xfrm flipH="1" flipV="1">
              <a:off x="4051" y="3479"/>
              <a:ext cx="2" cy="21"/>
            </a:xfrm>
            <a:prstGeom prst="line">
              <a:avLst/>
            </a:prstGeom>
            <a:noFill/>
            <a:ln w="3175">
              <a:solidFill>
                <a:srgbClr val="FF7F00"/>
              </a:solidFill>
              <a:round/>
              <a:headEnd/>
              <a:tailEnd/>
            </a:ln>
          </p:spPr>
          <p:txBody>
            <a:bodyPr/>
            <a:lstStyle/>
            <a:p>
              <a:endParaRPr lang="en-US"/>
            </a:p>
          </p:txBody>
        </p:sp>
        <p:sp>
          <p:nvSpPr>
            <p:cNvPr id="58073" name="Freeform 729"/>
            <p:cNvSpPr>
              <a:spLocks/>
            </p:cNvSpPr>
            <p:nvPr/>
          </p:nvSpPr>
          <p:spPr bwMode="auto">
            <a:xfrm>
              <a:off x="4122" y="3473"/>
              <a:ext cx="37" cy="22"/>
            </a:xfrm>
            <a:custGeom>
              <a:avLst/>
              <a:gdLst/>
              <a:ahLst/>
              <a:cxnLst>
                <a:cxn ang="0">
                  <a:pos x="0" y="1"/>
                </a:cxn>
                <a:cxn ang="0">
                  <a:pos x="35" y="0"/>
                </a:cxn>
                <a:cxn ang="0">
                  <a:pos x="37" y="20"/>
                </a:cxn>
                <a:cxn ang="0">
                  <a:pos x="1" y="22"/>
                </a:cxn>
                <a:cxn ang="0">
                  <a:pos x="0" y="1"/>
                </a:cxn>
              </a:cxnLst>
              <a:rect l="0" t="0" r="r" b="b"/>
              <a:pathLst>
                <a:path w="37" h="22">
                  <a:moveTo>
                    <a:pt x="0" y="1"/>
                  </a:moveTo>
                  <a:lnTo>
                    <a:pt x="35" y="0"/>
                  </a:lnTo>
                  <a:lnTo>
                    <a:pt x="37" y="20"/>
                  </a:lnTo>
                  <a:lnTo>
                    <a:pt x="1" y="22"/>
                  </a:lnTo>
                  <a:lnTo>
                    <a:pt x="0" y="1"/>
                  </a:lnTo>
                  <a:close/>
                </a:path>
              </a:pathLst>
            </a:custGeom>
            <a:solidFill>
              <a:srgbClr val="FF7F00"/>
            </a:solidFill>
            <a:ln w="9525">
              <a:noFill/>
              <a:round/>
              <a:headEnd/>
              <a:tailEnd/>
            </a:ln>
          </p:spPr>
          <p:txBody>
            <a:bodyPr/>
            <a:lstStyle/>
            <a:p>
              <a:endParaRPr lang="en-US"/>
            </a:p>
          </p:txBody>
        </p:sp>
        <p:sp>
          <p:nvSpPr>
            <p:cNvPr id="58074" name="Line 730"/>
            <p:cNvSpPr>
              <a:spLocks noChangeShapeType="1"/>
            </p:cNvSpPr>
            <p:nvPr/>
          </p:nvSpPr>
          <p:spPr bwMode="auto">
            <a:xfrm flipV="1">
              <a:off x="4122" y="3473"/>
              <a:ext cx="35" cy="1"/>
            </a:xfrm>
            <a:prstGeom prst="line">
              <a:avLst/>
            </a:prstGeom>
            <a:noFill/>
            <a:ln w="3175">
              <a:solidFill>
                <a:srgbClr val="FF7F00"/>
              </a:solidFill>
              <a:round/>
              <a:headEnd/>
              <a:tailEnd/>
            </a:ln>
          </p:spPr>
          <p:txBody>
            <a:bodyPr/>
            <a:lstStyle/>
            <a:p>
              <a:endParaRPr lang="en-US"/>
            </a:p>
          </p:txBody>
        </p:sp>
        <p:sp>
          <p:nvSpPr>
            <p:cNvPr id="58075" name="Line 731"/>
            <p:cNvSpPr>
              <a:spLocks noChangeShapeType="1"/>
            </p:cNvSpPr>
            <p:nvPr/>
          </p:nvSpPr>
          <p:spPr bwMode="auto">
            <a:xfrm>
              <a:off x="4157" y="3473"/>
              <a:ext cx="2" cy="20"/>
            </a:xfrm>
            <a:prstGeom prst="line">
              <a:avLst/>
            </a:prstGeom>
            <a:noFill/>
            <a:ln w="3175">
              <a:solidFill>
                <a:srgbClr val="FF7F00"/>
              </a:solidFill>
              <a:round/>
              <a:headEnd/>
              <a:tailEnd/>
            </a:ln>
          </p:spPr>
          <p:txBody>
            <a:bodyPr/>
            <a:lstStyle/>
            <a:p>
              <a:endParaRPr lang="en-US"/>
            </a:p>
          </p:txBody>
        </p:sp>
        <p:sp>
          <p:nvSpPr>
            <p:cNvPr id="58076" name="Line 732"/>
            <p:cNvSpPr>
              <a:spLocks noChangeShapeType="1"/>
            </p:cNvSpPr>
            <p:nvPr/>
          </p:nvSpPr>
          <p:spPr bwMode="auto">
            <a:xfrm flipH="1">
              <a:off x="4123" y="3493"/>
              <a:ext cx="36" cy="2"/>
            </a:xfrm>
            <a:prstGeom prst="line">
              <a:avLst/>
            </a:prstGeom>
            <a:noFill/>
            <a:ln w="3175">
              <a:solidFill>
                <a:srgbClr val="FF7F00"/>
              </a:solidFill>
              <a:round/>
              <a:headEnd/>
              <a:tailEnd/>
            </a:ln>
          </p:spPr>
          <p:txBody>
            <a:bodyPr/>
            <a:lstStyle/>
            <a:p>
              <a:endParaRPr lang="en-US"/>
            </a:p>
          </p:txBody>
        </p:sp>
        <p:sp>
          <p:nvSpPr>
            <p:cNvPr id="58077" name="Line 733"/>
            <p:cNvSpPr>
              <a:spLocks noChangeShapeType="1"/>
            </p:cNvSpPr>
            <p:nvPr/>
          </p:nvSpPr>
          <p:spPr bwMode="auto">
            <a:xfrm flipH="1" flipV="1">
              <a:off x="4122" y="3474"/>
              <a:ext cx="1" cy="21"/>
            </a:xfrm>
            <a:prstGeom prst="line">
              <a:avLst/>
            </a:prstGeom>
            <a:noFill/>
            <a:ln w="3175">
              <a:solidFill>
                <a:srgbClr val="FF7F00"/>
              </a:solidFill>
              <a:round/>
              <a:headEnd/>
              <a:tailEnd/>
            </a:ln>
          </p:spPr>
          <p:txBody>
            <a:bodyPr/>
            <a:lstStyle/>
            <a:p>
              <a:endParaRPr lang="en-US"/>
            </a:p>
          </p:txBody>
        </p:sp>
        <p:sp>
          <p:nvSpPr>
            <p:cNvPr id="58078" name="Freeform 734"/>
            <p:cNvSpPr>
              <a:spLocks/>
            </p:cNvSpPr>
            <p:nvPr/>
          </p:nvSpPr>
          <p:spPr bwMode="auto">
            <a:xfrm>
              <a:off x="4192" y="3467"/>
              <a:ext cx="34" cy="23"/>
            </a:xfrm>
            <a:custGeom>
              <a:avLst/>
              <a:gdLst/>
              <a:ahLst/>
              <a:cxnLst>
                <a:cxn ang="0">
                  <a:pos x="0" y="2"/>
                </a:cxn>
                <a:cxn ang="0">
                  <a:pos x="32" y="0"/>
                </a:cxn>
                <a:cxn ang="0">
                  <a:pos x="34" y="19"/>
                </a:cxn>
                <a:cxn ang="0">
                  <a:pos x="1" y="23"/>
                </a:cxn>
                <a:cxn ang="0">
                  <a:pos x="0" y="2"/>
                </a:cxn>
              </a:cxnLst>
              <a:rect l="0" t="0" r="r" b="b"/>
              <a:pathLst>
                <a:path w="34" h="23">
                  <a:moveTo>
                    <a:pt x="0" y="2"/>
                  </a:moveTo>
                  <a:lnTo>
                    <a:pt x="32" y="0"/>
                  </a:lnTo>
                  <a:lnTo>
                    <a:pt x="34" y="19"/>
                  </a:lnTo>
                  <a:lnTo>
                    <a:pt x="1" y="23"/>
                  </a:lnTo>
                  <a:lnTo>
                    <a:pt x="0" y="2"/>
                  </a:lnTo>
                  <a:close/>
                </a:path>
              </a:pathLst>
            </a:custGeom>
            <a:solidFill>
              <a:srgbClr val="FF7F00"/>
            </a:solidFill>
            <a:ln w="9525">
              <a:noFill/>
              <a:round/>
              <a:headEnd/>
              <a:tailEnd/>
            </a:ln>
          </p:spPr>
          <p:txBody>
            <a:bodyPr/>
            <a:lstStyle/>
            <a:p>
              <a:endParaRPr lang="en-US"/>
            </a:p>
          </p:txBody>
        </p:sp>
        <p:sp>
          <p:nvSpPr>
            <p:cNvPr id="58079" name="Line 735"/>
            <p:cNvSpPr>
              <a:spLocks noChangeShapeType="1"/>
            </p:cNvSpPr>
            <p:nvPr/>
          </p:nvSpPr>
          <p:spPr bwMode="auto">
            <a:xfrm flipV="1">
              <a:off x="4192" y="3467"/>
              <a:ext cx="32" cy="2"/>
            </a:xfrm>
            <a:prstGeom prst="line">
              <a:avLst/>
            </a:prstGeom>
            <a:noFill/>
            <a:ln w="3175">
              <a:solidFill>
                <a:srgbClr val="FF7F00"/>
              </a:solidFill>
              <a:round/>
              <a:headEnd/>
              <a:tailEnd/>
            </a:ln>
          </p:spPr>
          <p:txBody>
            <a:bodyPr/>
            <a:lstStyle/>
            <a:p>
              <a:endParaRPr lang="en-US"/>
            </a:p>
          </p:txBody>
        </p:sp>
        <p:sp>
          <p:nvSpPr>
            <p:cNvPr id="58080" name="Line 736"/>
            <p:cNvSpPr>
              <a:spLocks noChangeShapeType="1"/>
            </p:cNvSpPr>
            <p:nvPr/>
          </p:nvSpPr>
          <p:spPr bwMode="auto">
            <a:xfrm>
              <a:off x="4224" y="3467"/>
              <a:ext cx="2" cy="19"/>
            </a:xfrm>
            <a:prstGeom prst="line">
              <a:avLst/>
            </a:prstGeom>
            <a:noFill/>
            <a:ln w="3175">
              <a:solidFill>
                <a:srgbClr val="FF7F00"/>
              </a:solidFill>
              <a:round/>
              <a:headEnd/>
              <a:tailEnd/>
            </a:ln>
          </p:spPr>
          <p:txBody>
            <a:bodyPr/>
            <a:lstStyle/>
            <a:p>
              <a:endParaRPr lang="en-US"/>
            </a:p>
          </p:txBody>
        </p:sp>
        <p:sp>
          <p:nvSpPr>
            <p:cNvPr id="58081" name="Line 737"/>
            <p:cNvSpPr>
              <a:spLocks noChangeShapeType="1"/>
            </p:cNvSpPr>
            <p:nvPr/>
          </p:nvSpPr>
          <p:spPr bwMode="auto">
            <a:xfrm flipH="1">
              <a:off x="4193" y="3486"/>
              <a:ext cx="33" cy="4"/>
            </a:xfrm>
            <a:prstGeom prst="line">
              <a:avLst/>
            </a:prstGeom>
            <a:noFill/>
            <a:ln w="3175">
              <a:solidFill>
                <a:srgbClr val="FF7F00"/>
              </a:solidFill>
              <a:round/>
              <a:headEnd/>
              <a:tailEnd/>
            </a:ln>
          </p:spPr>
          <p:txBody>
            <a:bodyPr/>
            <a:lstStyle/>
            <a:p>
              <a:endParaRPr lang="en-US"/>
            </a:p>
          </p:txBody>
        </p:sp>
        <p:sp>
          <p:nvSpPr>
            <p:cNvPr id="58082" name="Line 738"/>
            <p:cNvSpPr>
              <a:spLocks noChangeShapeType="1"/>
            </p:cNvSpPr>
            <p:nvPr/>
          </p:nvSpPr>
          <p:spPr bwMode="auto">
            <a:xfrm flipH="1" flipV="1">
              <a:off x="4192" y="3469"/>
              <a:ext cx="1" cy="21"/>
            </a:xfrm>
            <a:prstGeom prst="line">
              <a:avLst/>
            </a:prstGeom>
            <a:noFill/>
            <a:ln w="3175">
              <a:solidFill>
                <a:srgbClr val="FF7F00"/>
              </a:solidFill>
              <a:round/>
              <a:headEnd/>
              <a:tailEnd/>
            </a:ln>
          </p:spPr>
          <p:txBody>
            <a:bodyPr/>
            <a:lstStyle/>
            <a:p>
              <a:endParaRPr lang="en-US"/>
            </a:p>
          </p:txBody>
        </p:sp>
        <p:sp>
          <p:nvSpPr>
            <p:cNvPr id="58083" name="Freeform 739"/>
            <p:cNvSpPr>
              <a:spLocks/>
            </p:cNvSpPr>
            <p:nvPr/>
          </p:nvSpPr>
          <p:spPr bwMode="auto">
            <a:xfrm>
              <a:off x="4224" y="3466"/>
              <a:ext cx="5" cy="20"/>
            </a:xfrm>
            <a:custGeom>
              <a:avLst/>
              <a:gdLst/>
              <a:ahLst/>
              <a:cxnLst>
                <a:cxn ang="0">
                  <a:pos x="0" y="1"/>
                </a:cxn>
                <a:cxn ang="0">
                  <a:pos x="4" y="0"/>
                </a:cxn>
                <a:cxn ang="0">
                  <a:pos x="5" y="20"/>
                </a:cxn>
                <a:cxn ang="0">
                  <a:pos x="2" y="20"/>
                </a:cxn>
                <a:cxn ang="0">
                  <a:pos x="0" y="1"/>
                </a:cxn>
              </a:cxnLst>
              <a:rect l="0" t="0" r="r" b="b"/>
              <a:pathLst>
                <a:path w="5" h="20">
                  <a:moveTo>
                    <a:pt x="0" y="1"/>
                  </a:moveTo>
                  <a:lnTo>
                    <a:pt x="4" y="0"/>
                  </a:lnTo>
                  <a:lnTo>
                    <a:pt x="5" y="20"/>
                  </a:lnTo>
                  <a:lnTo>
                    <a:pt x="2" y="20"/>
                  </a:lnTo>
                  <a:lnTo>
                    <a:pt x="0" y="1"/>
                  </a:lnTo>
                  <a:close/>
                </a:path>
              </a:pathLst>
            </a:custGeom>
            <a:solidFill>
              <a:srgbClr val="FF7F00"/>
            </a:solidFill>
            <a:ln w="9525">
              <a:noFill/>
              <a:round/>
              <a:headEnd/>
              <a:tailEnd/>
            </a:ln>
          </p:spPr>
          <p:txBody>
            <a:bodyPr/>
            <a:lstStyle/>
            <a:p>
              <a:endParaRPr lang="en-US"/>
            </a:p>
          </p:txBody>
        </p:sp>
        <p:sp>
          <p:nvSpPr>
            <p:cNvPr id="58084" name="Line 740"/>
            <p:cNvSpPr>
              <a:spLocks noChangeShapeType="1"/>
            </p:cNvSpPr>
            <p:nvPr/>
          </p:nvSpPr>
          <p:spPr bwMode="auto">
            <a:xfrm flipV="1">
              <a:off x="4224" y="3466"/>
              <a:ext cx="4" cy="1"/>
            </a:xfrm>
            <a:prstGeom prst="line">
              <a:avLst/>
            </a:prstGeom>
            <a:noFill/>
            <a:ln w="3175">
              <a:solidFill>
                <a:srgbClr val="FF7F00"/>
              </a:solidFill>
              <a:round/>
              <a:headEnd/>
              <a:tailEnd/>
            </a:ln>
          </p:spPr>
          <p:txBody>
            <a:bodyPr/>
            <a:lstStyle/>
            <a:p>
              <a:endParaRPr lang="en-US"/>
            </a:p>
          </p:txBody>
        </p:sp>
        <p:sp>
          <p:nvSpPr>
            <p:cNvPr id="58085" name="Line 741"/>
            <p:cNvSpPr>
              <a:spLocks noChangeShapeType="1"/>
            </p:cNvSpPr>
            <p:nvPr/>
          </p:nvSpPr>
          <p:spPr bwMode="auto">
            <a:xfrm>
              <a:off x="4228" y="3466"/>
              <a:ext cx="1" cy="20"/>
            </a:xfrm>
            <a:prstGeom prst="line">
              <a:avLst/>
            </a:prstGeom>
            <a:noFill/>
            <a:ln w="3175">
              <a:solidFill>
                <a:srgbClr val="FF7F00"/>
              </a:solidFill>
              <a:round/>
              <a:headEnd/>
              <a:tailEnd/>
            </a:ln>
          </p:spPr>
          <p:txBody>
            <a:bodyPr/>
            <a:lstStyle/>
            <a:p>
              <a:endParaRPr lang="en-US"/>
            </a:p>
          </p:txBody>
        </p:sp>
        <p:sp>
          <p:nvSpPr>
            <p:cNvPr id="58086" name="Line 742"/>
            <p:cNvSpPr>
              <a:spLocks noChangeShapeType="1"/>
            </p:cNvSpPr>
            <p:nvPr/>
          </p:nvSpPr>
          <p:spPr bwMode="auto">
            <a:xfrm flipH="1">
              <a:off x="4226" y="3486"/>
              <a:ext cx="3" cy="1"/>
            </a:xfrm>
            <a:prstGeom prst="line">
              <a:avLst/>
            </a:prstGeom>
            <a:noFill/>
            <a:ln w="3175">
              <a:solidFill>
                <a:srgbClr val="FF7F00"/>
              </a:solidFill>
              <a:round/>
              <a:headEnd/>
              <a:tailEnd/>
            </a:ln>
          </p:spPr>
          <p:txBody>
            <a:bodyPr/>
            <a:lstStyle/>
            <a:p>
              <a:endParaRPr lang="en-US"/>
            </a:p>
          </p:txBody>
        </p:sp>
        <p:sp>
          <p:nvSpPr>
            <p:cNvPr id="58087" name="Line 743"/>
            <p:cNvSpPr>
              <a:spLocks noChangeShapeType="1"/>
            </p:cNvSpPr>
            <p:nvPr/>
          </p:nvSpPr>
          <p:spPr bwMode="auto">
            <a:xfrm flipH="1" flipV="1">
              <a:off x="4224" y="3467"/>
              <a:ext cx="2" cy="19"/>
            </a:xfrm>
            <a:prstGeom prst="line">
              <a:avLst/>
            </a:prstGeom>
            <a:noFill/>
            <a:ln w="3175">
              <a:solidFill>
                <a:srgbClr val="FF7F00"/>
              </a:solidFill>
              <a:round/>
              <a:headEnd/>
              <a:tailEnd/>
            </a:ln>
          </p:spPr>
          <p:txBody>
            <a:bodyPr/>
            <a:lstStyle/>
            <a:p>
              <a:endParaRPr lang="en-US"/>
            </a:p>
          </p:txBody>
        </p:sp>
        <p:sp>
          <p:nvSpPr>
            <p:cNvPr id="58088" name="Freeform 744"/>
            <p:cNvSpPr>
              <a:spLocks/>
            </p:cNvSpPr>
            <p:nvPr/>
          </p:nvSpPr>
          <p:spPr bwMode="auto">
            <a:xfrm>
              <a:off x="4262" y="3462"/>
              <a:ext cx="29" cy="23"/>
            </a:xfrm>
            <a:custGeom>
              <a:avLst/>
              <a:gdLst/>
              <a:ahLst/>
              <a:cxnLst>
                <a:cxn ang="0">
                  <a:pos x="0" y="2"/>
                </a:cxn>
                <a:cxn ang="0">
                  <a:pos x="27" y="0"/>
                </a:cxn>
                <a:cxn ang="0">
                  <a:pos x="29" y="19"/>
                </a:cxn>
                <a:cxn ang="0">
                  <a:pos x="2" y="23"/>
                </a:cxn>
                <a:cxn ang="0">
                  <a:pos x="0" y="2"/>
                </a:cxn>
              </a:cxnLst>
              <a:rect l="0" t="0" r="r" b="b"/>
              <a:pathLst>
                <a:path w="29" h="23">
                  <a:moveTo>
                    <a:pt x="0" y="2"/>
                  </a:moveTo>
                  <a:lnTo>
                    <a:pt x="27" y="0"/>
                  </a:lnTo>
                  <a:lnTo>
                    <a:pt x="29" y="19"/>
                  </a:lnTo>
                  <a:lnTo>
                    <a:pt x="2" y="23"/>
                  </a:lnTo>
                  <a:lnTo>
                    <a:pt x="0" y="2"/>
                  </a:lnTo>
                  <a:close/>
                </a:path>
              </a:pathLst>
            </a:custGeom>
            <a:solidFill>
              <a:srgbClr val="FF7F00"/>
            </a:solidFill>
            <a:ln w="9525">
              <a:noFill/>
              <a:round/>
              <a:headEnd/>
              <a:tailEnd/>
            </a:ln>
          </p:spPr>
          <p:txBody>
            <a:bodyPr/>
            <a:lstStyle/>
            <a:p>
              <a:endParaRPr lang="en-US"/>
            </a:p>
          </p:txBody>
        </p:sp>
        <p:sp>
          <p:nvSpPr>
            <p:cNvPr id="58089" name="Line 745"/>
            <p:cNvSpPr>
              <a:spLocks noChangeShapeType="1"/>
            </p:cNvSpPr>
            <p:nvPr/>
          </p:nvSpPr>
          <p:spPr bwMode="auto">
            <a:xfrm flipV="1">
              <a:off x="4262" y="3462"/>
              <a:ext cx="27" cy="2"/>
            </a:xfrm>
            <a:prstGeom prst="line">
              <a:avLst/>
            </a:prstGeom>
            <a:noFill/>
            <a:ln w="3175">
              <a:solidFill>
                <a:srgbClr val="FF7F00"/>
              </a:solidFill>
              <a:round/>
              <a:headEnd/>
              <a:tailEnd/>
            </a:ln>
          </p:spPr>
          <p:txBody>
            <a:bodyPr/>
            <a:lstStyle/>
            <a:p>
              <a:endParaRPr lang="en-US"/>
            </a:p>
          </p:txBody>
        </p:sp>
        <p:sp>
          <p:nvSpPr>
            <p:cNvPr id="58090" name="Line 746"/>
            <p:cNvSpPr>
              <a:spLocks noChangeShapeType="1"/>
            </p:cNvSpPr>
            <p:nvPr/>
          </p:nvSpPr>
          <p:spPr bwMode="auto">
            <a:xfrm>
              <a:off x="4289" y="3462"/>
              <a:ext cx="2" cy="19"/>
            </a:xfrm>
            <a:prstGeom prst="line">
              <a:avLst/>
            </a:prstGeom>
            <a:noFill/>
            <a:ln w="3175">
              <a:solidFill>
                <a:srgbClr val="FF7F00"/>
              </a:solidFill>
              <a:round/>
              <a:headEnd/>
              <a:tailEnd/>
            </a:ln>
          </p:spPr>
          <p:txBody>
            <a:bodyPr/>
            <a:lstStyle/>
            <a:p>
              <a:endParaRPr lang="en-US"/>
            </a:p>
          </p:txBody>
        </p:sp>
        <p:sp>
          <p:nvSpPr>
            <p:cNvPr id="58091" name="Line 747"/>
            <p:cNvSpPr>
              <a:spLocks noChangeShapeType="1"/>
            </p:cNvSpPr>
            <p:nvPr/>
          </p:nvSpPr>
          <p:spPr bwMode="auto">
            <a:xfrm flipH="1">
              <a:off x="4264" y="3481"/>
              <a:ext cx="27" cy="4"/>
            </a:xfrm>
            <a:prstGeom prst="line">
              <a:avLst/>
            </a:prstGeom>
            <a:noFill/>
            <a:ln w="3175">
              <a:solidFill>
                <a:srgbClr val="FF7F00"/>
              </a:solidFill>
              <a:round/>
              <a:headEnd/>
              <a:tailEnd/>
            </a:ln>
          </p:spPr>
          <p:txBody>
            <a:bodyPr/>
            <a:lstStyle/>
            <a:p>
              <a:endParaRPr lang="en-US"/>
            </a:p>
          </p:txBody>
        </p:sp>
        <p:sp>
          <p:nvSpPr>
            <p:cNvPr id="58092" name="Line 748"/>
            <p:cNvSpPr>
              <a:spLocks noChangeShapeType="1"/>
            </p:cNvSpPr>
            <p:nvPr/>
          </p:nvSpPr>
          <p:spPr bwMode="auto">
            <a:xfrm flipH="1" flipV="1">
              <a:off x="4262" y="3464"/>
              <a:ext cx="2" cy="21"/>
            </a:xfrm>
            <a:prstGeom prst="line">
              <a:avLst/>
            </a:prstGeom>
            <a:noFill/>
            <a:ln w="3175">
              <a:solidFill>
                <a:srgbClr val="FF7F00"/>
              </a:solidFill>
              <a:round/>
              <a:headEnd/>
              <a:tailEnd/>
            </a:ln>
          </p:spPr>
          <p:txBody>
            <a:bodyPr/>
            <a:lstStyle/>
            <a:p>
              <a:endParaRPr lang="en-US"/>
            </a:p>
          </p:txBody>
        </p:sp>
        <p:sp>
          <p:nvSpPr>
            <p:cNvPr id="58093" name="Freeform 749"/>
            <p:cNvSpPr>
              <a:spLocks/>
            </p:cNvSpPr>
            <p:nvPr/>
          </p:nvSpPr>
          <p:spPr bwMode="auto">
            <a:xfrm>
              <a:off x="4289" y="3461"/>
              <a:ext cx="11" cy="20"/>
            </a:xfrm>
            <a:custGeom>
              <a:avLst/>
              <a:gdLst/>
              <a:ahLst/>
              <a:cxnLst>
                <a:cxn ang="0">
                  <a:pos x="0" y="1"/>
                </a:cxn>
                <a:cxn ang="0">
                  <a:pos x="9" y="0"/>
                </a:cxn>
                <a:cxn ang="0">
                  <a:pos x="11" y="20"/>
                </a:cxn>
                <a:cxn ang="0">
                  <a:pos x="2" y="20"/>
                </a:cxn>
                <a:cxn ang="0">
                  <a:pos x="0" y="1"/>
                </a:cxn>
              </a:cxnLst>
              <a:rect l="0" t="0" r="r" b="b"/>
              <a:pathLst>
                <a:path w="11" h="20">
                  <a:moveTo>
                    <a:pt x="0" y="1"/>
                  </a:moveTo>
                  <a:lnTo>
                    <a:pt x="9" y="0"/>
                  </a:lnTo>
                  <a:lnTo>
                    <a:pt x="11" y="20"/>
                  </a:lnTo>
                  <a:lnTo>
                    <a:pt x="2" y="20"/>
                  </a:lnTo>
                  <a:lnTo>
                    <a:pt x="0" y="1"/>
                  </a:lnTo>
                  <a:close/>
                </a:path>
              </a:pathLst>
            </a:custGeom>
            <a:solidFill>
              <a:srgbClr val="FF7F00"/>
            </a:solidFill>
            <a:ln w="9525">
              <a:noFill/>
              <a:round/>
              <a:headEnd/>
              <a:tailEnd/>
            </a:ln>
          </p:spPr>
          <p:txBody>
            <a:bodyPr/>
            <a:lstStyle/>
            <a:p>
              <a:endParaRPr lang="en-US"/>
            </a:p>
          </p:txBody>
        </p:sp>
        <p:sp>
          <p:nvSpPr>
            <p:cNvPr id="58094" name="Line 750"/>
            <p:cNvSpPr>
              <a:spLocks noChangeShapeType="1"/>
            </p:cNvSpPr>
            <p:nvPr/>
          </p:nvSpPr>
          <p:spPr bwMode="auto">
            <a:xfrm flipV="1">
              <a:off x="4289" y="3461"/>
              <a:ext cx="9" cy="1"/>
            </a:xfrm>
            <a:prstGeom prst="line">
              <a:avLst/>
            </a:prstGeom>
            <a:noFill/>
            <a:ln w="3175">
              <a:solidFill>
                <a:srgbClr val="FF7F00"/>
              </a:solidFill>
              <a:round/>
              <a:headEnd/>
              <a:tailEnd/>
            </a:ln>
          </p:spPr>
          <p:txBody>
            <a:bodyPr/>
            <a:lstStyle/>
            <a:p>
              <a:endParaRPr lang="en-US"/>
            </a:p>
          </p:txBody>
        </p:sp>
        <p:sp>
          <p:nvSpPr>
            <p:cNvPr id="58095" name="Line 751"/>
            <p:cNvSpPr>
              <a:spLocks noChangeShapeType="1"/>
            </p:cNvSpPr>
            <p:nvPr/>
          </p:nvSpPr>
          <p:spPr bwMode="auto">
            <a:xfrm>
              <a:off x="4298" y="3461"/>
              <a:ext cx="2" cy="20"/>
            </a:xfrm>
            <a:prstGeom prst="line">
              <a:avLst/>
            </a:prstGeom>
            <a:noFill/>
            <a:ln w="3175">
              <a:solidFill>
                <a:srgbClr val="FF7F00"/>
              </a:solidFill>
              <a:round/>
              <a:headEnd/>
              <a:tailEnd/>
            </a:ln>
          </p:spPr>
          <p:txBody>
            <a:bodyPr/>
            <a:lstStyle/>
            <a:p>
              <a:endParaRPr lang="en-US"/>
            </a:p>
          </p:txBody>
        </p:sp>
        <p:sp>
          <p:nvSpPr>
            <p:cNvPr id="58096" name="Line 752"/>
            <p:cNvSpPr>
              <a:spLocks noChangeShapeType="1"/>
            </p:cNvSpPr>
            <p:nvPr/>
          </p:nvSpPr>
          <p:spPr bwMode="auto">
            <a:xfrm flipH="1">
              <a:off x="4291" y="3481"/>
              <a:ext cx="9" cy="1"/>
            </a:xfrm>
            <a:prstGeom prst="line">
              <a:avLst/>
            </a:prstGeom>
            <a:noFill/>
            <a:ln w="3175">
              <a:solidFill>
                <a:srgbClr val="FF7F00"/>
              </a:solidFill>
              <a:round/>
              <a:headEnd/>
              <a:tailEnd/>
            </a:ln>
          </p:spPr>
          <p:txBody>
            <a:bodyPr/>
            <a:lstStyle/>
            <a:p>
              <a:endParaRPr lang="en-US"/>
            </a:p>
          </p:txBody>
        </p:sp>
        <p:sp>
          <p:nvSpPr>
            <p:cNvPr id="58097" name="Line 753"/>
            <p:cNvSpPr>
              <a:spLocks noChangeShapeType="1"/>
            </p:cNvSpPr>
            <p:nvPr/>
          </p:nvSpPr>
          <p:spPr bwMode="auto">
            <a:xfrm flipH="1" flipV="1">
              <a:off x="4289" y="3462"/>
              <a:ext cx="2" cy="19"/>
            </a:xfrm>
            <a:prstGeom prst="line">
              <a:avLst/>
            </a:prstGeom>
            <a:noFill/>
            <a:ln w="3175">
              <a:solidFill>
                <a:srgbClr val="FF7F00"/>
              </a:solidFill>
              <a:round/>
              <a:headEnd/>
              <a:tailEnd/>
            </a:ln>
          </p:spPr>
          <p:txBody>
            <a:bodyPr/>
            <a:lstStyle/>
            <a:p>
              <a:endParaRPr lang="en-US"/>
            </a:p>
          </p:txBody>
        </p:sp>
        <p:sp>
          <p:nvSpPr>
            <p:cNvPr id="58098" name="Freeform 754"/>
            <p:cNvSpPr>
              <a:spLocks/>
            </p:cNvSpPr>
            <p:nvPr/>
          </p:nvSpPr>
          <p:spPr bwMode="auto">
            <a:xfrm>
              <a:off x="4334" y="3455"/>
              <a:ext cx="22" cy="23"/>
            </a:xfrm>
            <a:custGeom>
              <a:avLst/>
              <a:gdLst/>
              <a:ahLst/>
              <a:cxnLst>
                <a:cxn ang="0">
                  <a:pos x="0" y="2"/>
                </a:cxn>
                <a:cxn ang="0">
                  <a:pos x="21" y="0"/>
                </a:cxn>
                <a:cxn ang="0">
                  <a:pos x="22" y="19"/>
                </a:cxn>
                <a:cxn ang="0">
                  <a:pos x="2" y="23"/>
                </a:cxn>
                <a:cxn ang="0">
                  <a:pos x="0" y="2"/>
                </a:cxn>
              </a:cxnLst>
              <a:rect l="0" t="0" r="r" b="b"/>
              <a:pathLst>
                <a:path w="22" h="23">
                  <a:moveTo>
                    <a:pt x="0" y="2"/>
                  </a:moveTo>
                  <a:lnTo>
                    <a:pt x="21" y="0"/>
                  </a:lnTo>
                  <a:lnTo>
                    <a:pt x="22" y="19"/>
                  </a:lnTo>
                  <a:lnTo>
                    <a:pt x="2" y="23"/>
                  </a:lnTo>
                  <a:lnTo>
                    <a:pt x="0" y="2"/>
                  </a:lnTo>
                  <a:close/>
                </a:path>
              </a:pathLst>
            </a:custGeom>
            <a:solidFill>
              <a:srgbClr val="FF7F00"/>
            </a:solidFill>
            <a:ln w="9525">
              <a:noFill/>
              <a:round/>
              <a:headEnd/>
              <a:tailEnd/>
            </a:ln>
          </p:spPr>
          <p:txBody>
            <a:bodyPr/>
            <a:lstStyle/>
            <a:p>
              <a:endParaRPr lang="en-US"/>
            </a:p>
          </p:txBody>
        </p:sp>
        <p:sp>
          <p:nvSpPr>
            <p:cNvPr id="58099" name="Line 755"/>
            <p:cNvSpPr>
              <a:spLocks noChangeShapeType="1"/>
            </p:cNvSpPr>
            <p:nvPr/>
          </p:nvSpPr>
          <p:spPr bwMode="auto">
            <a:xfrm flipV="1">
              <a:off x="4334" y="3455"/>
              <a:ext cx="21" cy="2"/>
            </a:xfrm>
            <a:prstGeom prst="line">
              <a:avLst/>
            </a:prstGeom>
            <a:noFill/>
            <a:ln w="3175">
              <a:solidFill>
                <a:srgbClr val="FF7F00"/>
              </a:solidFill>
              <a:round/>
              <a:headEnd/>
              <a:tailEnd/>
            </a:ln>
          </p:spPr>
          <p:txBody>
            <a:bodyPr/>
            <a:lstStyle/>
            <a:p>
              <a:endParaRPr lang="en-US"/>
            </a:p>
          </p:txBody>
        </p:sp>
        <p:sp>
          <p:nvSpPr>
            <p:cNvPr id="58100" name="Line 756"/>
            <p:cNvSpPr>
              <a:spLocks noChangeShapeType="1"/>
            </p:cNvSpPr>
            <p:nvPr/>
          </p:nvSpPr>
          <p:spPr bwMode="auto">
            <a:xfrm>
              <a:off x="4355" y="3455"/>
              <a:ext cx="1" cy="19"/>
            </a:xfrm>
            <a:prstGeom prst="line">
              <a:avLst/>
            </a:prstGeom>
            <a:noFill/>
            <a:ln w="3175">
              <a:solidFill>
                <a:srgbClr val="FF7F00"/>
              </a:solidFill>
              <a:round/>
              <a:headEnd/>
              <a:tailEnd/>
            </a:ln>
          </p:spPr>
          <p:txBody>
            <a:bodyPr/>
            <a:lstStyle/>
            <a:p>
              <a:endParaRPr lang="en-US"/>
            </a:p>
          </p:txBody>
        </p:sp>
        <p:sp>
          <p:nvSpPr>
            <p:cNvPr id="58101" name="Line 757"/>
            <p:cNvSpPr>
              <a:spLocks noChangeShapeType="1"/>
            </p:cNvSpPr>
            <p:nvPr/>
          </p:nvSpPr>
          <p:spPr bwMode="auto">
            <a:xfrm flipH="1">
              <a:off x="4336" y="3474"/>
              <a:ext cx="20" cy="4"/>
            </a:xfrm>
            <a:prstGeom prst="line">
              <a:avLst/>
            </a:prstGeom>
            <a:noFill/>
            <a:ln w="3175">
              <a:solidFill>
                <a:srgbClr val="FF7F00"/>
              </a:solidFill>
              <a:round/>
              <a:headEnd/>
              <a:tailEnd/>
            </a:ln>
          </p:spPr>
          <p:txBody>
            <a:bodyPr/>
            <a:lstStyle/>
            <a:p>
              <a:endParaRPr lang="en-US"/>
            </a:p>
          </p:txBody>
        </p:sp>
        <p:sp>
          <p:nvSpPr>
            <p:cNvPr id="58102" name="Line 758"/>
            <p:cNvSpPr>
              <a:spLocks noChangeShapeType="1"/>
            </p:cNvSpPr>
            <p:nvPr/>
          </p:nvSpPr>
          <p:spPr bwMode="auto">
            <a:xfrm flipH="1" flipV="1">
              <a:off x="4334" y="3457"/>
              <a:ext cx="2" cy="21"/>
            </a:xfrm>
            <a:prstGeom prst="line">
              <a:avLst/>
            </a:prstGeom>
            <a:noFill/>
            <a:ln w="3175">
              <a:solidFill>
                <a:srgbClr val="FF7F00"/>
              </a:solidFill>
              <a:round/>
              <a:headEnd/>
              <a:tailEnd/>
            </a:ln>
          </p:spPr>
          <p:txBody>
            <a:bodyPr/>
            <a:lstStyle/>
            <a:p>
              <a:endParaRPr lang="en-US"/>
            </a:p>
          </p:txBody>
        </p:sp>
        <p:sp>
          <p:nvSpPr>
            <p:cNvPr id="58103" name="Freeform 759"/>
            <p:cNvSpPr>
              <a:spLocks/>
            </p:cNvSpPr>
            <p:nvPr/>
          </p:nvSpPr>
          <p:spPr bwMode="auto">
            <a:xfrm>
              <a:off x="4355" y="3454"/>
              <a:ext cx="15" cy="20"/>
            </a:xfrm>
            <a:custGeom>
              <a:avLst/>
              <a:gdLst/>
              <a:ahLst/>
              <a:cxnLst>
                <a:cxn ang="0">
                  <a:pos x="0" y="1"/>
                </a:cxn>
                <a:cxn ang="0">
                  <a:pos x="13" y="0"/>
                </a:cxn>
                <a:cxn ang="0">
                  <a:pos x="15" y="20"/>
                </a:cxn>
                <a:cxn ang="0">
                  <a:pos x="1" y="20"/>
                </a:cxn>
                <a:cxn ang="0">
                  <a:pos x="0" y="1"/>
                </a:cxn>
              </a:cxnLst>
              <a:rect l="0" t="0" r="r" b="b"/>
              <a:pathLst>
                <a:path w="15" h="20">
                  <a:moveTo>
                    <a:pt x="0" y="1"/>
                  </a:moveTo>
                  <a:lnTo>
                    <a:pt x="13" y="0"/>
                  </a:lnTo>
                  <a:lnTo>
                    <a:pt x="15" y="20"/>
                  </a:lnTo>
                  <a:lnTo>
                    <a:pt x="1" y="20"/>
                  </a:lnTo>
                  <a:lnTo>
                    <a:pt x="0" y="1"/>
                  </a:lnTo>
                  <a:close/>
                </a:path>
              </a:pathLst>
            </a:custGeom>
            <a:solidFill>
              <a:srgbClr val="FF7F00"/>
            </a:solidFill>
            <a:ln w="9525">
              <a:noFill/>
              <a:round/>
              <a:headEnd/>
              <a:tailEnd/>
            </a:ln>
          </p:spPr>
          <p:txBody>
            <a:bodyPr/>
            <a:lstStyle/>
            <a:p>
              <a:endParaRPr lang="en-US"/>
            </a:p>
          </p:txBody>
        </p:sp>
        <p:sp>
          <p:nvSpPr>
            <p:cNvPr id="58104" name="Line 760"/>
            <p:cNvSpPr>
              <a:spLocks noChangeShapeType="1"/>
            </p:cNvSpPr>
            <p:nvPr/>
          </p:nvSpPr>
          <p:spPr bwMode="auto">
            <a:xfrm flipV="1">
              <a:off x="4355" y="3454"/>
              <a:ext cx="13" cy="1"/>
            </a:xfrm>
            <a:prstGeom prst="line">
              <a:avLst/>
            </a:prstGeom>
            <a:noFill/>
            <a:ln w="3175">
              <a:solidFill>
                <a:srgbClr val="FF7F00"/>
              </a:solidFill>
              <a:round/>
              <a:headEnd/>
              <a:tailEnd/>
            </a:ln>
          </p:spPr>
          <p:txBody>
            <a:bodyPr/>
            <a:lstStyle/>
            <a:p>
              <a:endParaRPr lang="en-US"/>
            </a:p>
          </p:txBody>
        </p:sp>
        <p:sp>
          <p:nvSpPr>
            <p:cNvPr id="58105" name="Line 761"/>
            <p:cNvSpPr>
              <a:spLocks noChangeShapeType="1"/>
            </p:cNvSpPr>
            <p:nvPr/>
          </p:nvSpPr>
          <p:spPr bwMode="auto">
            <a:xfrm>
              <a:off x="4368" y="3454"/>
              <a:ext cx="2" cy="20"/>
            </a:xfrm>
            <a:prstGeom prst="line">
              <a:avLst/>
            </a:prstGeom>
            <a:noFill/>
            <a:ln w="3175">
              <a:solidFill>
                <a:srgbClr val="FF7F00"/>
              </a:solidFill>
              <a:round/>
              <a:headEnd/>
              <a:tailEnd/>
            </a:ln>
          </p:spPr>
          <p:txBody>
            <a:bodyPr/>
            <a:lstStyle/>
            <a:p>
              <a:endParaRPr lang="en-US"/>
            </a:p>
          </p:txBody>
        </p:sp>
        <p:sp>
          <p:nvSpPr>
            <p:cNvPr id="58106" name="Line 762"/>
            <p:cNvSpPr>
              <a:spLocks noChangeShapeType="1"/>
            </p:cNvSpPr>
            <p:nvPr/>
          </p:nvSpPr>
          <p:spPr bwMode="auto">
            <a:xfrm flipH="1">
              <a:off x="4356" y="3474"/>
              <a:ext cx="14" cy="1"/>
            </a:xfrm>
            <a:prstGeom prst="line">
              <a:avLst/>
            </a:prstGeom>
            <a:noFill/>
            <a:ln w="3175">
              <a:solidFill>
                <a:srgbClr val="FF7F00"/>
              </a:solidFill>
              <a:round/>
              <a:headEnd/>
              <a:tailEnd/>
            </a:ln>
          </p:spPr>
          <p:txBody>
            <a:bodyPr/>
            <a:lstStyle/>
            <a:p>
              <a:endParaRPr lang="en-US"/>
            </a:p>
          </p:txBody>
        </p:sp>
        <p:sp>
          <p:nvSpPr>
            <p:cNvPr id="58107" name="Line 763"/>
            <p:cNvSpPr>
              <a:spLocks noChangeShapeType="1"/>
            </p:cNvSpPr>
            <p:nvPr/>
          </p:nvSpPr>
          <p:spPr bwMode="auto">
            <a:xfrm flipH="1" flipV="1">
              <a:off x="4355" y="3455"/>
              <a:ext cx="1" cy="19"/>
            </a:xfrm>
            <a:prstGeom prst="line">
              <a:avLst/>
            </a:prstGeom>
            <a:noFill/>
            <a:ln w="3175">
              <a:solidFill>
                <a:srgbClr val="FF7F00"/>
              </a:solidFill>
              <a:round/>
              <a:headEnd/>
              <a:tailEnd/>
            </a:ln>
          </p:spPr>
          <p:txBody>
            <a:bodyPr/>
            <a:lstStyle/>
            <a:p>
              <a:endParaRPr lang="en-US"/>
            </a:p>
          </p:txBody>
        </p:sp>
        <p:sp>
          <p:nvSpPr>
            <p:cNvPr id="58108" name="Freeform 764"/>
            <p:cNvSpPr>
              <a:spLocks/>
            </p:cNvSpPr>
            <p:nvPr/>
          </p:nvSpPr>
          <p:spPr bwMode="auto">
            <a:xfrm>
              <a:off x="4404" y="3450"/>
              <a:ext cx="17" cy="21"/>
            </a:xfrm>
            <a:custGeom>
              <a:avLst/>
              <a:gdLst/>
              <a:ahLst/>
              <a:cxnLst>
                <a:cxn ang="0">
                  <a:pos x="0" y="0"/>
                </a:cxn>
                <a:cxn ang="0">
                  <a:pos x="16" y="0"/>
                </a:cxn>
                <a:cxn ang="0">
                  <a:pos x="17" y="19"/>
                </a:cxn>
                <a:cxn ang="0">
                  <a:pos x="2" y="21"/>
                </a:cxn>
                <a:cxn ang="0">
                  <a:pos x="0" y="0"/>
                </a:cxn>
              </a:cxnLst>
              <a:rect l="0" t="0" r="r" b="b"/>
              <a:pathLst>
                <a:path w="17" h="21">
                  <a:moveTo>
                    <a:pt x="0" y="0"/>
                  </a:moveTo>
                  <a:lnTo>
                    <a:pt x="16" y="0"/>
                  </a:lnTo>
                  <a:lnTo>
                    <a:pt x="17" y="19"/>
                  </a:lnTo>
                  <a:lnTo>
                    <a:pt x="2" y="21"/>
                  </a:lnTo>
                  <a:lnTo>
                    <a:pt x="0" y="0"/>
                  </a:lnTo>
                  <a:close/>
                </a:path>
              </a:pathLst>
            </a:custGeom>
            <a:solidFill>
              <a:srgbClr val="FF7F00"/>
            </a:solidFill>
            <a:ln w="9525">
              <a:noFill/>
              <a:round/>
              <a:headEnd/>
              <a:tailEnd/>
            </a:ln>
          </p:spPr>
          <p:txBody>
            <a:bodyPr/>
            <a:lstStyle/>
            <a:p>
              <a:endParaRPr lang="en-US"/>
            </a:p>
          </p:txBody>
        </p:sp>
        <p:sp>
          <p:nvSpPr>
            <p:cNvPr id="58109" name="Line 765"/>
            <p:cNvSpPr>
              <a:spLocks noChangeShapeType="1"/>
            </p:cNvSpPr>
            <p:nvPr/>
          </p:nvSpPr>
          <p:spPr bwMode="auto">
            <a:xfrm>
              <a:off x="4404" y="3450"/>
              <a:ext cx="16" cy="1"/>
            </a:xfrm>
            <a:prstGeom prst="line">
              <a:avLst/>
            </a:prstGeom>
            <a:noFill/>
            <a:ln w="3175">
              <a:solidFill>
                <a:srgbClr val="FF7F00"/>
              </a:solidFill>
              <a:round/>
              <a:headEnd/>
              <a:tailEnd/>
            </a:ln>
          </p:spPr>
          <p:txBody>
            <a:bodyPr/>
            <a:lstStyle/>
            <a:p>
              <a:endParaRPr lang="en-US"/>
            </a:p>
          </p:txBody>
        </p:sp>
        <p:sp>
          <p:nvSpPr>
            <p:cNvPr id="58110" name="Line 766"/>
            <p:cNvSpPr>
              <a:spLocks noChangeShapeType="1"/>
            </p:cNvSpPr>
            <p:nvPr/>
          </p:nvSpPr>
          <p:spPr bwMode="auto">
            <a:xfrm>
              <a:off x="4420" y="3450"/>
              <a:ext cx="1" cy="19"/>
            </a:xfrm>
            <a:prstGeom prst="line">
              <a:avLst/>
            </a:prstGeom>
            <a:noFill/>
            <a:ln w="3175">
              <a:solidFill>
                <a:srgbClr val="FF7F00"/>
              </a:solidFill>
              <a:round/>
              <a:headEnd/>
              <a:tailEnd/>
            </a:ln>
          </p:spPr>
          <p:txBody>
            <a:bodyPr/>
            <a:lstStyle/>
            <a:p>
              <a:endParaRPr lang="en-US"/>
            </a:p>
          </p:txBody>
        </p:sp>
        <p:sp>
          <p:nvSpPr>
            <p:cNvPr id="58111" name="Line 767"/>
            <p:cNvSpPr>
              <a:spLocks noChangeShapeType="1"/>
            </p:cNvSpPr>
            <p:nvPr/>
          </p:nvSpPr>
          <p:spPr bwMode="auto">
            <a:xfrm flipH="1">
              <a:off x="4406" y="3469"/>
              <a:ext cx="15" cy="2"/>
            </a:xfrm>
            <a:prstGeom prst="line">
              <a:avLst/>
            </a:prstGeom>
            <a:noFill/>
            <a:ln w="3175">
              <a:solidFill>
                <a:srgbClr val="FF7F00"/>
              </a:solidFill>
              <a:round/>
              <a:headEnd/>
              <a:tailEnd/>
            </a:ln>
          </p:spPr>
          <p:txBody>
            <a:bodyPr/>
            <a:lstStyle/>
            <a:p>
              <a:endParaRPr lang="en-US"/>
            </a:p>
          </p:txBody>
        </p:sp>
        <p:sp>
          <p:nvSpPr>
            <p:cNvPr id="58112" name="Line 768"/>
            <p:cNvSpPr>
              <a:spLocks noChangeShapeType="1"/>
            </p:cNvSpPr>
            <p:nvPr/>
          </p:nvSpPr>
          <p:spPr bwMode="auto">
            <a:xfrm flipH="1" flipV="1">
              <a:off x="4404" y="3450"/>
              <a:ext cx="2" cy="21"/>
            </a:xfrm>
            <a:prstGeom prst="line">
              <a:avLst/>
            </a:prstGeom>
            <a:noFill/>
            <a:ln w="3175">
              <a:solidFill>
                <a:srgbClr val="FF7F00"/>
              </a:solidFill>
              <a:round/>
              <a:headEnd/>
              <a:tailEnd/>
            </a:ln>
          </p:spPr>
          <p:txBody>
            <a:bodyPr/>
            <a:lstStyle/>
            <a:p>
              <a:endParaRPr lang="en-US"/>
            </a:p>
          </p:txBody>
        </p:sp>
        <p:sp>
          <p:nvSpPr>
            <p:cNvPr id="58113" name="Rectangle 769"/>
            <p:cNvSpPr>
              <a:spLocks noChangeArrowheads="1"/>
            </p:cNvSpPr>
            <p:nvPr/>
          </p:nvSpPr>
          <p:spPr bwMode="auto">
            <a:xfrm>
              <a:off x="4706" y="2310"/>
              <a:ext cx="68" cy="68"/>
            </a:xfrm>
            <a:prstGeom prst="rect">
              <a:avLst/>
            </a:prstGeom>
            <a:noFill/>
            <a:ln w="14288">
              <a:solidFill>
                <a:srgbClr val="FF7F00"/>
              </a:solidFill>
              <a:miter lim="800000"/>
              <a:headEnd/>
              <a:tailEnd/>
            </a:ln>
          </p:spPr>
          <p:txBody>
            <a:bodyPr/>
            <a:lstStyle/>
            <a:p>
              <a:endParaRPr lang="en-US"/>
            </a:p>
          </p:txBody>
        </p:sp>
        <p:sp>
          <p:nvSpPr>
            <p:cNvPr id="58114" name="Rectangle 770"/>
            <p:cNvSpPr>
              <a:spLocks noChangeArrowheads="1"/>
            </p:cNvSpPr>
            <p:nvPr/>
          </p:nvSpPr>
          <p:spPr bwMode="auto">
            <a:xfrm>
              <a:off x="5021" y="2287"/>
              <a:ext cx="560" cy="144"/>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quit 40-49</a:t>
              </a:r>
              <a:endParaRPr lang="en-GB">
                <a:solidFill>
                  <a:srgbClr val="FFFF00"/>
                </a:solidFill>
              </a:endParaRPr>
            </a:p>
          </p:txBody>
        </p:sp>
        <p:sp>
          <p:nvSpPr>
            <p:cNvPr id="58115" name="Freeform 771"/>
            <p:cNvSpPr>
              <a:spLocks/>
            </p:cNvSpPr>
            <p:nvPr/>
          </p:nvSpPr>
          <p:spPr bwMode="auto">
            <a:xfrm>
              <a:off x="1117" y="3575"/>
              <a:ext cx="69" cy="69"/>
            </a:xfrm>
            <a:custGeom>
              <a:avLst/>
              <a:gdLst/>
              <a:ahLst/>
              <a:cxnLst>
                <a:cxn ang="0">
                  <a:pos x="69" y="35"/>
                </a:cxn>
                <a:cxn ang="0">
                  <a:pos x="67" y="26"/>
                </a:cxn>
                <a:cxn ang="0">
                  <a:pos x="64" y="17"/>
                </a:cxn>
                <a:cxn ang="0">
                  <a:pos x="59" y="11"/>
                </a:cxn>
                <a:cxn ang="0">
                  <a:pos x="52" y="5"/>
                </a:cxn>
                <a:cxn ang="0">
                  <a:pos x="43" y="2"/>
                </a:cxn>
                <a:cxn ang="0">
                  <a:pos x="35" y="0"/>
                </a:cxn>
                <a:cxn ang="0">
                  <a:pos x="26" y="2"/>
                </a:cxn>
                <a:cxn ang="0">
                  <a:pos x="17" y="5"/>
                </a:cxn>
                <a:cxn ang="0">
                  <a:pos x="11" y="11"/>
                </a:cxn>
                <a:cxn ang="0">
                  <a:pos x="5" y="17"/>
                </a:cxn>
                <a:cxn ang="0">
                  <a:pos x="2" y="26"/>
                </a:cxn>
                <a:cxn ang="0">
                  <a:pos x="0" y="35"/>
                </a:cxn>
                <a:cxn ang="0">
                  <a:pos x="2" y="43"/>
                </a:cxn>
                <a:cxn ang="0">
                  <a:pos x="5" y="52"/>
                </a:cxn>
                <a:cxn ang="0">
                  <a:pos x="11" y="59"/>
                </a:cxn>
                <a:cxn ang="0">
                  <a:pos x="17" y="64"/>
                </a:cxn>
                <a:cxn ang="0">
                  <a:pos x="26" y="67"/>
                </a:cxn>
                <a:cxn ang="0">
                  <a:pos x="35" y="69"/>
                </a:cxn>
                <a:cxn ang="0">
                  <a:pos x="43" y="67"/>
                </a:cxn>
                <a:cxn ang="0">
                  <a:pos x="52" y="64"/>
                </a:cxn>
                <a:cxn ang="0">
                  <a:pos x="59" y="59"/>
                </a:cxn>
                <a:cxn ang="0">
                  <a:pos x="64" y="52"/>
                </a:cxn>
                <a:cxn ang="0">
                  <a:pos x="67" y="43"/>
                </a:cxn>
                <a:cxn ang="0">
                  <a:pos x="69" y="35"/>
                </a:cxn>
              </a:cxnLst>
              <a:rect l="0" t="0" r="r" b="b"/>
              <a:pathLst>
                <a:path w="69" h="69">
                  <a:moveTo>
                    <a:pt x="69" y="35"/>
                  </a:moveTo>
                  <a:lnTo>
                    <a:pt x="67" y="26"/>
                  </a:lnTo>
                  <a:lnTo>
                    <a:pt x="64" y="17"/>
                  </a:lnTo>
                  <a:lnTo>
                    <a:pt x="59" y="11"/>
                  </a:lnTo>
                  <a:lnTo>
                    <a:pt x="52" y="5"/>
                  </a:lnTo>
                  <a:lnTo>
                    <a:pt x="43" y="2"/>
                  </a:lnTo>
                  <a:lnTo>
                    <a:pt x="35" y="0"/>
                  </a:lnTo>
                  <a:lnTo>
                    <a:pt x="26" y="2"/>
                  </a:lnTo>
                  <a:lnTo>
                    <a:pt x="17" y="5"/>
                  </a:lnTo>
                  <a:lnTo>
                    <a:pt x="11" y="11"/>
                  </a:lnTo>
                  <a:lnTo>
                    <a:pt x="5" y="17"/>
                  </a:lnTo>
                  <a:lnTo>
                    <a:pt x="2" y="26"/>
                  </a:lnTo>
                  <a:lnTo>
                    <a:pt x="0" y="35"/>
                  </a:lnTo>
                  <a:lnTo>
                    <a:pt x="2" y="43"/>
                  </a:lnTo>
                  <a:lnTo>
                    <a:pt x="5" y="52"/>
                  </a:lnTo>
                  <a:lnTo>
                    <a:pt x="11" y="59"/>
                  </a:lnTo>
                  <a:lnTo>
                    <a:pt x="17" y="64"/>
                  </a:lnTo>
                  <a:lnTo>
                    <a:pt x="26" y="67"/>
                  </a:lnTo>
                  <a:lnTo>
                    <a:pt x="35" y="69"/>
                  </a:lnTo>
                  <a:lnTo>
                    <a:pt x="43" y="67"/>
                  </a:lnTo>
                  <a:lnTo>
                    <a:pt x="52" y="64"/>
                  </a:lnTo>
                  <a:lnTo>
                    <a:pt x="59" y="59"/>
                  </a:lnTo>
                  <a:lnTo>
                    <a:pt x="64" y="52"/>
                  </a:lnTo>
                  <a:lnTo>
                    <a:pt x="67" y="43"/>
                  </a:lnTo>
                  <a:lnTo>
                    <a:pt x="69" y="35"/>
                  </a:lnTo>
                  <a:close/>
                </a:path>
              </a:pathLst>
            </a:custGeom>
            <a:solidFill>
              <a:srgbClr val="FFFF00"/>
            </a:solidFill>
            <a:ln w="7938">
              <a:solidFill>
                <a:srgbClr val="FFFF00"/>
              </a:solidFill>
              <a:prstDash val="solid"/>
              <a:round/>
              <a:headEnd/>
              <a:tailEnd/>
            </a:ln>
          </p:spPr>
          <p:txBody>
            <a:bodyPr/>
            <a:lstStyle/>
            <a:p>
              <a:endParaRPr lang="en-US"/>
            </a:p>
          </p:txBody>
        </p:sp>
        <p:sp>
          <p:nvSpPr>
            <p:cNvPr id="58116" name="Freeform 772"/>
            <p:cNvSpPr>
              <a:spLocks/>
            </p:cNvSpPr>
            <p:nvPr/>
          </p:nvSpPr>
          <p:spPr bwMode="auto">
            <a:xfrm>
              <a:off x="1277" y="3555"/>
              <a:ext cx="68" cy="68"/>
            </a:xfrm>
            <a:custGeom>
              <a:avLst/>
              <a:gdLst/>
              <a:ahLst/>
              <a:cxnLst>
                <a:cxn ang="0">
                  <a:pos x="68" y="34"/>
                </a:cxn>
                <a:cxn ang="0">
                  <a:pos x="66" y="25"/>
                </a:cxn>
                <a:cxn ang="0">
                  <a:pos x="63" y="17"/>
                </a:cxn>
                <a:cxn ang="0">
                  <a:pos x="58" y="10"/>
                </a:cxn>
                <a:cxn ang="0">
                  <a:pos x="51" y="5"/>
                </a:cxn>
                <a:cxn ang="0">
                  <a:pos x="42" y="1"/>
                </a:cxn>
                <a:cxn ang="0">
                  <a:pos x="34" y="0"/>
                </a:cxn>
                <a:cxn ang="0">
                  <a:pos x="25" y="1"/>
                </a:cxn>
                <a:cxn ang="0">
                  <a:pos x="17" y="5"/>
                </a:cxn>
                <a:cxn ang="0">
                  <a:pos x="10" y="10"/>
                </a:cxn>
                <a:cxn ang="0">
                  <a:pos x="5" y="17"/>
                </a:cxn>
                <a:cxn ang="0">
                  <a:pos x="1" y="25"/>
                </a:cxn>
                <a:cxn ang="0">
                  <a:pos x="0" y="34"/>
                </a:cxn>
                <a:cxn ang="0">
                  <a:pos x="1" y="43"/>
                </a:cxn>
                <a:cxn ang="0">
                  <a:pos x="5" y="51"/>
                </a:cxn>
                <a:cxn ang="0">
                  <a:pos x="10" y="58"/>
                </a:cxn>
                <a:cxn ang="0">
                  <a:pos x="17" y="63"/>
                </a:cxn>
                <a:cxn ang="0">
                  <a:pos x="25" y="67"/>
                </a:cxn>
                <a:cxn ang="0">
                  <a:pos x="34" y="68"/>
                </a:cxn>
                <a:cxn ang="0">
                  <a:pos x="42" y="67"/>
                </a:cxn>
                <a:cxn ang="0">
                  <a:pos x="51" y="63"/>
                </a:cxn>
                <a:cxn ang="0">
                  <a:pos x="58" y="58"/>
                </a:cxn>
                <a:cxn ang="0">
                  <a:pos x="63" y="51"/>
                </a:cxn>
                <a:cxn ang="0">
                  <a:pos x="66" y="43"/>
                </a:cxn>
                <a:cxn ang="0">
                  <a:pos x="68" y="34"/>
                </a:cxn>
              </a:cxnLst>
              <a:rect l="0" t="0" r="r" b="b"/>
              <a:pathLst>
                <a:path w="68" h="68">
                  <a:moveTo>
                    <a:pt x="68" y="34"/>
                  </a:moveTo>
                  <a:lnTo>
                    <a:pt x="66" y="25"/>
                  </a:lnTo>
                  <a:lnTo>
                    <a:pt x="63" y="17"/>
                  </a:lnTo>
                  <a:lnTo>
                    <a:pt x="58" y="10"/>
                  </a:lnTo>
                  <a:lnTo>
                    <a:pt x="51" y="5"/>
                  </a:lnTo>
                  <a:lnTo>
                    <a:pt x="42" y="1"/>
                  </a:lnTo>
                  <a:lnTo>
                    <a:pt x="34" y="0"/>
                  </a:lnTo>
                  <a:lnTo>
                    <a:pt x="25" y="1"/>
                  </a:lnTo>
                  <a:lnTo>
                    <a:pt x="17" y="5"/>
                  </a:lnTo>
                  <a:lnTo>
                    <a:pt x="10" y="10"/>
                  </a:lnTo>
                  <a:lnTo>
                    <a:pt x="5" y="17"/>
                  </a:lnTo>
                  <a:lnTo>
                    <a:pt x="1" y="25"/>
                  </a:lnTo>
                  <a:lnTo>
                    <a:pt x="0" y="34"/>
                  </a:lnTo>
                  <a:lnTo>
                    <a:pt x="1" y="43"/>
                  </a:lnTo>
                  <a:lnTo>
                    <a:pt x="5" y="51"/>
                  </a:lnTo>
                  <a:lnTo>
                    <a:pt x="10" y="58"/>
                  </a:lnTo>
                  <a:lnTo>
                    <a:pt x="17" y="63"/>
                  </a:lnTo>
                  <a:lnTo>
                    <a:pt x="25" y="67"/>
                  </a:lnTo>
                  <a:lnTo>
                    <a:pt x="34" y="68"/>
                  </a:lnTo>
                  <a:lnTo>
                    <a:pt x="42" y="67"/>
                  </a:lnTo>
                  <a:lnTo>
                    <a:pt x="51" y="63"/>
                  </a:lnTo>
                  <a:lnTo>
                    <a:pt x="58" y="58"/>
                  </a:lnTo>
                  <a:lnTo>
                    <a:pt x="63" y="51"/>
                  </a:lnTo>
                  <a:lnTo>
                    <a:pt x="66" y="43"/>
                  </a:lnTo>
                  <a:lnTo>
                    <a:pt x="68" y="34"/>
                  </a:lnTo>
                  <a:close/>
                </a:path>
              </a:pathLst>
            </a:custGeom>
            <a:solidFill>
              <a:srgbClr val="FFFF00"/>
            </a:solidFill>
            <a:ln w="7938">
              <a:solidFill>
                <a:srgbClr val="FFFF00"/>
              </a:solidFill>
              <a:prstDash val="solid"/>
              <a:round/>
              <a:headEnd/>
              <a:tailEnd/>
            </a:ln>
          </p:spPr>
          <p:txBody>
            <a:bodyPr/>
            <a:lstStyle/>
            <a:p>
              <a:endParaRPr lang="en-US"/>
            </a:p>
          </p:txBody>
        </p:sp>
        <p:sp>
          <p:nvSpPr>
            <p:cNvPr id="58117" name="Freeform 773"/>
            <p:cNvSpPr>
              <a:spLocks/>
            </p:cNvSpPr>
            <p:nvPr/>
          </p:nvSpPr>
          <p:spPr bwMode="auto">
            <a:xfrm>
              <a:off x="2074" y="3548"/>
              <a:ext cx="68" cy="68"/>
            </a:xfrm>
            <a:custGeom>
              <a:avLst/>
              <a:gdLst/>
              <a:ahLst/>
              <a:cxnLst>
                <a:cxn ang="0">
                  <a:pos x="68" y="34"/>
                </a:cxn>
                <a:cxn ang="0">
                  <a:pos x="68" y="26"/>
                </a:cxn>
                <a:cxn ang="0">
                  <a:pos x="65" y="17"/>
                </a:cxn>
                <a:cxn ang="0">
                  <a:pos x="58" y="10"/>
                </a:cxn>
                <a:cxn ang="0">
                  <a:pos x="51" y="5"/>
                </a:cxn>
                <a:cxn ang="0">
                  <a:pos x="44" y="2"/>
                </a:cxn>
                <a:cxn ang="0">
                  <a:pos x="34" y="0"/>
                </a:cxn>
                <a:cxn ang="0">
                  <a:pos x="25" y="2"/>
                </a:cxn>
                <a:cxn ang="0">
                  <a:pos x="17" y="5"/>
                </a:cxn>
                <a:cxn ang="0">
                  <a:pos x="10" y="10"/>
                </a:cxn>
                <a:cxn ang="0">
                  <a:pos x="5" y="17"/>
                </a:cxn>
                <a:cxn ang="0">
                  <a:pos x="1" y="26"/>
                </a:cxn>
                <a:cxn ang="0">
                  <a:pos x="0" y="34"/>
                </a:cxn>
                <a:cxn ang="0">
                  <a:pos x="1" y="43"/>
                </a:cxn>
                <a:cxn ang="0">
                  <a:pos x="5" y="51"/>
                </a:cxn>
                <a:cxn ang="0">
                  <a:pos x="10" y="58"/>
                </a:cxn>
                <a:cxn ang="0">
                  <a:pos x="17" y="63"/>
                </a:cxn>
                <a:cxn ang="0">
                  <a:pos x="25" y="67"/>
                </a:cxn>
                <a:cxn ang="0">
                  <a:pos x="34" y="68"/>
                </a:cxn>
                <a:cxn ang="0">
                  <a:pos x="44" y="67"/>
                </a:cxn>
                <a:cxn ang="0">
                  <a:pos x="51" y="63"/>
                </a:cxn>
                <a:cxn ang="0">
                  <a:pos x="58" y="58"/>
                </a:cxn>
                <a:cxn ang="0">
                  <a:pos x="63" y="51"/>
                </a:cxn>
                <a:cxn ang="0">
                  <a:pos x="68" y="43"/>
                </a:cxn>
                <a:cxn ang="0">
                  <a:pos x="68" y="34"/>
                </a:cxn>
              </a:cxnLst>
              <a:rect l="0" t="0" r="r" b="b"/>
              <a:pathLst>
                <a:path w="68" h="68">
                  <a:moveTo>
                    <a:pt x="68" y="34"/>
                  </a:moveTo>
                  <a:lnTo>
                    <a:pt x="68" y="26"/>
                  </a:lnTo>
                  <a:lnTo>
                    <a:pt x="65" y="17"/>
                  </a:lnTo>
                  <a:lnTo>
                    <a:pt x="58" y="10"/>
                  </a:lnTo>
                  <a:lnTo>
                    <a:pt x="51" y="5"/>
                  </a:lnTo>
                  <a:lnTo>
                    <a:pt x="44" y="2"/>
                  </a:lnTo>
                  <a:lnTo>
                    <a:pt x="34" y="0"/>
                  </a:lnTo>
                  <a:lnTo>
                    <a:pt x="25" y="2"/>
                  </a:lnTo>
                  <a:lnTo>
                    <a:pt x="17" y="5"/>
                  </a:lnTo>
                  <a:lnTo>
                    <a:pt x="10" y="10"/>
                  </a:lnTo>
                  <a:lnTo>
                    <a:pt x="5" y="17"/>
                  </a:lnTo>
                  <a:lnTo>
                    <a:pt x="1" y="26"/>
                  </a:lnTo>
                  <a:lnTo>
                    <a:pt x="0" y="34"/>
                  </a:lnTo>
                  <a:lnTo>
                    <a:pt x="1" y="43"/>
                  </a:lnTo>
                  <a:lnTo>
                    <a:pt x="5" y="51"/>
                  </a:lnTo>
                  <a:lnTo>
                    <a:pt x="10" y="58"/>
                  </a:lnTo>
                  <a:lnTo>
                    <a:pt x="17" y="63"/>
                  </a:lnTo>
                  <a:lnTo>
                    <a:pt x="25" y="67"/>
                  </a:lnTo>
                  <a:lnTo>
                    <a:pt x="34" y="68"/>
                  </a:lnTo>
                  <a:lnTo>
                    <a:pt x="44" y="67"/>
                  </a:lnTo>
                  <a:lnTo>
                    <a:pt x="51" y="63"/>
                  </a:lnTo>
                  <a:lnTo>
                    <a:pt x="58" y="58"/>
                  </a:lnTo>
                  <a:lnTo>
                    <a:pt x="63" y="51"/>
                  </a:lnTo>
                  <a:lnTo>
                    <a:pt x="68" y="43"/>
                  </a:lnTo>
                  <a:lnTo>
                    <a:pt x="68" y="34"/>
                  </a:lnTo>
                  <a:close/>
                </a:path>
              </a:pathLst>
            </a:custGeom>
            <a:solidFill>
              <a:srgbClr val="FFFF00"/>
            </a:solidFill>
            <a:ln w="7938">
              <a:solidFill>
                <a:srgbClr val="FFFF00"/>
              </a:solidFill>
              <a:prstDash val="solid"/>
              <a:round/>
              <a:headEnd/>
              <a:tailEnd/>
            </a:ln>
          </p:spPr>
          <p:txBody>
            <a:bodyPr/>
            <a:lstStyle/>
            <a:p>
              <a:endParaRPr lang="en-US"/>
            </a:p>
          </p:txBody>
        </p:sp>
        <p:sp>
          <p:nvSpPr>
            <p:cNvPr id="58118" name="Freeform 774"/>
            <p:cNvSpPr>
              <a:spLocks/>
            </p:cNvSpPr>
            <p:nvPr/>
          </p:nvSpPr>
          <p:spPr bwMode="auto">
            <a:xfrm>
              <a:off x="3510" y="3407"/>
              <a:ext cx="68" cy="69"/>
            </a:xfrm>
            <a:custGeom>
              <a:avLst/>
              <a:gdLst/>
              <a:ahLst/>
              <a:cxnLst>
                <a:cxn ang="0">
                  <a:pos x="68" y="35"/>
                </a:cxn>
                <a:cxn ang="0">
                  <a:pos x="68" y="26"/>
                </a:cxn>
                <a:cxn ang="0">
                  <a:pos x="65" y="18"/>
                </a:cxn>
                <a:cxn ang="0">
                  <a:pos x="58" y="11"/>
                </a:cxn>
                <a:cxn ang="0">
                  <a:pos x="51" y="6"/>
                </a:cxn>
                <a:cxn ang="0">
                  <a:pos x="44" y="2"/>
                </a:cxn>
                <a:cxn ang="0">
                  <a:pos x="34" y="0"/>
                </a:cxn>
                <a:cxn ang="0">
                  <a:pos x="25" y="2"/>
                </a:cxn>
                <a:cxn ang="0">
                  <a:pos x="17" y="6"/>
                </a:cxn>
                <a:cxn ang="0">
                  <a:pos x="10" y="11"/>
                </a:cxn>
                <a:cxn ang="0">
                  <a:pos x="5" y="18"/>
                </a:cxn>
                <a:cxn ang="0">
                  <a:pos x="1" y="26"/>
                </a:cxn>
                <a:cxn ang="0">
                  <a:pos x="0" y="35"/>
                </a:cxn>
                <a:cxn ang="0">
                  <a:pos x="1" y="43"/>
                </a:cxn>
                <a:cxn ang="0">
                  <a:pos x="5" y="52"/>
                </a:cxn>
                <a:cxn ang="0">
                  <a:pos x="10" y="59"/>
                </a:cxn>
                <a:cxn ang="0">
                  <a:pos x="17" y="64"/>
                </a:cxn>
                <a:cxn ang="0">
                  <a:pos x="25" y="67"/>
                </a:cxn>
                <a:cxn ang="0">
                  <a:pos x="34" y="69"/>
                </a:cxn>
                <a:cxn ang="0">
                  <a:pos x="44" y="67"/>
                </a:cxn>
                <a:cxn ang="0">
                  <a:pos x="51" y="64"/>
                </a:cxn>
                <a:cxn ang="0">
                  <a:pos x="58" y="59"/>
                </a:cxn>
                <a:cxn ang="0">
                  <a:pos x="63" y="52"/>
                </a:cxn>
                <a:cxn ang="0">
                  <a:pos x="68" y="43"/>
                </a:cxn>
                <a:cxn ang="0">
                  <a:pos x="68" y="35"/>
                </a:cxn>
              </a:cxnLst>
              <a:rect l="0" t="0" r="r" b="b"/>
              <a:pathLst>
                <a:path w="68" h="69">
                  <a:moveTo>
                    <a:pt x="68" y="35"/>
                  </a:moveTo>
                  <a:lnTo>
                    <a:pt x="68" y="26"/>
                  </a:lnTo>
                  <a:lnTo>
                    <a:pt x="65" y="18"/>
                  </a:lnTo>
                  <a:lnTo>
                    <a:pt x="58" y="11"/>
                  </a:lnTo>
                  <a:lnTo>
                    <a:pt x="51" y="6"/>
                  </a:lnTo>
                  <a:lnTo>
                    <a:pt x="44" y="2"/>
                  </a:lnTo>
                  <a:lnTo>
                    <a:pt x="34" y="0"/>
                  </a:lnTo>
                  <a:lnTo>
                    <a:pt x="25" y="2"/>
                  </a:lnTo>
                  <a:lnTo>
                    <a:pt x="17" y="6"/>
                  </a:lnTo>
                  <a:lnTo>
                    <a:pt x="10" y="11"/>
                  </a:lnTo>
                  <a:lnTo>
                    <a:pt x="5" y="18"/>
                  </a:lnTo>
                  <a:lnTo>
                    <a:pt x="1" y="26"/>
                  </a:lnTo>
                  <a:lnTo>
                    <a:pt x="0" y="35"/>
                  </a:lnTo>
                  <a:lnTo>
                    <a:pt x="1" y="43"/>
                  </a:lnTo>
                  <a:lnTo>
                    <a:pt x="5" y="52"/>
                  </a:lnTo>
                  <a:lnTo>
                    <a:pt x="10" y="59"/>
                  </a:lnTo>
                  <a:lnTo>
                    <a:pt x="17" y="64"/>
                  </a:lnTo>
                  <a:lnTo>
                    <a:pt x="25" y="67"/>
                  </a:lnTo>
                  <a:lnTo>
                    <a:pt x="34" y="69"/>
                  </a:lnTo>
                  <a:lnTo>
                    <a:pt x="44" y="67"/>
                  </a:lnTo>
                  <a:lnTo>
                    <a:pt x="51" y="64"/>
                  </a:lnTo>
                  <a:lnTo>
                    <a:pt x="58" y="59"/>
                  </a:lnTo>
                  <a:lnTo>
                    <a:pt x="63" y="52"/>
                  </a:lnTo>
                  <a:lnTo>
                    <a:pt x="68" y="43"/>
                  </a:lnTo>
                  <a:lnTo>
                    <a:pt x="68" y="35"/>
                  </a:lnTo>
                  <a:close/>
                </a:path>
              </a:pathLst>
            </a:custGeom>
            <a:solidFill>
              <a:srgbClr val="FFFF00"/>
            </a:solidFill>
            <a:ln w="7938">
              <a:solidFill>
                <a:srgbClr val="FFFF00"/>
              </a:solidFill>
              <a:prstDash val="solid"/>
              <a:round/>
              <a:headEnd/>
              <a:tailEnd/>
            </a:ln>
          </p:spPr>
          <p:txBody>
            <a:bodyPr/>
            <a:lstStyle/>
            <a:p>
              <a:endParaRPr lang="en-US"/>
            </a:p>
          </p:txBody>
        </p:sp>
        <p:sp>
          <p:nvSpPr>
            <p:cNvPr id="58119" name="Freeform 775"/>
            <p:cNvSpPr>
              <a:spLocks/>
            </p:cNvSpPr>
            <p:nvPr/>
          </p:nvSpPr>
          <p:spPr bwMode="auto">
            <a:xfrm>
              <a:off x="3909" y="3353"/>
              <a:ext cx="69" cy="68"/>
            </a:xfrm>
            <a:custGeom>
              <a:avLst/>
              <a:gdLst/>
              <a:ahLst/>
              <a:cxnLst>
                <a:cxn ang="0">
                  <a:pos x="69" y="34"/>
                </a:cxn>
                <a:cxn ang="0">
                  <a:pos x="67" y="25"/>
                </a:cxn>
                <a:cxn ang="0">
                  <a:pos x="63" y="17"/>
                </a:cxn>
                <a:cxn ang="0">
                  <a:pos x="58" y="10"/>
                </a:cxn>
                <a:cxn ang="0">
                  <a:pos x="51" y="3"/>
                </a:cxn>
                <a:cxn ang="0">
                  <a:pos x="43" y="0"/>
                </a:cxn>
                <a:cxn ang="0">
                  <a:pos x="34" y="0"/>
                </a:cxn>
                <a:cxn ang="0">
                  <a:pos x="26" y="0"/>
                </a:cxn>
                <a:cxn ang="0">
                  <a:pos x="17" y="3"/>
                </a:cxn>
                <a:cxn ang="0">
                  <a:pos x="10" y="10"/>
                </a:cxn>
                <a:cxn ang="0">
                  <a:pos x="5" y="17"/>
                </a:cxn>
                <a:cxn ang="0">
                  <a:pos x="2" y="25"/>
                </a:cxn>
                <a:cxn ang="0">
                  <a:pos x="0" y="34"/>
                </a:cxn>
                <a:cxn ang="0">
                  <a:pos x="2" y="43"/>
                </a:cxn>
                <a:cxn ang="0">
                  <a:pos x="5" y="51"/>
                </a:cxn>
                <a:cxn ang="0">
                  <a:pos x="10" y="58"/>
                </a:cxn>
                <a:cxn ang="0">
                  <a:pos x="17" y="63"/>
                </a:cxn>
                <a:cxn ang="0">
                  <a:pos x="26" y="66"/>
                </a:cxn>
                <a:cxn ang="0">
                  <a:pos x="34" y="68"/>
                </a:cxn>
                <a:cxn ang="0">
                  <a:pos x="43" y="66"/>
                </a:cxn>
                <a:cxn ang="0">
                  <a:pos x="51" y="63"/>
                </a:cxn>
                <a:cxn ang="0">
                  <a:pos x="58" y="58"/>
                </a:cxn>
                <a:cxn ang="0">
                  <a:pos x="63" y="51"/>
                </a:cxn>
                <a:cxn ang="0">
                  <a:pos x="67" y="43"/>
                </a:cxn>
                <a:cxn ang="0">
                  <a:pos x="69" y="34"/>
                </a:cxn>
              </a:cxnLst>
              <a:rect l="0" t="0" r="r" b="b"/>
              <a:pathLst>
                <a:path w="69" h="68">
                  <a:moveTo>
                    <a:pt x="69" y="34"/>
                  </a:moveTo>
                  <a:lnTo>
                    <a:pt x="67" y="25"/>
                  </a:lnTo>
                  <a:lnTo>
                    <a:pt x="63" y="17"/>
                  </a:lnTo>
                  <a:lnTo>
                    <a:pt x="58" y="10"/>
                  </a:lnTo>
                  <a:lnTo>
                    <a:pt x="51" y="3"/>
                  </a:lnTo>
                  <a:lnTo>
                    <a:pt x="43" y="0"/>
                  </a:lnTo>
                  <a:lnTo>
                    <a:pt x="34" y="0"/>
                  </a:lnTo>
                  <a:lnTo>
                    <a:pt x="26" y="0"/>
                  </a:lnTo>
                  <a:lnTo>
                    <a:pt x="17" y="3"/>
                  </a:lnTo>
                  <a:lnTo>
                    <a:pt x="10" y="10"/>
                  </a:lnTo>
                  <a:lnTo>
                    <a:pt x="5" y="17"/>
                  </a:lnTo>
                  <a:lnTo>
                    <a:pt x="2" y="25"/>
                  </a:lnTo>
                  <a:lnTo>
                    <a:pt x="0" y="34"/>
                  </a:lnTo>
                  <a:lnTo>
                    <a:pt x="2" y="43"/>
                  </a:lnTo>
                  <a:lnTo>
                    <a:pt x="5" y="51"/>
                  </a:lnTo>
                  <a:lnTo>
                    <a:pt x="10" y="58"/>
                  </a:lnTo>
                  <a:lnTo>
                    <a:pt x="17" y="63"/>
                  </a:lnTo>
                  <a:lnTo>
                    <a:pt x="26" y="66"/>
                  </a:lnTo>
                  <a:lnTo>
                    <a:pt x="34" y="68"/>
                  </a:lnTo>
                  <a:lnTo>
                    <a:pt x="43" y="66"/>
                  </a:lnTo>
                  <a:lnTo>
                    <a:pt x="51" y="63"/>
                  </a:lnTo>
                  <a:lnTo>
                    <a:pt x="58" y="58"/>
                  </a:lnTo>
                  <a:lnTo>
                    <a:pt x="63" y="51"/>
                  </a:lnTo>
                  <a:lnTo>
                    <a:pt x="67" y="43"/>
                  </a:lnTo>
                  <a:lnTo>
                    <a:pt x="69" y="34"/>
                  </a:lnTo>
                  <a:close/>
                </a:path>
              </a:pathLst>
            </a:custGeom>
            <a:solidFill>
              <a:srgbClr val="FFFF00"/>
            </a:solidFill>
            <a:ln w="7938">
              <a:solidFill>
                <a:srgbClr val="FFFF00"/>
              </a:solidFill>
              <a:prstDash val="solid"/>
              <a:round/>
              <a:headEnd/>
              <a:tailEnd/>
            </a:ln>
          </p:spPr>
          <p:txBody>
            <a:bodyPr/>
            <a:lstStyle/>
            <a:p>
              <a:endParaRPr lang="en-US"/>
            </a:p>
          </p:txBody>
        </p:sp>
        <p:sp>
          <p:nvSpPr>
            <p:cNvPr id="58120" name="Freeform 776"/>
            <p:cNvSpPr>
              <a:spLocks/>
            </p:cNvSpPr>
            <p:nvPr/>
          </p:nvSpPr>
          <p:spPr bwMode="auto">
            <a:xfrm>
              <a:off x="4308" y="3169"/>
              <a:ext cx="69" cy="69"/>
            </a:xfrm>
            <a:custGeom>
              <a:avLst/>
              <a:gdLst/>
              <a:ahLst/>
              <a:cxnLst>
                <a:cxn ang="0">
                  <a:pos x="69" y="35"/>
                </a:cxn>
                <a:cxn ang="0">
                  <a:pos x="67" y="26"/>
                </a:cxn>
                <a:cxn ang="0">
                  <a:pos x="64" y="18"/>
                </a:cxn>
                <a:cxn ang="0">
                  <a:pos x="59" y="11"/>
                </a:cxn>
                <a:cxn ang="0">
                  <a:pos x="52" y="6"/>
                </a:cxn>
                <a:cxn ang="0">
                  <a:pos x="43" y="2"/>
                </a:cxn>
                <a:cxn ang="0">
                  <a:pos x="35" y="0"/>
                </a:cxn>
                <a:cxn ang="0">
                  <a:pos x="26" y="2"/>
                </a:cxn>
                <a:cxn ang="0">
                  <a:pos x="17" y="6"/>
                </a:cxn>
                <a:cxn ang="0">
                  <a:pos x="11" y="11"/>
                </a:cxn>
                <a:cxn ang="0">
                  <a:pos x="5" y="18"/>
                </a:cxn>
                <a:cxn ang="0">
                  <a:pos x="2" y="26"/>
                </a:cxn>
                <a:cxn ang="0">
                  <a:pos x="0" y="35"/>
                </a:cxn>
                <a:cxn ang="0">
                  <a:pos x="2" y="43"/>
                </a:cxn>
                <a:cxn ang="0">
                  <a:pos x="5" y="52"/>
                </a:cxn>
                <a:cxn ang="0">
                  <a:pos x="11" y="59"/>
                </a:cxn>
                <a:cxn ang="0">
                  <a:pos x="17" y="66"/>
                </a:cxn>
                <a:cxn ang="0">
                  <a:pos x="26" y="69"/>
                </a:cxn>
                <a:cxn ang="0">
                  <a:pos x="35" y="69"/>
                </a:cxn>
                <a:cxn ang="0">
                  <a:pos x="43" y="69"/>
                </a:cxn>
                <a:cxn ang="0">
                  <a:pos x="52" y="66"/>
                </a:cxn>
                <a:cxn ang="0">
                  <a:pos x="59" y="59"/>
                </a:cxn>
                <a:cxn ang="0">
                  <a:pos x="64" y="52"/>
                </a:cxn>
                <a:cxn ang="0">
                  <a:pos x="67" y="43"/>
                </a:cxn>
                <a:cxn ang="0">
                  <a:pos x="69" y="35"/>
                </a:cxn>
              </a:cxnLst>
              <a:rect l="0" t="0" r="r" b="b"/>
              <a:pathLst>
                <a:path w="69" h="69">
                  <a:moveTo>
                    <a:pt x="69" y="35"/>
                  </a:moveTo>
                  <a:lnTo>
                    <a:pt x="67" y="26"/>
                  </a:lnTo>
                  <a:lnTo>
                    <a:pt x="64" y="18"/>
                  </a:lnTo>
                  <a:lnTo>
                    <a:pt x="59" y="11"/>
                  </a:lnTo>
                  <a:lnTo>
                    <a:pt x="52" y="6"/>
                  </a:lnTo>
                  <a:lnTo>
                    <a:pt x="43" y="2"/>
                  </a:lnTo>
                  <a:lnTo>
                    <a:pt x="35" y="0"/>
                  </a:lnTo>
                  <a:lnTo>
                    <a:pt x="26" y="2"/>
                  </a:lnTo>
                  <a:lnTo>
                    <a:pt x="17" y="6"/>
                  </a:lnTo>
                  <a:lnTo>
                    <a:pt x="11" y="11"/>
                  </a:lnTo>
                  <a:lnTo>
                    <a:pt x="5" y="18"/>
                  </a:lnTo>
                  <a:lnTo>
                    <a:pt x="2" y="26"/>
                  </a:lnTo>
                  <a:lnTo>
                    <a:pt x="0" y="35"/>
                  </a:lnTo>
                  <a:lnTo>
                    <a:pt x="2" y="43"/>
                  </a:lnTo>
                  <a:lnTo>
                    <a:pt x="5" y="52"/>
                  </a:lnTo>
                  <a:lnTo>
                    <a:pt x="11" y="59"/>
                  </a:lnTo>
                  <a:lnTo>
                    <a:pt x="17" y="66"/>
                  </a:lnTo>
                  <a:lnTo>
                    <a:pt x="26" y="69"/>
                  </a:lnTo>
                  <a:lnTo>
                    <a:pt x="35" y="69"/>
                  </a:lnTo>
                  <a:lnTo>
                    <a:pt x="43" y="69"/>
                  </a:lnTo>
                  <a:lnTo>
                    <a:pt x="52" y="66"/>
                  </a:lnTo>
                  <a:lnTo>
                    <a:pt x="59" y="59"/>
                  </a:lnTo>
                  <a:lnTo>
                    <a:pt x="64" y="52"/>
                  </a:lnTo>
                  <a:lnTo>
                    <a:pt x="67" y="43"/>
                  </a:lnTo>
                  <a:lnTo>
                    <a:pt x="69" y="35"/>
                  </a:lnTo>
                  <a:close/>
                </a:path>
              </a:pathLst>
            </a:custGeom>
            <a:solidFill>
              <a:srgbClr val="FFFF00"/>
            </a:solidFill>
            <a:ln w="7938">
              <a:solidFill>
                <a:srgbClr val="FFFF00"/>
              </a:solidFill>
              <a:prstDash val="solid"/>
              <a:round/>
              <a:headEnd/>
              <a:tailEnd/>
            </a:ln>
          </p:spPr>
          <p:txBody>
            <a:bodyPr/>
            <a:lstStyle/>
            <a:p>
              <a:endParaRPr lang="en-US"/>
            </a:p>
          </p:txBody>
        </p:sp>
        <p:sp>
          <p:nvSpPr>
            <p:cNvPr id="58121" name="Freeform 777"/>
            <p:cNvSpPr>
              <a:spLocks/>
            </p:cNvSpPr>
            <p:nvPr/>
          </p:nvSpPr>
          <p:spPr bwMode="auto">
            <a:xfrm>
              <a:off x="1152" y="3164"/>
              <a:ext cx="3269" cy="440"/>
            </a:xfrm>
            <a:custGeom>
              <a:avLst/>
              <a:gdLst/>
              <a:ahLst/>
              <a:cxnLst>
                <a:cxn ang="0">
                  <a:pos x="0" y="435"/>
                </a:cxn>
                <a:cxn ang="0">
                  <a:pos x="65" y="439"/>
                </a:cxn>
                <a:cxn ang="0">
                  <a:pos x="130" y="440"/>
                </a:cxn>
                <a:cxn ang="0">
                  <a:pos x="195" y="440"/>
                </a:cxn>
                <a:cxn ang="0">
                  <a:pos x="262" y="440"/>
                </a:cxn>
                <a:cxn ang="0">
                  <a:pos x="327" y="440"/>
                </a:cxn>
                <a:cxn ang="0">
                  <a:pos x="392" y="439"/>
                </a:cxn>
                <a:cxn ang="0">
                  <a:pos x="457" y="437"/>
                </a:cxn>
                <a:cxn ang="0">
                  <a:pos x="522" y="434"/>
                </a:cxn>
                <a:cxn ang="0">
                  <a:pos x="587" y="432"/>
                </a:cxn>
                <a:cxn ang="0">
                  <a:pos x="654" y="428"/>
                </a:cxn>
                <a:cxn ang="0">
                  <a:pos x="719" y="425"/>
                </a:cxn>
                <a:cxn ang="0">
                  <a:pos x="784" y="420"/>
                </a:cxn>
                <a:cxn ang="0">
                  <a:pos x="850" y="416"/>
                </a:cxn>
                <a:cxn ang="0">
                  <a:pos x="915" y="413"/>
                </a:cxn>
                <a:cxn ang="0">
                  <a:pos x="980" y="408"/>
                </a:cxn>
                <a:cxn ang="0">
                  <a:pos x="1047" y="404"/>
                </a:cxn>
                <a:cxn ang="0">
                  <a:pos x="1112" y="399"/>
                </a:cxn>
                <a:cxn ang="0">
                  <a:pos x="1177" y="396"/>
                </a:cxn>
                <a:cxn ang="0">
                  <a:pos x="1242" y="391"/>
                </a:cxn>
                <a:cxn ang="0">
                  <a:pos x="1307" y="387"/>
                </a:cxn>
                <a:cxn ang="0">
                  <a:pos x="1372" y="384"/>
                </a:cxn>
                <a:cxn ang="0">
                  <a:pos x="1439" y="379"/>
                </a:cxn>
                <a:cxn ang="0">
                  <a:pos x="1504" y="375"/>
                </a:cxn>
                <a:cxn ang="0">
                  <a:pos x="1569" y="370"/>
                </a:cxn>
                <a:cxn ang="0">
                  <a:pos x="1634" y="367"/>
                </a:cxn>
                <a:cxn ang="0">
                  <a:pos x="1700" y="362"/>
                </a:cxn>
                <a:cxn ang="0">
                  <a:pos x="1765" y="356"/>
                </a:cxn>
                <a:cxn ang="0">
                  <a:pos x="1832" y="353"/>
                </a:cxn>
                <a:cxn ang="0">
                  <a:pos x="1897" y="348"/>
                </a:cxn>
                <a:cxn ang="0">
                  <a:pos x="1962" y="343"/>
                </a:cxn>
                <a:cxn ang="0">
                  <a:pos x="2027" y="336"/>
                </a:cxn>
                <a:cxn ang="0">
                  <a:pos x="2092" y="331"/>
                </a:cxn>
                <a:cxn ang="0">
                  <a:pos x="2159" y="324"/>
                </a:cxn>
                <a:cxn ang="0">
                  <a:pos x="2224" y="315"/>
                </a:cxn>
                <a:cxn ang="0">
                  <a:pos x="2289" y="307"/>
                </a:cxn>
                <a:cxn ang="0">
                  <a:pos x="2354" y="298"/>
                </a:cxn>
                <a:cxn ang="0">
                  <a:pos x="2419" y="288"/>
                </a:cxn>
                <a:cxn ang="0">
                  <a:pos x="2485" y="278"/>
                </a:cxn>
                <a:cxn ang="0">
                  <a:pos x="2551" y="264"/>
                </a:cxn>
                <a:cxn ang="0">
                  <a:pos x="2616" y="250"/>
                </a:cxn>
                <a:cxn ang="0">
                  <a:pos x="2682" y="235"/>
                </a:cxn>
                <a:cxn ang="0">
                  <a:pos x="2747" y="218"/>
                </a:cxn>
                <a:cxn ang="0">
                  <a:pos x="2812" y="199"/>
                </a:cxn>
                <a:cxn ang="0">
                  <a:pos x="2877" y="178"/>
                </a:cxn>
                <a:cxn ang="0">
                  <a:pos x="2942" y="156"/>
                </a:cxn>
                <a:cxn ang="0">
                  <a:pos x="3009" y="130"/>
                </a:cxn>
                <a:cxn ang="0">
                  <a:pos x="3074" y="101"/>
                </a:cxn>
                <a:cxn ang="0">
                  <a:pos x="3139" y="72"/>
                </a:cxn>
                <a:cxn ang="0">
                  <a:pos x="3204" y="38"/>
                </a:cxn>
                <a:cxn ang="0">
                  <a:pos x="3269" y="0"/>
                </a:cxn>
              </a:cxnLst>
              <a:rect l="0" t="0" r="r" b="b"/>
              <a:pathLst>
                <a:path w="3269" h="440">
                  <a:moveTo>
                    <a:pt x="0" y="435"/>
                  </a:moveTo>
                  <a:lnTo>
                    <a:pt x="65" y="439"/>
                  </a:lnTo>
                  <a:lnTo>
                    <a:pt x="130" y="440"/>
                  </a:lnTo>
                  <a:lnTo>
                    <a:pt x="195" y="440"/>
                  </a:lnTo>
                  <a:lnTo>
                    <a:pt x="262" y="440"/>
                  </a:lnTo>
                  <a:lnTo>
                    <a:pt x="327" y="440"/>
                  </a:lnTo>
                  <a:lnTo>
                    <a:pt x="392" y="439"/>
                  </a:lnTo>
                  <a:lnTo>
                    <a:pt x="457" y="437"/>
                  </a:lnTo>
                  <a:lnTo>
                    <a:pt x="522" y="434"/>
                  </a:lnTo>
                  <a:lnTo>
                    <a:pt x="587" y="432"/>
                  </a:lnTo>
                  <a:lnTo>
                    <a:pt x="654" y="428"/>
                  </a:lnTo>
                  <a:lnTo>
                    <a:pt x="719" y="425"/>
                  </a:lnTo>
                  <a:lnTo>
                    <a:pt x="784" y="420"/>
                  </a:lnTo>
                  <a:lnTo>
                    <a:pt x="850" y="416"/>
                  </a:lnTo>
                  <a:lnTo>
                    <a:pt x="915" y="413"/>
                  </a:lnTo>
                  <a:lnTo>
                    <a:pt x="980" y="408"/>
                  </a:lnTo>
                  <a:lnTo>
                    <a:pt x="1047" y="404"/>
                  </a:lnTo>
                  <a:lnTo>
                    <a:pt x="1112" y="399"/>
                  </a:lnTo>
                  <a:lnTo>
                    <a:pt x="1177" y="396"/>
                  </a:lnTo>
                  <a:lnTo>
                    <a:pt x="1242" y="391"/>
                  </a:lnTo>
                  <a:lnTo>
                    <a:pt x="1307" y="387"/>
                  </a:lnTo>
                  <a:lnTo>
                    <a:pt x="1372" y="384"/>
                  </a:lnTo>
                  <a:lnTo>
                    <a:pt x="1439" y="379"/>
                  </a:lnTo>
                  <a:lnTo>
                    <a:pt x="1504" y="375"/>
                  </a:lnTo>
                  <a:lnTo>
                    <a:pt x="1569" y="370"/>
                  </a:lnTo>
                  <a:lnTo>
                    <a:pt x="1634" y="367"/>
                  </a:lnTo>
                  <a:lnTo>
                    <a:pt x="1700" y="362"/>
                  </a:lnTo>
                  <a:lnTo>
                    <a:pt x="1765" y="356"/>
                  </a:lnTo>
                  <a:lnTo>
                    <a:pt x="1832" y="353"/>
                  </a:lnTo>
                  <a:lnTo>
                    <a:pt x="1897" y="348"/>
                  </a:lnTo>
                  <a:lnTo>
                    <a:pt x="1962" y="343"/>
                  </a:lnTo>
                  <a:lnTo>
                    <a:pt x="2027" y="336"/>
                  </a:lnTo>
                  <a:lnTo>
                    <a:pt x="2092" y="331"/>
                  </a:lnTo>
                  <a:lnTo>
                    <a:pt x="2159" y="324"/>
                  </a:lnTo>
                  <a:lnTo>
                    <a:pt x="2224" y="315"/>
                  </a:lnTo>
                  <a:lnTo>
                    <a:pt x="2289" y="307"/>
                  </a:lnTo>
                  <a:lnTo>
                    <a:pt x="2354" y="298"/>
                  </a:lnTo>
                  <a:lnTo>
                    <a:pt x="2419" y="288"/>
                  </a:lnTo>
                  <a:lnTo>
                    <a:pt x="2485" y="278"/>
                  </a:lnTo>
                  <a:lnTo>
                    <a:pt x="2551" y="264"/>
                  </a:lnTo>
                  <a:lnTo>
                    <a:pt x="2616" y="250"/>
                  </a:lnTo>
                  <a:lnTo>
                    <a:pt x="2682" y="235"/>
                  </a:lnTo>
                  <a:lnTo>
                    <a:pt x="2747" y="218"/>
                  </a:lnTo>
                  <a:lnTo>
                    <a:pt x="2812" y="199"/>
                  </a:lnTo>
                  <a:lnTo>
                    <a:pt x="2877" y="178"/>
                  </a:lnTo>
                  <a:lnTo>
                    <a:pt x="2942" y="156"/>
                  </a:lnTo>
                  <a:lnTo>
                    <a:pt x="3009" y="130"/>
                  </a:lnTo>
                  <a:lnTo>
                    <a:pt x="3074" y="101"/>
                  </a:lnTo>
                  <a:lnTo>
                    <a:pt x="3139" y="72"/>
                  </a:lnTo>
                  <a:lnTo>
                    <a:pt x="3204" y="38"/>
                  </a:lnTo>
                  <a:lnTo>
                    <a:pt x="3269" y="0"/>
                  </a:lnTo>
                </a:path>
              </a:pathLst>
            </a:custGeom>
            <a:noFill/>
            <a:ln w="30163">
              <a:solidFill>
                <a:srgbClr val="FFFF00"/>
              </a:solidFill>
              <a:prstDash val="solid"/>
              <a:round/>
              <a:headEnd/>
              <a:tailEnd/>
            </a:ln>
          </p:spPr>
          <p:txBody>
            <a:bodyPr/>
            <a:lstStyle/>
            <a:p>
              <a:endParaRPr lang="en-US"/>
            </a:p>
          </p:txBody>
        </p:sp>
        <p:sp>
          <p:nvSpPr>
            <p:cNvPr id="58122" name="Freeform 778"/>
            <p:cNvSpPr>
              <a:spLocks/>
            </p:cNvSpPr>
            <p:nvPr/>
          </p:nvSpPr>
          <p:spPr bwMode="auto">
            <a:xfrm>
              <a:off x="4706" y="2738"/>
              <a:ext cx="68" cy="68"/>
            </a:xfrm>
            <a:custGeom>
              <a:avLst/>
              <a:gdLst/>
              <a:ahLst/>
              <a:cxnLst>
                <a:cxn ang="0">
                  <a:pos x="68" y="34"/>
                </a:cxn>
                <a:cxn ang="0">
                  <a:pos x="67" y="26"/>
                </a:cxn>
                <a:cxn ang="0">
                  <a:pos x="63" y="17"/>
                </a:cxn>
                <a:cxn ang="0">
                  <a:pos x="58" y="10"/>
                </a:cxn>
                <a:cxn ang="0">
                  <a:pos x="51" y="5"/>
                </a:cxn>
                <a:cxn ang="0">
                  <a:pos x="43" y="2"/>
                </a:cxn>
                <a:cxn ang="0">
                  <a:pos x="34" y="0"/>
                </a:cxn>
                <a:cxn ang="0">
                  <a:pos x="26" y="2"/>
                </a:cxn>
                <a:cxn ang="0">
                  <a:pos x="17" y="5"/>
                </a:cxn>
                <a:cxn ang="0">
                  <a:pos x="10" y="10"/>
                </a:cxn>
                <a:cxn ang="0">
                  <a:pos x="5" y="17"/>
                </a:cxn>
                <a:cxn ang="0">
                  <a:pos x="2" y="26"/>
                </a:cxn>
                <a:cxn ang="0">
                  <a:pos x="0" y="34"/>
                </a:cxn>
                <a:cxn ang="0">
                  <a:pos x="2" y="43"/>
                </a:cxn>
                <a:cxn ang="0">
                  <a:pos x="5" y="51"/>
                </a:cxn>
                <a:cxn ang="0">
                  <a:pos x="10" y="58"/>
                </a:cxn>
                <a:cxn ang="0">
                  <a:pos x="17" y="63"/>
                </a:cxn>
                <a:cxn ang="0">
                  <a:pos x="26" y="67"/>
                </a:cxn>
                <a:cxn ang="0">
                  <a:pos x="34" y="68"/>
                </a:cxn>
                <a:cxn ang="0">
                  <a:pos x="43" y="67"/>
                </a:cxn>
                <a:cxn ang="0">
                  <a:pos x="51" y="63"/>
                </a:cxn>
                <a:cxn ang="0">
                  <a:pos x="58" y="58"/>
                </a:cxn>
                <a:cxn ang="0">
                  <a:pos x="63" y="51"/>
                </a:cxn>
                <a:cxn ang="0">
                  <a:pos x="67" y="43"/>
                </a:cxn>
                <a:cxn ang="0">
                  <a:pos x="68" y="34"/>
                </a:cxn>
              </a:cxnLst>
              <a:rect l="0" t="0" r="r" b="b"/>
              <a:pathLst>
                <a:path w="68" h="68">
                  <a:moveTo>
                    <a:pt x="68" y="34"/>
                  </a:moveTo>
                  <a:lnTo>
                    <a:pt x="67" y="26"/>
                  </a:lnTo>
                  <a:lnTo>
                    <a:pt x="63" y="17"/>
                  </a:lnTo>
                  <a:lnTo>
                    <a:pt x="58" y="10"/>
                  </a:lnTo>
                  <a:lnTo>
                    <a:pt x="51" y="5"/>
                  </a:lnTo>
                  <a:lnTo>
                    <a:pt x="43" y="2"/>
                  </a:lnTo>
                  <a:lnTo>
                    <a:pt x="34" y="0"/>
                  </a:lnTo>
                  <a:lnTo>
                    <a:pt x="26" y="2"/>
                  </a:lnTo>
                  <a:lnTo>
                    <a:pt x="17" y="5"/>
                  </a:lnTo>
                  <a:lnTo>
                    <a:pt x="10" y="10"/>
                  </a:lnTo>
                  <a:lnTo>
                    <a:pt x="5" y="17"/>
                  </a:lnTo>
                  <a:lnTo>
                    <a:pt x="2" y="26"/>
                  </a:lnTo>
                  <a:lnTo>
                    <a:pt x="0" y="34"/>
                  </a:lnTo>
                  <a:lnTo>
                    <a:pt x="2" y="43"/>
                  </a:lnTo>
                  <a:lnTo>
                    <a:pt x="5" y="51"/>
                  </a:lnTo>
                  <a:lnTo>
                    <a:pt x="10" y="58"/>
                  </a:lnTo>
                  <a:lnTo>
                    <a:pt x="17" y="63"/>
                  </a:lnTo>
                  <a:lnTo>
                    <a:pt x="26" y="67"/>
                  </a:lnTo>
                  <a:lnTo>
                    <a:pt x="34" y="68"/>
                  </a:lnTo>
                  <a:lnTo>
                    <a:pt x="43" y="67"/>
                  </a:lnTo>
                  <a:lnTo>
                    <a:pt x="51" y="63"/>
                  </a:lnTo>
                  <a:lnTo>
                    <a:pt x="58" y="58"/>
                  </a:lnTo>
                  <a:lnTo>
                    <a:pt x="63" y="51"/>
                  </a:lnTo>
                  <a:lnTo>
                    <a:pt x="67" y="43"/>
                  </a:lnTo>
                  <a:lnTo>
                    <a:pt x="68" y="34"/>
                  </a:lnTo>
                  <a:close/>
                </a:path>
              </a:pathLst>
            </a:custGeom>
            <a:solidFill>
              <a:srgbClr val="FFFF00"/>
            </a:solidFill>
            <a:ln w="7938">
              <a:solidFill>
                <a:srgbClr val="FFFF00"/>
              </a:solidFill>
              <a:prstDash val="solid"/>
              <a:round/>
              <a:headEnd/>
              <a:tailEnd/>
            </a:ln>
          </p:spPr>
          <p:txBody>
            <a:bodyPr/>
            <a:lstStyle/>
            <a:p>
              <a:endParaRPr lang="en-US"/>
            </a:p>
          </p:txBody>
        </p:sp>
        <p:sp>
          <p:nvSpPr>
            <p:cNvPr id="58123" name="Rectangle 779"/>
            <p:cNvSpPr>
              <a:spLocks noChangeArrowheads="1"/>
            </p:cNvSpPr>
            <p:nvPr/>
          </p:nvSpPr>
          <p:spPr bwMode="auto">
            <a:xfrm>
              <a:off x="5021" y="2715"/>
              <a:ext cx="560" cy="144"/>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quit 50-54</a:t>
              </a:r>
              <a:endParaRPr lang="en-GB">
                <a:solidFill>
                  <a:srgbClr val="FFFF00"/>
                </a:solidFill>
              </a:endParaRPr>
            </a:p>
          </p:txBody>
        </p:sp>
        <p:sp>
          <p:nvSpPr>
            <p:cNvPr id="58124" name="Freeform 780"/>
            <p:cNvSpPr>
              <a:spLocks/>
            </p:cNvSpPr>
            <p:nvPr/>
          </p:nvSpPr>
          <p:spPr bwMode="auto">
            <a:xfrm>
              <a:off x="1117" y="3555"/>
              <a:ext cx="69" cy="68"/>
            </a:xfrm>
            <a:custGeom>
              <a:avLst/>
              <a:gdLst/>
              <a:ahLst/>
              <a:cxnLst>
                <a:cxn ang="0">
                  <a:pos x="35" y="68"/>
                </a:cxn>
                <a:cxn ang="0">
                  <a:pos x="0" y="0"/>
                </a:cxn>
                <a:cxn ang="0">
                  <a:pos x="69" y="0"/>
                </a:cxn>
                <a:cxn ang="0">
                  <a:pos x="35" y="68"/>
                </a:cxn>
              </a:cxnLst>
              <a:rect l="0" t="0" r="r" b="b"/>
              <a:pathLst>
                <a:path w="69" h="68">
                  <a:moveTo>
                    <a:pt x="35" y="68"/>
                  </a:moveTo>
                  <a:lnTo>
                    <a:pt x="0" y="0"/>
                  </a:lnTo>
                  <a:lnTo>
                    <a:pt x="69" y="0"/>
                  </a:lnTo>
                  <a:lnTo>
                    <a:pt x="35" y="68"/>
                  </a:lnTo>
                  <a:close/>
                </a:path>
              </a:pathLst>
            </a:custGeom>
            <a:solidFill>
              <a:srgbClr val="B24C00"/>
            </a:solidFill>
            <a:ln w="7938">
              <a:solidFill>
                <a:srgbClr val="B24C00"/>
              </a:solidFill>
              <a:prstDash val="solid"/>
              <a:round/>
              <a:headEnd/>
              <a:tailEnd/>
            </a:ln>
          </p:spPr>
          <p:txBody>
            <a:bodyPr/>
            <a:lstStyle/>
            <a:p>
              <a:endParaRPr lang="en-US"/>
            </a:p>
          </p:txBody>
        </p:sp>
        <p:sp>
          <p:nvSpPr>
            <p:cNvPr id="58125" name="Freeform 781"/>
            <p:cNvSpPr>
              <a:spLocks/>
            </p:cNvSpPr>
            <p:nvPr/>
          </p:nvSpPr>
          <p:spPr bwMode="auto">
            <a:xfrm>
              <a:off x="1277" y="3555"/>
              <a:ext cx="68" cy="68"/>
            </a:xfrm>
            <a:custGeom>
              <a:avLst/>
              <a:gdLst/>
              <a:ahLst/>
              <a:cxnLst>
                <a:cxn ang="0">
                  <a:pos x="34" y="68"/>
                </a:cxn>
                <a:cxn ang="0">
                  <a:pos x="0" y="0"/>
                </a:cxn>
                <a:cxn ang="0">
                  <a:pos x="68" y="0"/>
                </a:cxn>
                <a:cxn ang="0">
                  <a:pos x="34" y="68"/>
                </a:cxn>
              </a:cxnLst>
              <a:rect l="0" t="0" r="r" b="b"/>
              <a:pathLst>
                <a:path w="68" h="68">
                  <a:moveTo>
                    <a:pt x="34" y="68"/>
                  </a:moveTo>
                  <a:lnTo>
                    <a:pt x="0" y="0"/>
                  </a:lnTo>
                  <a:lnTo>
                    <a:pt x="68" y="0"/>
                  </a:lnTo>
                  <a:lnTo>
                    <a:pt x="34" y="68"/>
                  </a:lnTo>
                  <a:close/>
                </a:path>
              </a:pathLst>
            </a:custGeom>
            <a:solidFill>
              <a:srgbClr val="B24C00"/>
            </a:solidFill>
            <a:ln w="7938">
              <a:solidFill>
                <a:srgbClr val="B24C00"/>
              </a:solidFill>
              <a:prstDash val="solid"/>
              <a:round/>
              <a:headEnd/>
              <a:tailEnd/>
            </a:ln>
          </p:spPr>
          <p:txBody>
            <a:bodyPr/>
            <a:lstStyle/>
            <a:p>
              <a:endParaRPr lang="en-US"/>
            </a:p>
          </p:txBody>
        </p:sp>
        <p:sp>
          <p:nvSpPr>
            <p:cNvPr id="58126" name="Freeform 782"/>
            <p:cNvSpPr>
              <a:spLocks/>
            </p:cNvSpPr>
            <p:nvPr/>
          </p:nvSpPr>
          <p:spPr bwMode="auto">
            <a:xfrm>
              <a:off x="2074" y="3478"/>
              <a:ext cx="68" cy="68"/>
            </a:xfrm>
            <a:custGeom>
              <a:avLst/>
              <a:gdLst/>
              <a:ahLst/>
              <a:cxnLst>
                <a:cxn ang="0">
                  <a:pos x="34" y="68"/>
                </a:cxn>
                <a:cxn ang="0">
                  <a:pos x="0" y="0"/>
                </a:cxn>
                <a:cxn ang="0">
                  <a:pos x="68" y="0"/>
                </a:cxn>
                <a:cxn ang="0">
                  <a:pos x="34" y="68"/>
                </a:cxn>
              </a:cxnLst>
              <a:rect l="0" t="0" r="r" b="b"/>
              <a:pathLst>
                <a:path w="68" h="68">
                  <a:moveTo>
                    <a:pt x="34" y="68"/>
                  </a:moveTo>
                  <a:lnTo>
                    <a:pt x="0" y="0"/>
                  </a:lnTo>
                  <a:lnTo>
                    <a:pt x="68" y="0"/>
                  </a:lnTo>
                  <a:lnTo>
                    <a:pt x="34" y="68"/>
                  </a:lnTo>
                  <a:close/>
                </a:path>
              </a:pathLst>
            </a:custGeom>
            <a:solidFill>
              <a:srgbClr val="B24C00"/>
            </a:solidFill>
            <a:ln w="7938">
              <a:solidFill>
                <a:srgbClr val="B24C00"/>
              </a:solidFill>
              <a:prstDash val="solid"/>
              <a:round/>
              <a:headEnd/>
              <a:tailEnd/>
            </a:ln>
          </p:spPr>
          <p:txBody>
            <a:bodyPr/>
            <a:lstStyle/>
            <a:p>
              <a:endParaRPr lang="en-US"/>
            </a:p>
          </p:txBody>
        </p:sp>
        <p:sp>
          <p:nvSpPr>
            <p:cNvPr id="58127" name="Freeform 783"/>
            <p:cNvSpPr>
              <a:spLocks/>
            </p:cNvSpPr>
            <p:nvPr/>
          </p:nvSpPr>
          <p:spPr bwMode="auto">
            <a:xfrm>
              <a:off x="2872" y="3169"/>
              <a:ext cx="69" cy="69"/>
            </a:xfrm>
            <a:custGeom>
              <a:avLst/>
              <a:gdLst/>
              <a:ahLst/>
              <a:cxnLst>
                <a:cxn ang="0">
                  <a:pos x="34" y="69"/>
                </a:cxn>
                <a:cxn ang="0">
                  <a:pos x="0" y="0"/>
                </a:cxn>
                <a:cxn ang="0">
                  <a:pos x="69" y="0"/>
                </a:cxn>
                <a:cxn ang="0">
                  <a:pos x="34" y="69"/>
                </a:cxn>
              </a:cxnLst>
              <a:rect l="0" t="0" r="r" b="b"/>
              <a:pathLst>
                <a:path w="69" h="69">
                  <a:moveTo>
                    <a:pt x="34" y="69"/>
                  </a:moveTo>
                  <a:lnTo>
                    <a:pt x="0" y="0"/>
                  </a:lnTo>
                  <a:lnTo>
                    <a:pt x="69" y="0"/>
                  </a:lnTo>
                  <a:lnTo>
                    <a:pt x="34" y="69"/>
                  </a:lnTo>
                  <a:close/>
                </a:path>
              </a:pathLst>
            </a:custGeom>
            <a:solidFill>
              <a:srgbClr val="B24C00"/>
            </a:solidFill>
            <a:ln w="7938">
              <a:solidFill>
                <a:srgbClr val="B24C00"/>
              </a:solidFill>
              <a:prstDash val="solid"/>
              <a:round/>
              <a:headEnd/>
              <a:tailEnd/>
            </a:ln>
          </p:spPr>
          <p:txBody>
            <a:bodyPr/>
            <a:lstStyle/>
            <a:p>
              <a:endParaRPr lang="en-US"/>
            </a:p>
          </p:txBody>
        </p:sp>
        <p:sp>
          <p:nvSpPr>
            <p:cNvPr id="58128" name="Freeform 784"/>
            <p:cNvSpPr>
              <a:spLocks/>
            </p:cNvSpPr>
            <p:nvPr/>
          </p:nvSpPr>
          <p:spPr bwMode="auto">
            <a:xfrm>
              <a:off x="3510" y="3169"/>
              <a:ext cx="68" cy="69"/>
            </a:xfrm>
            <a:custGeom>
              <a:avLst/>
              <a:gdLst/>
              <a:ahLst/>
              <a:cxnLst>
                <a:cxn ang="0">
                  <a:pos x="34" y="69"/>
                </a:cxn>
                <a:cxn ang="0">
                  <a:pos x="0" y="0"/>
                </a:cxn>
                <a:cxn ang="0">
                  <a:pos x="68" y="0"/>
                </a:cxn>
                <a:cxn ang="0">
                  <a:pos x="34" y="69"/>
                </a:cxn>
              </a:cxnLst>
              <a:rect l="0" t="0" r="r" b="b"/>
              <a:pathLst>
                <a:path w="68" h="69">
                  <a:moveTo>
                    <a:pt x="34" y="69"/>
                  </a:moveTo>
                  <a:lnTo>
                    <a:pt x="0" y="0"/>
                  </a:lnTo>
                  <a:lnTo>
                    <a:pt x="68" y="0"/>
                  </a:lnTo>
                  <a:lnTo>
                    <a:pt x="34" y="69"/>
                  </a:lnTo>
                  <a:close/>
                </a:path>
              </a:pathLst>
            </a:custGeom>
            <a:solidFill>
              <a:srgbClr val="B24C00"/>
            </a:solidFill>
            <a:ln w="7938">
              <a:solidFill>
                <a:srgbClr val="B24C00"/>
              </a:solidFill>
              <a:prstDash val="solid"/>
              <a:round/>
              <a:headEnd/>
              <a:tailEnd/>
            </a:ln>
          </p:spPr>
          <p:txBody>
            <a:bodyPr/>
            <a:lstStyle/>
            <a:p>
              <a:endParaRPr lang="en-US"/>
            </a:p>
          </p:txBody>
        </p:sp>
        <p:sp>
          <p:nvSpPr>
            <p:cNvPr id="58129" name="Freeform 785"/>
            <p:cNvSpPr>
              <a:spLocks/>
            </p:cNvSpPr>
            <p:nvPr/>
          </p:nvSpPr>
          <p:spPr bwMode="auto">
            <a:xfrm>
              <a:off x="3909" y="3101"/>
              <a:ext cx="69" cy="68"/>
            </a:xfrm>
            <a:custGeom>
              <a:avLst/>
              <a:gdLst/>
              <a:ahLst/>
              <a:cxnLst>
                <a:cxn ang="0">
                  <a:pos x="34" y="68"/>
                </a:cxn>
                <a:cxn ang="0">
                  <a:pos x="0" y="0"/>
                </a:cxn>
                <a:cxn ang="0">
                  <a:pos x="69" y="0"/>
                </a:cxn>
                <a:cxn ang="0">
                  <a:pos x="34" y="68"/>
                </a:cxn>
              </a:cxnLst>
              <a:rect l="0" t="0" r="r" b="b"/>
              <a:pathLst>
                <a:path w="69" h="68">
                  <a:moveTo>
                    <a:pt x="34" y="68"/>
                  </a:moveTo>
                  <a:lnTo>
                    <a:pt x="0" y="0"/>
                  </a:lnTo>
                  <a:lnTo>
                    <a:pt x="69" y="0"/>
                  </a:lnTo>
                  <a:lnTo>
                    <a:pt x="34" y="68"/>
                  </a:lnTo>
                  <a:close/>
                </a:path>
              </a:pathLst>
            </a:custGeom>
            <a:solidFill>
              <a:srgbClr val="B24C00"/>
            </a:solidFill>
            <a:ln w="7938">
              <a:solidFill>
                <a:srgbClr val="B24C00"/>
              </a:solidFill>
              <a:prstDash val="solid"/>
              <a:round/>
              <a:headEnd/>
              <a:tailEnd/>
            </a:ln>
          </p:spPr>
          <p:txBody>
            <a:bodyPr/>
            <a:lstStyle/>
            <a:p>
              <a:endParaRPr lang="en-US"/>
            </a:p>
          </p:txBody>
        </p:sp>
        <p:sp>
          <p:nvSpPr>
            <p:cNvPr id="58130" name="Freeform 786"/>
            <p:cNvSpPr>
              <a:spLocks/>
            </p:cNvSpPr>
            <p:nvPr/>
          </p:nvSpPr>
          <p:spPr bwMode="auto">
            <a:xfrm>
              <a:off x="4308" y="2863"/>
              <a:ext cx="69" cy="68"/>
            </a:xfrm>
            <a:custGeom>
              <a:avLst/>
              <a:gdLst/>
              <a:ahLst/>
              <a:cxnLst>
                <a:cxn ang="0">
                  <a:pos x="35" y="68"/>
                </a:cxn>
                <a:cxn ang="0">
                  <a:pos x="0" y="0"/>
                </a:cxn>
                <a:cxn ang="0">
                  <a:pos x="69" y="0"/>
                </a:cxn>
                <a:cxn ang="0">
                  <a:pos x="35" y="68"/>
                </a:cxn>
              </a:cxnLst>
              <a:rect l="0" t="0" r="r" b="b"/>
              <a:pathLst>
                <a:path w="69" h="68">
                  <a:moveTo>
                    <a:pt x="35" y="68"/>
                  </a:moveTo>
                  <a:lnTo>
                    <a:pt x="0" y="0"/>
                  </a:lnTo>
                  <a:lnTo>
                    <a:pt x="69" y="0"/>
                  </a:lnTo>
                  <a:lnTo>
                    <a:pt x="35" y="68"/>
                  </a:lnTo>
                  <a:close/>
                </a:path>
              </a:pathLst>
            </a:custGeom>
            <a:solidFill>
              <a:srgbClr val="B24C00"/>
            </a:solidFill>
            <a:ln w="7938">
              <a:solidFill>
                <a:srgbClr val="B24C00"/>
              </a:solidFill>
              <a:prstDash val="solid"/>
              <a:round/>
              <a:headEnd/>
              <a:tailEnd/>
            </a:ln>
          </p:spPr>
          <p:txBody>
            <a:bodyPr/>
            <a:lstStyle/>
            <a:p>
              <a:endParaRPr lang="en-US"/>
            </a:p>
          </p:txBody>
        </p:sp>
        <p:sp>
          <p:nvSpPr>
            <p:cNvPr id="58131" name="Freeform 787"/>
            <p:cNvSpPr>
              <a:spLocks/>
            </p:cNvSpPr>
            <p:nvPr/>
          </p:nvSpPr>
          <p:spPr bwMode="auto">
            <a:xfrm>
              <a:off x="1152" y="2815"/>
              <a:ext cx="3269" cy="839"/>
            </a:xfrm>
            <a:custGeom>
              <a:avLst/>
              <a:gdLst/>
              <a:ahLst/>
              <a:cxnLst>
                <a:cxn ang="0">
                  <a:pos x="0" y="745"/>
                </a:cxn>
                <a:cxn ang="0">
                  <a:pos x="65" y="781"/>
                </a:cxn>
                <a:cxn ang="0">
                  <a:pos x="130" y="808"/>
                </a:cxn>
                <a:cxn ang="0">
                  <a:pos x="195" y="825"/>
                </a:cxn>
                <a:cxn ang="0">
                  <a:pos x="262" y="836"/>
                </a:cxn>
                <a:cxn ang="0">
                  <a:pos x="327" y="839"/>
                </a:cxn>
                <a:cxn ang="0">
                  <a:pos x="392" y="837"/>
                </a:cxn>
                <a:cxn ang="0">
                  <a:pos x="457" y="829"/>
                </a:cxn>
                <a:cxn ang="0">
                  <a:pos x="522" y="817"/>
                </a:cxn>
                <a:cxn ang="0">
                  <a:pos x="587" y="800"/>
                </a:cxn>
                <a:cxn ang="0">
                  <a:pos x="654" y="781"/>
                </a:cxn>
                <a:cxn ang="0">
                  <a:pos x="719" y="759"/>
                </a:cxn>
                <a:cxn ang="0">
                  <a:pos x="784" y="735"/>
                </a:cxn>
                <a:cxn ang="0">
                  <a:pos x="850" y="711"/>
                </a:cxn>
                <a:cxn ang="0">
                  <a:pos x="915" y="683"/>
                </a:cxn>
                <a:cxn ang="0">
                  <a:pos x="980" y="658"/>
                </a:cxn>
                <a:cxn ang="0">
                  <a:pos x="1047" y="630"/>
                </a:cxn>
                <a:cxn ang="0">
                  <a:pos x="1112" y="604"/>
                </a:cxn>
                <a:cxn ang="0">
                  <a:pos x="1177" y="579"/>
                </a:cxn>
                <a:cxn ang="0">
                  <a:pos x="1242" y="555"/>
                </a:cxn>
                <a:cxn ang="0">
                  <a:pos x="1307" y="531"/>
                </a:cxn>
                <a:cxn ang="0">
                  <a:pos x="1372" y="510"/>
                </a:cxn>
                <a:cxn ang="0">
                  <a:pos x="1439" y="490"/>
                </a:cxn>
                <a:cxn ang="0">
                  <a:pos x="1504" y="471"/>
                </a:cxn>
                <a:cxn ang="0">
                  <a:pos x="1569" y="454"/>
                </a:cxn>
                <a:cxn ang="0">
                  <a:pos x="1634" y="440"/>
                </a:cxn>
                <a:cxn ang="0">
                  <a:pos x="1700" y="426"/>
                </a:cxn>
                <a:cxn ang="0">
                  <a:pos x="1765" y="416"/>
                </a:cxn>
                <a:cxn ang="0">
                  <a:pos x="1832" y="408"/>
                </a:cxn>
                <a:cxn ang="0">
                  <a:pos x="1897" y="399"/>
                </a:cxn>
                <a:cxn ang="0">
                  <a:pos x="1962" y="394"/>
                </a:cxn>
                <a:cxn ang="0">
                  <a:pos x="2027" y="389"/>
                </a:cxn>
                <a:cxn ang="0">
                  <a:pos x="2092" y="385"/>
                </a:cxn>
                <a:cxn ang="0">
                  <a:pos x="2159" y="384"/>
                </a:cxn>
                <a:cxn ang="0">
                  <a:pos x="2224" y="380"/>
                </a:cxn>
                <a:cxn ang="0">
                  <a:pos x="2289" y="378"/>
                </a:cxn>
                <a:cxn ang="0">
                  <a:pos x="2354" y="377"/>
                </a:cxn>
                <a:cxn ang="0">
                  <a:pos x="2419" y="373"/>
                </a:cxn>
                <a:cxn ang="0">
                  <a:pos x="2485" y="370"/>
                </a:cxn>
                <a:cxn ang="0">
                  <a:pos x="2551" y="365"/>
                </a:cxn>
                <a:cxn ang="0">
                  <a:pos x="2616" y="356"/>
                </a:cxn>
                <a:cxn ang="0">
                  <a:pos x="2682" y="346"/>
                </a:cxn>
                <a:cxn ang="0">
                  <a:pos x="2747" y="331"/>
                </a:cxn>
                <a:cxn ang="0">
                  <a:pos x="2812" y="312"/>
                </a:cxn>
                <a:cxn ang="0">
                  <a:pos x="2877" y="289"/>
                </a:cxn>
                <a:cxn ang="0">
                  <a:pos x="2942" y="260"/>
                </a:cxn>
                <a:cxn ang="0">
                  <a:pos x="3009" y="224"/>
                </a:cxn>
                <a:cxn ang="0">
                  <a:pos x="3074" y="182"/>
                </a:cxn>
                <a:cxn ang="0">
                  <a:pos x="3139" y="130"/>
                </a:cxn>
                <a:cxn ang="0">
                  <a:pos x="3204" y="70"/>
                </a:cxn>
                <a:cxn ang="0">
                  <a:pos x="3269" y="0"/>
                </a:cxn>
              </a:cxnLst>
              <a:rect l="0" t="0" r="r" b="b"/>
              <a:pathLst>
                <a:path w="3269" h="839">
                  <a:moveTo>
                    <a:pt x="0" y="745"/>
                  </a:moveTo>
                  <a:lnTo>
                    <a:pt x="65" y="781"/>
                  </a:lnTo>
                  <a:lnTo>
                    <a:pt x="130" y="808"/>
                  </a:lnTo>
                  <a:lnTo>
                    <a:pt x="195" y="825"/>
                  </a:lnTo>
                  <a:lnTo>
                    <a:pt x="262" y="836"/>
                  </a:lnTo>
                  <a:lnTo>
                    <a:pt x="327" y="839"/>
                  </a:lnTo>
                  <a:lnTo>
                    <a:pt x="392" y="837"/>
                  </a:lnTo>
                  <a:lnTo>
                    <a:pt x="457" y="829"/>
                  </a:lnTo>
                  <a:lnTo>
                    <a:pt x="522" y="817"/>
                  </a:lnTo>
                  <a:lnTo>
                    <a:pt x="587" y="800"/>
                  </a:lnTo>
                  <a:lnTo>
                    <a:pt x="654" y="781"/>
                  </a:lnTo>
                  <a:lnTo>
                    <a:pt x="719" y="759"/>
                  </a:lnTo>
                  <a:lnTo>
                    <a:pt x="784" y="735"/>
                  </a:lnTo>
                  <a:lnTo>
                    <a:pt x="850" y="711"/>
                  </a:lnTo>
                  <a:lnTo>
                    <a:pt x="915" y="683"/>
                  </a:lnTo>
                  <a:lnTo>
                    <a:pt x="980" y="658"/>
                  </a:lnTo>
                  <a:lnTo>
                    <a:pt x="1047" y="630"/>
                  </a:lnTo>
                  <a:lnTo>
                    <a:pt x="1112" y="604"/>
                  </a:lnTo>
                  <a:lnTo>
                    <a:pt x="1177" y="579"/>
                  </a:lnTo>
                  <a:lnTo>
                    <a:pt x="1242" y="555"/>
                  </a:lnTo>
                  <a:lnTo>
                    <a:pt x="1307" y="531"/>
                  </a:lnTo>
                  <a:lnTo>
                    <a:pt x="1372" y="510"/>
                  </a:lnTo>
                  <a:lnTo>
                    <a:pt x="1439" y="490"/>
                  </a:lnTo>
                  <a:lnTo>
                    <a:pt x="1504" y="471"/>
                  </a:lnTo>
                  <a:lnTo>
                    <a:pt x="1569" y="454"/>
                  </a:lnTo>
                  <a:lnTo>
                    <a:pt x="1634" y="440"/>
                  </a:lnTo>
                  <a:lnTo>
                    <a:pt x="1700" y="426"/>
                  </a:lnTo>
                  <a:lnTo>
                    <a:pt x="1765" y="416"/>
                  </a:lnTo>
                  <a:lnTo>
                    <a:pt x="1832" y="408"/>
                  </a:lnTo>
                  <a:lnTo>
                    <a:pt x="1897" y="399"/>
                  </a:lnTo>
                  <a:lnTo>
                    <a:pt x="1962" y="394"/>
                  </a:lnTo>
                  <a:lnTo>
                    <a:pt x="2027" y="389"/>
                  </a:lnTo>
                  <a:lnTo>
                    <a:pt x="2092" y="385"/>
                  </a:lnTo>
                  <a:lnTo>
                    <a:pt x="2159" y="384"/>
                  </a:lnTo>
                  <a:lnTo>
                    <a:pt x="2224" y="380"/>
                  </a:lnTo>
                  <a:lnTo>
                    <a:pt x="2289" y="378"/>
                  </a:lnTo>
                  <a:lnTo>
                    <a:pt x="2354" y="377"/>
                  </a:lnTo>
                  <a:lnTo>
                    <a:pt x="2419" y="373"/>
                  </a:lnTo>
                  <a:lnTo>
                    <a:pt x="2485" y="370"/>
                  </a:lnTo>
                  <a:lnTo>
                    <a:pt x="2551" y="365"/>
                  </a:lnTo>
                  <a:lnTo>
                    <a:pt x="2616" y="356"/>
                  </a:lnTo>
                  <a:lnTo>
                    <a:pt x="2682" y="346"/>
                  </a:lnTo>
                  <a:lnTo>
                    <a:pt x="2747" y="331"/>
                  </a:lnTo>
                  <a:lnTo>
                    <a:pt x="2812" y="312"/>
                  </a:lnTo>
                  <a:lnTo>
                    <a:pt x="2877" y="289"/>
                  </a:lnTo>
                  <a:lnTo>
                    <a:pt x="2942" y="260"/>
                  </a:lnTo>
                  <a:lnTo>
                    <a:pt x="3009" y="224"/>
                  </a:lnTo>
                  <a:lnTo>
                    <a:pt x="3074" y="182"/>
                  </a:lnTo>
                  <a:lnTo>
                    <a:pt x="3139" y="130"/>
                  </a:lnTo>
                  <a:lnTo>
                    <a:pt x="3204" y="70"/>
                  </a:lnTo>
                  <a:lnTo>
                    <a:pt x="3269" y="0"/>
                  </a:lnTo>
                </a:path>
              </a:pathLst>
            </a:custGeom>
            <a:noFill/>
            <a:ln w="42863">
              <a:solidFill>
                <a:srgbClr val="B24C00"/>
              </a:solidFill>
              <a:prstDash val="solid"/>
              <a:round/>
              <a:headEnd/>
              <a:tailEnd/>
            </a:ln>
          </p:spPr>
          <p:txBody>
            <a:bodyPr/>
            <a:lstStyle/>
            <a:p>
              <a:endParaRPr lang="en-US"/>
            </a:p>
          </p:txBody>
        </p:sp>
        <p:sp>
          <p:nvSpPr>
            <p:cNvPr id="58132" name="Freeform 788"/>
            <p:cNvSpPr>
              <a:spLocks/>
            </p:cNvSpPr>
            <p:nvPr/>
          </p:nvSpPr>
          <p:spPr bwMode="auto">
            <a:xfrm>
              <a:off x="4706" y="3166"/>
              <a:ext cx="68" cy="69"/>
            </a:xfrm>
            <a:custGeom>
              <a:avLst/>
              <a:gdLst/>
              <a:ahLst/>
              <a:cxnLst>
                <a:cxn ang="0">
                  <a:pos x="34" y="69"/>
                </a:cxn>
                <a:cxn ang="0">
                  <a:pos x="0" y="0"/>
                </a:cxn>
                <a:cxn ang="0">
                  <a:pos x="68" y="0"/>
                </a:cxn>
                <a:cxn ang="0">
                  <a:pos x="34" y="69"/>
                </a:cxn>
              </a:cxnLst>
              <a:rect l="0" t="0" r="r" b="b"/>
              <a:pathLst>
                <a:path w="68" h="69">
                  <a:moveTo>
                    <a:pt x="34" y="69"/>
                  </a:moveTo>
                  <a:lnTo>
                    <a:pt x="0" y="0"/>
                  </a:lnTo>
                  <a:lnTo>
                    <a:pt x="68" y="0"/>
                  </a:lnTo>
                  <a:lnTo>
                    <a:pt x="34" y="69"/>
                  </a:lnTo>
                  <a:close/>
                </a:path>
              </a:pathLst>
            </a:custGeom>
            <a:solidFill>
              <a:srgbClr val="B24C00"/>
            </a:solidFill>
            <a:ln w="7938">
              <a:solidFill>
                <a:srgbClr val="B24C00"/>
              </a:solidFill>
              <a:prstDash val="solid"/>
              <a:round/>
              <a:headEnd/>
              <a:tailEnd/>
            </a:ln>
          </p:spPr>
          <p:txBody>
            <a:bodyPr/>
            <a:lstStyle/>
            <a:p>
              <a:endParaRPr lang="en-US"/>
            </a:p>
          </p:txBody>
        </p:sp>
        <p:sp>
          <p:nvSpPr>
            <p:cNvPr id="58133" name="Rectangle 789"/>
            <p:cNvSpPr>
              <a:spLocks noChangeArrowheads="1"/>
            </p:cNvSpPr>
            <p:nvPr/>
          </p:nvSpPr>
          <p:spPr bwMode="auto">
            <a:xfrm>
              <a:off x="5021" y="3145"/>
              <a:ext cx="560" cy="144"/>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quit 55-59</a:t>
              </a:r>
              <a:endParaRPr lang="en-GB">
                <a:solidFill>
                  <a:srgbClr val="FFFF00"/>
                </a:solidFill>
              </a:endParaRPr>
            </a:p>
          </p:txBody>
        </p:sp>
        <p:sp>
          <p:nvSpPr>
            <p:cNvPr id="58134" name="Freeform 790"/>
            <p:cNvSpPr>
              <a:spLocks/>
            </p:cNvSpPr>
            <p:nvPr/>
          </p:nvSpPr>
          <p:spPr bwMode="auto">
            <a:xfrm>
              <a:off x="1117" y="3555"/>
              <a:ext cx="69" cy="68"/>
            </a:xfrm>
            <a:custGeom>
              <a:avLst/>
              <a:gdLst/>
              <a:ahLst/>
              <a:cxnLst>
                <a:cxn ang="0">
                  <a:pos x="35" y="68"/>
                </a:cxn>
                <a:cxn ang="0">
                  <a:pos x="0" y="34"/>
                </a:cxn>
                <a:cxn ang="0">
                  <a:pos x="35" y="0"/>
                </a:cxn>
                <a:cxn ang="0">
                  <a:pos x="69" y="34"/>
                </a:cxn>
                <a:cxn ang="0">
                  <a:pos x="35" y="68"/>
                </a:cxn>
              </a:cxnLst>
              <a:rect l="0" t="0" r="r" b="b"/>
              <a:pathLst>
                <a:path w="69" h="68">
                  <a:moveTo>
                    <a:pt x="35" y="68"/>
                  </a:moveTo>
                  <a:lnTo>
                    <a:pt x="0" y="34"/>
                  </a:lnTo>
                  <a:lnTo>
                    <a:pt x="35" y="0"/>
                  </a:lnTo>
                  <a:lnTo>
                    <a:pt x="69" y="34"/>
                  </a:lnTo>
                  <a:lnTo>
                    <a:pt x="35" y="68"/>
                  </a:lnTo>
                  <a:close/>
                </a:path>
              </a:pathLst>
            </a:custGeom>
            <a:solidFill>
              <a:srgbClr val="FF00FF"/>
            </a:solidFill>
            <a:ln w="7938">
              <a:solidFill>
                <a:srgbClr val="FF00FF"/>
              </a:solidFill>
              <a:prstDash val="solid"/>
              <a:round/>
              <a:headEnd/>
              <a:tailEnd/>
            </a:ln>
          </p:spPr>
          <p:txBody>
            <a:bodyPr/>
            <a:lstStyle/>
            <a:p>
              <a:endParaRPr lang="en-US"/>
            </a:p>
          </p:txBody>
        </p:sp>
        <p:sp>
          <p:nvSpPr>
            <p:cNvPr id="58135" name="Freeform 791"/>
            <p:cNvSpPr>
              <a:spLocks/>
            </p:cNvSpPr>
            <p:nvPr/>
          </p:nvSpPr>
          <p:spPr bwMode="auto">
            <a:xfrm>
              <a:off x="1277" y="3555"/>
              <a:ext cx="68" cy="68"/>
            </a:xfrm>
            <a:custGeom>
              <a:avLst/>
              <a:gdLst/>
              <a:ahLst/>
              <a:cxnLst>
                <a:cxn ang="0">
                  <a:pos x="34" y="68"/>
                </a:cxn>
                <a:cxn ang="0">
                  <a:pos x="0" y="34"/>
                </a:cxn>
                <a:cxn ang="0">
                  <a:pos x="34" y="0"/>
                </a:cxn>
                <a:cxn ang="0">
                  <a:pos x="68" y="34"/>
                </a:cxn>
                <a:cxn ang="0">
                  <a:pos x="34" y="68"/>
                </a:cxn>
              </a:cxnLst>
              <a:rect l="0" t="0" r="r" b="b"/>
              <a:pathLst>
                <a:path w="68" h="68">
                  <a:moveTo>
                    <a:pt x="34" y="68"/>
                  </a:moveTo>
                  <a:lnTo>
                    <a:pt x="0" y="34"/>
                  </a:lnTo>
                  <a:lnTo>
                    <a:pt x="34" y="0"/>
                  </a:lnTo>
                  <a:lnTo>
                    <a:pt x="68" y="34"/>
                  </a:lnTo>
                  <a:lnTo>
                    <a:pt x="34" y="68"/>
                  </a:lnTo>
                  <a:close/>
                </a:path>
              </a:pathLst>
            </a:custGeom>
            <a:solidFill>
              <a:srgbClr val="FF00FF"/>
            </a:solidFill>
            <a:ln w="7938">
              <a:solidFill>
                <a:srgbClr val="FF00FF"/>
              </a:solidFill>
              <a:prstDash val="solid"/>
              <a:round/>
              <a:headEnd/>
              <a:tailEnd/>
            </a:ln>
          </p:spPr>
          <p:txBody>
            <a:bodyPr/>
            <a:lstStyle/>
            <a:p>
              <a:endParaRPr lang="en-US"/>
            </a:p>
          </p:txBody>
        </p:sp>
        <p:sp>
          <p:nvSpPr>
            <p:cNvPr id="58136" name="Freeform 792"/>
            <p:cNvSpPr>
              <a:spLocks/>
            </p:cNvSpPr>
            <p:nvPr/>
          </p:nvSpPr>
          <p:spPr bwMode="auto">
            <a:xfrm>
              <a:off x="2074" y="3478"/>
              <a:ext cx="68" cy="68"/>
            </a:xfrm>
            <a:custGeom>
              <a:avLst/>
              <a:gdLst/>
              <a:ahLst/>
              <a:cxnLst>
                <a:cxn ang="0">
                  <a:pos x="34" y="68"/>
                </a:cxn>
                <a:cxn ang="0">
                  <a:pos x="0" y="34"/>
                </a:cxn>
                <a:cxn ang="0">
                  <a:pos x="34" y="0"/>
                </a:cxn>
                <a:cxn ang="0">
                  <a:pos x="68" y="34"/>
                </a:cxn>
                <a:cxn ang="0">
                  <a:pos x="34" y="68"/>
                </a:cxn>
              </a:cxnLst>
              <a:rect l="0" t="0" r="r" b="b"/>
              <a:pathLst>
                <a:path w="68" h="68">
                  <a:moveTo>
                    <a:pt x="34" y="68"/>
                  </a:moveTo>
                  <a:lnTo>
                    <a:pt x="0" y="34"/>
                  </a:lnTo>
                  <a:lnTo>
                    <a:pt x="34" y="0"/>
                  </a:lnTo>
                  <a:lnTo>
                    <a:pt x="68" y="34"/>
                  </a:lnTo>
                  <a:lnTo>
                    <a:pt x="34" y="68"/>
                  </a:lnTo>
                  <a:close/>
                </a:path>
              </a:pathLst>
            </a:custGeom>
            <a:solidFill>
              <a:srgbClr val="FF00FF"/>
            </a:solidFill>
            <a:ln w="7938">
              <a:solidFill>
                <a:srgbClr val="FF00FF"/>
              </a:solidFill>
              <a:prstDash val="solid"/>
              <a:round/>
              <a:headEnd/>
              <a:tailEnd/>
            </a:ln>
          </p:spPr>
          <p:txBody>
            <a:bodyPr/>
            <a:lstStyle/>
            <a:p>
              <a:endParaRPr lang="en-US"/>
            </a:p>
          </p:txBody>
        </p:sp>
        <p:sp>
          <p:nvSpPr>
            <p:cNvPr id="58137" name="Freeform 793"/>
            <p:cNvSpPr>
              <a:spLocks/>
            </p:cNvSpPr>
            <p:nvPr/>
          </p:nvSpPr>
          <p:spPr bwMode="auto">
            <a:xfrm>
              <a:off x="2872" y="3031"/>
              <a:ext cx="69" cy="68"/>
            </a:xfrm>
            <a:custGeom>
              <a:avLst/>
              <a:gdLst/>
              <a:ahLst/>
              <a:cxnLst>
                <a:cxn ang="0">
                  <a:pos x="34" y="68"/>
                </a:cxn>
                <a:cxn ang="0">
                  <a:pos x="0" y="34"/>
                </a:cxn>
                <a:cxn ang="0">
                  <a:pos x="34" y="0"/>
                </a:cxn>
                <a:cxn ang="0">
                  <a:pos x="69" y="34"/>
                </a:cxn>
                <a:cxn ang="0">
                  <a:pos x="34" y="68"/>
                </a:cxn>
              </a:cxnLst>
              <a:rect l="0" t="0" r="r" b="b"/>
              <a:pathLst>
                <a:path w="69" h="68">
                  <a:moveTo>
                    <a:pt x="34" y="68"/>
                  </a:moveTo>
                  <a:lnTo>
                    <a:pt x="0" y="34"/>
                  </a:lnTo>
                  <a:lnTo>
                    <a:pt x="34" y="0"/>
                  </a:lnTo>
                  <a:lnTo>
                    <a:pt x="69" y="34"/>
                  </a:lnTo>
                  <a:lnTo>
                    <a:pt x="34" y="68"/>
                  </a:lnTo>
                  <a:close/>
                </a:path>
              </a:pathLst>
            </a:custGeom>
            <a:solidFill>
              <a:srgbClr val="FF00FF"/>
            </a:solidFill>
            <a:ln w="7938">
              <a:solidFill>
                <a:srgbClr val="FF00FF"/>
              </a:solidFill>
              <a:prstDash val="solid"/>
              <a:round/>
              <a:headEnd/>
              <a:tailEnd/>
            </a:ln>
          </p:spPr>
          <p:txBody>
            <a:bodyPr/>
            <a:lstStyle/>
            <a:p>
              <a:endParaRPr lang="en-US"/>
            </a:p>
          </p:txBody>
        </p:sp>
        <p:sp>
          <p:nvSpPr>
            <p:cNvPr id="58138" name="Freeform 794"/>
            <p:cNvSpPr>
              <a:spLocks/>
            </p:cNvSpPr>
            <p:nvPr/>
          </p:nvSpPr>
          <p:spPr bwMode="auto">
            <a:xfrm>
              <a:off x="3510" y="2877"/>
              <a:ext cx="68" cy="68"/>
            </a:xfrm>
            <a:custGeom>
              <a:avLst/>
              <a:gdLst/>
              <a:ahLst/>
              <a:cxnLst>
                <a:cxn ang="0">
                  <a:pos x="34" y="68"/>
                </a:cxn>
                <a:cxn ang="0">
                  <a:pos x="0" y="34"/>
                </a:cxn>
                <a:cxn ang="0">
                  <a:pos x="34" y="0"/>
                </a:cxn>
                <a:cxn ang="0">
                  <a:pos x="68" y="34"/>
                </a:cxn>
                <a:cxn ang="0">
                  <a:pos x="34" y="68"/>
                </a:cxn>
              </a:cxnLst>
              <a:rect l="0" t="0" r="r" b="b"/>
              <a:pathLst>
                <a:path w="68" h="68">
                  <a:moveTo>
                    <a:pt x="34" y="68"/>
                  </a:moveTo>
                  <a:lnTo>
                    <a:pt x="0" y="34"/>
                  </a:lnTo>
                  <a:lnTo>
                    <a:pt x="34" y="0"/>
                  </a:lnTo>
                  <a:lnTo>
                    <a:pt x="68" y="34"/>
                  </a:lnTo>
                  <a:lnTo>
                    <a:pt x="34" y="68"/>
                  </a:lnTo>
                  <a:close/>
                </a:path>
              </a:pathLst>
            </a:custGeom>
            <a:solidFill>
              <a:srgbClr val="FF00FF"/>
            </a:solidFill>
            <a:ln w="7938">
              <a:solidFill>
                <a:srgbClr val="FF00FF"/>
              </a:solidFill>
              <a:prstDash val="solid"/>
              <a:round/>
              <a:headEnd/>
              <a:tailEnd/>
            </a:ln>
          </p:spPr>
          <p:txBody>
            <a:bodyPr/>
            <a:lstStyle/>
            <a:p>
              <a:endParaRPr lang="en-US"/>
            </a:p>
          </p:txBody>
        </p:sp>
        <p:sp>
          <p:nvSpPr>
            <p:cNvPr id="58139" name="Freeform 795"/>
            <p:cNvSpPr>
              <a:spLocks/>
            </p:cNvSpPr>
            <p:nvPr/>
          </p:nvSpPr>
          <p:spPr bwMode="auto">
            <a:xfrm>
              <a:off x="3909" y="2820"/>
              <a:ext cx="69" cy="69"/>
            </a:xfrm>
            <a:custGeom>
              <a:avLst/>
              <a:gdLst/>
              <a:ahLst/>
              <a:cxnLst>
                <a:cxn ang="0">
                  <a:pos x="34" y="69"/>
                </a:cxn>
                <a:cxn ang="0">
                  <a:pos x="0" y="34"/>
                </a:cxn>
                <a:cxn ang="0">
                  <a:pos x="34" y="0"/>
                </a:cxn>
                <a:cxn ang="0">
                  <a:pos x="69" y="34"/>
                </a:cxn>
                <a:cxn ang="0">
                  <a:pos x="34" y="69"/>
                </a:cxn>
              </a:cxnLst>
              <a:rect l="0" t="0" r="r" b="b"/>
              <a:pathLst>
                <a:path w="69" h="69">
                  <a:moveTo>
                    <a:pt x="34" y="69"/>
                  </a:moveTo>
                  <a:lnTo>
                    <a:pt x="0" y="34"/>
                  </a:lnTo>
                  <a:lnTo>
                    <a:pt x="34" y="0"/>
                  </a:lnTo>
                  <a:lnTo>
                    <a:pt x="69" y="34"/>
                  </a:lnTo>
                  <a:lnTo>
                    <a:pt x="34" y="69"/>
                  </a:lnTo>
                  <a:close/>
                </a:path>
              </a:pathLst>
            </a:custGeom>
            <a:solidFill>
              <a:srgbClr val="FF00FF"/>
            </a:solidFill>
            <a:ln w="7938">
              <a:solidFill>
                <a:srgbClr val="FF00FF"/>
              </a:solidFill>
              <a:prstDash val="solid"/>
              <a:round/>
              <a:headEnd/>
              <a:tailEnd/>
            </a:ln>
          </p:spPr>
          <p:txBody>
            <a:bodyPr/>
            <a:lstStyle/>
            <a:p>
              <a:endParaRPr lang="en-US"/>
            </a:p>
          </p:txBody>
        </p:sp>
        <p:sp>
          <p:nvSpPr>
            <p:cNvPr id="58140" name="Freeform 796"/>
            <p:cNvSpPr>
              <a:spLocks/>
            </p:cNvSpPr>
            <p:nvPr/>
          </p:nvSpPr>
          <p:spPr bwMode="auto">
            <a:xfrm>
              <a:off x="4308" y="2262"/>
              <a:ext cx="69" cy="68"/>
            </a:xfrm>
            <a:custGeom>
              <a:avLst/>
              <a:gdLst/>
              <a:ahLst/>
              <a:cxnLst>
                <a:cxn ang="0">
                  <a:pos x="35" y="68"/>
                </a:cxn>
                <a:cxn ang="0">
                  <a:pos x="0" y="34"/>
                </a:cxn>
                <a:cxn ang="0">
                  <a:pos x="35" y="0"/>
                </a:cxn>
                <a:cxn ang="0">
                  <a:pos x="69" y="34"/>
                </a:cxn>
                <a:cxn ang="0">
                  <a:pos x="35" y="68"/>
                </a:cxn>
              </a:cxnLst>
              <a:rect l="0" t="0" r="r" b="b"/>
              <a:pathLst>
                <a:path w="69" h="68">
                  <a:moveTo>
                    <a:pt x="35" y="68"/>
                  </a:moveTo>
                  <a:lnTo>
                    <a:pt x="0" y="34"/>
                  </a:lnTo>
                  <a:lnTo>
                    <a:pt x="35" y="0"/>
                  </a:lnTo>
                  <a:lnTo>
                    <a:pt x="69" y="34"/>
                  </a:lnTo>
                  <a:lnTo>
                    <a:pt x="35" y="68"/>
                  </a:lnTo>
                  <a:close/>
                </a:path>
              </a:pathLst>
            </a:custGeom>
            <a:solidFill>
              <a:srgbClr val="FF00FF"/>
            </a:solidFill>
            <a:ln w="7938">
              <a:solidFill>
                <a:srgbClr val="FF00FF"/>
              </a:solidFill>
              <a:prstDash val="solid"/>
              <a:round/>
              <a:headEnd/>
              <a:tailEnd/>
            </a:ln>
          </p:spPr>
          <p:txBody>
            <a:bodyPr/>
            <a:lstStyle/>
            <a:p>
              <a:endParaRPr lang="en-US"/>
            </a:p>
          </p:txBody>
        </p:sp>
        <p:sp>
          <p:nvSpPr>
            <p:cNvPr id="58141" name="Freeform 797"/>
            <p:cNvSpPr>
              <a:spLocks/>
            </p:cNvSpPr>
            <p:nvPr/>
          </p:nvSpPr>
          <p:spPr bwMode="auto">
            <a:xfrm>
              <a:off x="1152" y="3538"/>
              <a:ext cx="306" cy="169"/>
            </a:xfrm>
            <a:custGeom>
              <a:avLst/>
              <a:gdLst/>
              <a:ahLst/>
              <a:cxnLst>
                <a:cxn ang="0">
                  <a:pos x="0" y="0"/>
                </a:cxn>
                <a:cxn ang="0">
                  <a:pos x="65" y="61"/>
                </a:cxn>
                <a:cxn ang="0">
                  <a:pos x="130" y="109"/>
                </a:cxn>
                <a:cxn ang="0">
                  <a:pos x="195" y="142"/>
                </a:cxn>
                <a:cxn ang="0">
                  <a:pos x="262" y="162"/>
                </a:cxn>
                <a:cxn ang="0">
                  <a:pos x="306" y="169"/>
                </a:cxn>
              </a:cxnLst>
              <a:rect l="0" t="0" r="r" b="b"/>
              <a:pathLst>
                <a:path w="306" h="169">
                  <a:moveTo>
                    <a:pt x="0" y="0"/>
                  </a:moveTo>
                  <a:lnTo>
                    <a:pt x="65" y="61"/>
                  </a:lnTo>
                  <a:lnTo>
                    <a:pt x="130" y="109"/>
                  </a:lnTo>
                  <a:lnTo>
                    <a:pt x="195" y="142"/>
                  </a:lnTo>
                  <a:lnTo>
                    <a:pt x="262" y="162"/>
                  </a:lnTo>
                  <a:lnTo>
                    <a:pt x="306" y="169"/>
                  </a:lnTo>
                </a:path>
              </a:pathLst>
            </a:custGeom>
            <a:noFill/>
            <a:ln w="42863">
              <a:solidFill>
                <a:srgbClr val="FF00FF"/>
              </a:solidFill>
              <a:prstDash val="solid"/>
              <a:round/>
              <a:headEnd/>
              <a:tailEnd/>
            </a:ln>
          </p:spPr>
          <p:txBody>
            <a:bodyPr/>
            <a:lstStyle/>
            <a:p>
              <a:endParaRPr lang="en-US"/>
            </a:p>
          </p:txBody>
        </p:sp>
        <p:sp>
          <p:nvSpPr>
            <p:cNvPr id="58142" name="Freeform 798"/>
            <p:cNvSpPr>
              <a:spLocks/>
            </p:cNvSpPr>
            <p:nvPr/>
          </p:nvSpPr>
          <p:spPr bwMode="auto">
            <a:xfrm>
              <a:off x="1570" y="2154"/>
              <a:ext cx="2851" cy="1553"/>
            </a:xfrm>
            <a:custGeom>
              <a:avLst/>
              <a:gdLst/>
              <a:ahLst/>
              <a:cxnLst>
                <a:cxn ang="0">
                  <a:pos x="0" y="1553"/>
                </a:cxn>
                <a:cxn ang="0">
                  <a:pos x="39" y="1548"/>
                </a:cxn>
                <a:cxn ang="0">
                  <a:pos x="104" y="1533"/>
                </a:cxn>
                <a:cxn ang="0">
                  <a:pos x="169" y="1510"/>
                </a:cxn>
                <a:cxn ang="0">
                  <a:pos x="236" y="1483"/>
                </a:cxn>
                <a:cxn ang="0">
                  <a:pos x="301" y="1452"/>
                </a:cxn>
                <a:cxn ang="0">
                  <a:pos x="366" y="1418"/>
                </a:cxn>
                <a:cxn ang="0">
                  <a:pos x="432" y="1380"/>
                </a:cxn>
                <a:cxn ang="0">
                  <a:pos x="497" y="1343"/>
                </a:cxn>
                <a:cxn ang="0">
                  <a:pos x="562" y="1301"/>
                </a:cxn>
                <a:cxn ang="0">
                  <a:pos x="629" y="1262"/>
                </a:cxn>
                <a:cxn ang="0">
                  <a:pos x="694" y="1223"/>
                </a:cxn>
                <a:cxn ang="0">
                  <a:pos x="759" y="1183"/>
                </a:cxn>
                <a:cxn ang="0">
                  <a:pos x="824" y="1146"/>
                </a:cxn>
                <a:cxn ang="0">
                  <a:pos x="889" y="1110"/>
                </a:cxn>
                <a:cxn ang="0">
                  <a:pos x="954" y="1075"/>
                </a:cxn>
                <a:cxn ang="0">
                  <a:pos x="1021" y="1043"/>
                </a:cxn>
                <a:cxn ang="0">
                  <a:pos x="1086" y="1014"/>
                </a:cxn>
                <a:cxn ang="0">
                  <a:pos x="1151" y="986"/>
                </a:cxn>
                <a:cxn ang="0">
                  <a:pos x="1216" y="962"/>
                </a:cxn>
                <a:cxn ang="0">
                  <a:pos x="1282" y="940"/>
                </a:cxn>
                <a:cxn ang="0">
                  <a:pos x="1347" y="920"/>
                </a:cxn>
                <a:cxn ang="0">
                  <a:pos x="1414" y="902"/>
                </a:cxn>
                <a:cxn ang="0">
                  <a:pos x="1479" y="887"/>
                </a:cxn>
                <a:cxn ang="0">
                  <a:pos x="1544" y="873"/>
                </a:cxn>
                <a:cxn ang="0">
                  <a:pos x="1609" y="863"/>
                </a:cxn>
                <a:cxn ang="0">
                  <a:pos x="1674" y="851"/>
                </a:cxn>
                <a:cxn ang="0">
                  <a:pos x="1741" y="841"/>
                </a:cxn>
                <a:cxn ang="0">
                  <a:pos x="1806" y="832"/>
                </a:cxn>
                <a:cxn ang="0">
                  <a:pos x="1871" y="822"/>
                </a:cxn>
                <a:cxn ang="0">
                  <a:pos x="1936" y="810"/>
                </a:cxn>
                <a:cxn ang="0">
                  <a:pos x="2001" y="796"/>
                </a:cxn>
                <a:cxn ang="0">
                  <a:pos x="2067" y="781"/>
                </a:cxn>
                <a:cxn ang="0">
                  <a:pos x="2133" y="760"/>
                </a:cxn>
                <a:cxn ang="0">
                  <a:pos x="2198" y="736"/>
                </a:cxn>
                <a:cxn ang="0">
                  <a:pos x="2264" y="707"/>
                </a:cxn>
                <a:cxn ang="0">
                  <a:pos x="2329" y="671"/>
                </a:cxn>
                <a:cxn ang="0">
                  <a:pos x="2394" y="627"/>
                </a:cxn>
                <a:cxn ang="0">
                  <a:pos x="2459" y="575"/>
                </a:cxn>
                <a:cxn ang="0">
                  <a:pos x="2524" y="512"/>
                </a:cxn>
                <a:cxn ang="0">
                  <a:pos x="2591" y="438"/>
                </a:cxn>
                <a:cxn ang="0">
                  <a:pos x="2656" y="351"/>
                </a:cxn>
                <a:cxn ang="0">
                  <a:pos x="2721" y="252"/>
                </a:cxn>
                <a:cxn ang="0">
                  <a:pos x="2786" y="134"/>
                </a:cxn>
                <a:cxn ang="0">
                  <a:pos x="2851" y="0"/>
                </a:cxn>
              </a:cxnLst>
              <a:rect l="0" t="0" r="r" b="b"/>
              <a:pathLst>
                <a:path w="2851" h="1553">
                  <a:moveTo>
                    <a:pt x="0" y="1553"/>
                  </a:moveTo>
                  <a:lnTo>
                    <a:pt x="39" y="1548"/>
                  </a:lnTo>
                  <a:lnTo>
                    <a:pt x="104" y="1533"/>
                  </a:lnTo>
                  <a:lnTo>
                    <a:pt x="169" y="1510"/>
                  </a:lnTo>
                  <a:lnTo>
                    <a:pt x="236" y="1483"/>
                  </a:lnTo>
                  <a:lnTo>
                    <a:pt x="301" y="1452"/>
                  </a:lnTo>
                  <a:lnTo>
                    <a:pt x="366" y="1418"/>
                  </a:lnTo>
                  <a:lnTo>
                    <a:pt x="432" y="1380"/>
                  </a:lnTo>
                  <a:lnTo>
                    <a:pt x="497" y="1343"/>
                  </a:lnTo>
                  <a:lnTo>
                    <a:pt x="562" y="1301"/>
                  </a:lnTo>
                  <a:lnTo>
                    <a:pt x="629" y="1262"/>
                  </a:lnTo>
                  <a:lnTo>
                    <a:pt x="694" y="1223"/>
                  </a:lnTo>
                  <a:lnTo>
                    <a:pt x="759" y="1183"/>
                  </a:lnTo>
                  <a:lnTo>
                    <a:pt x="824" y="1146"/>
                  </a:lnTo>
                  <a:lnTo>
                    <a:pt x="889" y="1110"/>
                  </a:lnTo>
                  <a:lnTo>
                    <a:pt x="954" y="1075"/>
                  </a:lnTo>
                  <a:lnTo>
                    <a:pt x="1021" y="1043"/>
                  </a:lnTo>
                  <a:lnTo>
                    <a:pt x="1086" y="1014"/>
                  </a:lnTo>
                  <a:lnTo>
                    <a:pt x="1151" y="986"/>
                  </a:lnTo>
                  <a:lnTo>
                    <a:pt x="1216" y="962"/>
                  </a:lnTo>
                  <a:lnTo>
                    <a:pt x="1282" y="940"/>
                  </a:lnTo>
                  <a:lnTo>
                    <a:pt x="1347" y="920"/>
                  </a:lnTo>
                  <a:lnTo>
                    <a:pt x="1414" y="902"/>
                  </a:lnTo>
                  <a:lnTo>
                    <a:pt x="1479" y="887"/>
                  </a:lnTo>
                  <a:lnTo>
                    <a:pt x="1544" y="873"/>
                  </a:lnTo>
                  <a:lnTo>
                    <a:pt x="1609" y="863"/>
                  </a:lnTo>
                  <a:lnTo>
                    <a:pt x="1674" y="851"/>
                  </a:lnTo>
                  <a:lnTo>
                    <a:pt x="1741" y="841"/>
                  </a:lnTo>
                  <a:lnTo>
                    <a:pt x="1806" y="832"/>
                  </a:lnTo>
                  <a:lnTo>
                    <a:pt x="1871" y="822"/>
                  </a:lnTo>
                  <a:lnTo>
                    <a:pt x="1936" y="810"/>
                  </a:lnTo>
                  <a:lnTo>
                    <a:pt x="2001" y="796"/>
                  </a:lnTo>
                  <a:lnTo>
                    <a:pt x="2067" y="781"/>
                  </a:lnTo>
                  <a:lnTo>
                    <a:pt x="2133" y="760"/>
                  </a:lnTo>
                  <a:lnTo>
                    <a:pt x="2198" y="736"/>
                  </a:lnTo>
                  <a:lnTo>
                    <a:pt x="2264" y="707"/>
                  </a:lnTo>
                  <a:lnTo>
                    <a:pt x="2329" y="671"/>
                  </a:lnTo>
                  <a:lnTo>
                    <a:pt x="2394" y="627"/>
                  </a:lnTo>
                  <a:lnTo>
                    <a:pt x="2459" y="575"/>
                  </a:lnTo>
                  <a:lnTo>
                    <a:pt x="2524" y="512"/>
                  </a:lnTo>
                  <a:lnTo>
                    <a:pt x="2591" y="438"/>
                  </a:lnTo>
                  <a:lnTo>
                    <a:pt x="2656" y="351"/>
                  </a:lnTo>
                  <a:lnTo>
                    <a:pt x="2721" y="252"/>
                  </a:lnTo>
                  <a:lnTo>
                    <a:pt x="2786" y="134"/>
                  </a:lnTo>
                  <a:lnTo>
                    <a:pt x="2851" y="0"/>
                  </a:lnTo>
                </a:path>
              </a:pathLst>
            </a:custGeom>
            <a:noFill/>
            <a:ln w="42863">
              <a:solidFill>
                <a:srgbClr val="FF00FF"/>
              </a:solidFill>
              <a:prstDash val="solid"/>
              <a:round/>
              <a:headEnd/>
              <a:tailEnd/>
            </a:ln>
          </p:spPr>
          <p:txBody>
            <a:bodyPr/>
            <a:lstStyle/>
            <a:p>
              <a:endParaRPr lang="en-US"/>
            </a:p>
          </p:txBody>
        </p:sp>
        <p:sp>
          <p:nvSpPr>
            <p:cNvPr id="58143" name="Freeform 799"/>
            <p:cNvSpPr>
              <a:spLocks/>
            </p:cNvSpPr>
            <p:nvPr/>
          </p:nvSpPr>
          <p:spPr bwMode="auto">
            <a:xfrm>
              <a:off x="4706" y="3596"/>
              <a:ext cx="68" cy="68"/>
            </a:xfrm>
            <a:custGeom>
              <a:avLst/>
              <a:gdLst/>
              <a:ahLst/>
              <a:cxnLst>
                <a:cxn ang="0">
                  <a:pos x="34" y="68"/>
                </a:cxn>
                <a:cxn ang="0">
                  <a:pos x="0" y="34"/>
                </a:cxn>
                <a:cxn ang="0">
                  <a:pos x="34" y="0"/>
                </a:cxn>
                <a:cxn ang="0">
                  <a:pos x="68" y="34"/>
                </a:cxn>
                <a:cxn ang="0">
                  <a:pos x="34" y="68"/>
                </a:cxn>
              </a:cxnLst>
              <a:rect l="0" t="0" r="r" b="b"/>
              <a:pathLst>
                <a:path w="68" h="68">
                  <a:moveTo>
                    <a:pt x="34" y="68"/>
                  </a:moveTo>
                  <a:lnTo>
                    <a:pt x="0" y="34"/>
                  </a:lnTo>
                  <a:lnTo>
                    <a:pt x="34" y="0"/>
                  </a:lnTo>
                  <a:lnTo>
                    <a:pt x="68" y="34"/>
                  </a:lnTo>
                  <a:lnTo>
                    <a:pt x="34" y="68"/>
                  </a:lnTo>
                  <a:close/>
                </a:path>
              </a:pathLst>
            </a:custGeom>
            <a:solidFill>
              <a:srgbClr val="FF00FF"/>
            </a:solidFill>
            <a:ln w="7938">
              <a:solidFill>
                <a:srgbClr val="FF00FF"/>
              </a:solidFill>
              <a:prstDash val="solid"/>
              <a:round/>
              <a:headEnd/>
              <a:tailEnd/>
            </a:ln>
          </p:spPr>
          <p:txBody>
            <a:bodyPr/>
            <a:lstStyle/>
            <a:p>
              <a:endParaRPr lang="en-US"/>
            </a:p>
          </p:txBody>
        </p:sp>
        <p:sp>
          <p:nvSpPr>
            <p:cNvPr id="58144" name="Rectangle 800"/>
            <p:cNvSpPr>
              <a:spLocks noChangeArrowheads="1"/>
            </p:cNvSpPr>
            <p:nvPr/>
          </p:nvSpPr>
          <p:spPr bwMode="auto">
            <a:xfrm>
              <a:off x="5021" y="3573"/>
              <a:ext cx="560" cy="144"/>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quit 60-64</a:t>
              </a:r>
              <a:endParaRPr lang="en-GB">
                <a:solidFill>
                  <a:srgbClr val="FFFF00"/>
                </a:solidFill>
              </a:endParaRPr>
            </a:p>
          </p:txBody>
        </p:sp>
        <p:sp>
          <p:nvSpPr>
            <p:cNvPr id="58145" name="Line 801"/>
            <p:cNvSpPr>
              <a:spLocks noChangeShapeType="1"/>
            </p:cNvSpPr>
            <p:nvPr/>
          </p:nvSpPr>
          <p:spPr bwMode="auto">
            <a:xfrm flipH="1">
              <a:off x="1152" y="3707"/>
              <a:ext cx="3269" cy="1"/>
            </a:xfrm>
            <a:prstGeom prst="line">
              <a:avLst/>
            </a:prstGeom>
            <a:noFill/>
            <a:ln w="30226">
              <a:solidFill>
                <a:srgbClr val="CCFFFF"/>
              </a:solidFill>
              <a:round/>
              <a:headEnd/>
              <a:tailEnd/>
            </a:ln>
          </p:spPr>
          <p:txBody>
            <a:bodyPr/>
            <a:lstStyle/>
            <a:p>
              <a:endParaRPr lang="en-US"/>
            </a:p>
          </p:txBody>
        </p:sp>
        <p:sp>
          <p:nvSpPr>
            <p:cNvPr id="58146" name="Line 802"/>
            <p:cNvSpPr>
              <a:spLocks noChangeShapeType="1"/>
            </p:cNvSpPr>
            <p:nvPr/>
          </p:nvSpPr>
          <p:spPr bwMode="auto">
            <a:xfrm flipV="1">
              <a:off x="1152" y="1248"/>
              <a:ext cx="1" cy="2459"/>
            </a:xfrm>
            <a:prstGeom prst="line">
              <a:avLst/>
            </a:prstGeom>
            <a:noFill/>
            <a:ln w="30226">
              <a:solidFill>
                <a:srgbClr val="CCFFFF"/>
              </a:solidFill>
              <a:round/>
              <a:headEnd/>
              <a:tailEnd/>
            </a:ln>
          </p:spPr>
          <p:txBody>
            <a:bodyPr/>
            <a:lstStyle/>
            <a:p>
              <a:endParaRPr lang="en-US"/>
            </a:p>
          </p:txBody>
        </p:sp>
        <p:sp>
          <p:nvSpPr>
            <p:cNvPr id="58147" name="Rectangle 803"/>
            <p:cNvSpPr>
              <a:spLocks noChangeArrowheads="1"/>
            </p:cNvSpPr>
            <p:nvPr/>
          </p:nvSpPr>
          <p:spPr bwMode="auto">
            <a:xfrm>
              <a:off x="3504" y="4032"/>
              <a:ext cx="1834" cy="154"/>
            </a:xfrm>
            <a:prstGeom prst="rect">
              <a:avLst/>
            </a:prstGeom>
            <a:noFill/>
            <a:ln w="9525">
              <a:noFill/>
              <a:miter lim="800000"/>
              <a:headEnd/>
              <a:tailEnd/>
            </a:ln>
          </p:spPr>
          <p:txBody>
            <a:bodyPr wrap="none" lIns="0" tIns="0" rIns="0" bIns="0">
              <a:spAutoFit/>
            </a:bodyPr>
            <a:lstStyle/>
            <a:p>
              <a:r>
                <a:rPr lang="en-GB" sz="1600" b="1">
                  <a:solidFill>
                    <a:srgbClr val="FFFF00"/>
                  </a:solidFill>
                  <a:latin typeface="Arial" pitchFamily="34" charset="0"/>
                </a:rPr>
                <a:t>Halpern JNCI 1993: CPS2 data</a:t>
              </a:r>
              <a:endParaRPr lang="en-GB">
                <a:solidFill>
                  <a:srgbClr val="FFFF00"/>
                </a:solidFill>
              </a:endParaRPr>
            </a:p>
          </p:txBody>
        </p:sp>
      </p:grpSp>
      <p:sp>
        <p:nvSpPr>
          <p:cNvPr id="58148" name="Rectangle 804"/>
          <p:cNvSpPr>
            <a:spLocks noChangeArrowheads="1"/>
          </p:cNvSpPr>
          <p:nvPr>
            <p:ph type="title"/>
          </p:nvPr>
        </p:nvSpPr>
        <p:spPr bwMode="auto">
          <a:xfrm>
            <a:off x="685800" y="609600"/>
            <a:ext cx="8305800" cy="1143000"/>
          </a:xfrm>
          <a:noFill/>
          <a:ln cap="flat">
            <a:miter lim="800000"/>
            <a:headEnd/>
            <a:tailEnd/>
          </a:ln>
        </p:spPr>
        <p:txBody>
          <a:bodyPr vert="horz" wrap="square" lIns="91440" tIns="45720" rIns="91440" bIns="45720" numCol="1" anchor="t" anchorCtr="0" compatLnSpc="1">
            <a:prstTxWarp prst="textNoShape">
              <a:avLst/>
            </a:prstTxWarp>
          </a:bodyPr>
          <a:lstStyle/>
          <a:p>
            <a:r>
              <a:rPr lang="en-GB" sz="3600"/>
              <a:t>Lung cancer risk by age of quitting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ph type="title"/>
          </p:nvPr>
        </p:nvSpPr>
        <p:spPr bwMode="auto">
          <a:xfrm>
            <a:off x="685800" y="609600"/>
            <a:ext cx="8305800" cy="1143000"/>
          </a:xfrm>
          <a:noFill/>
          <a:ln cap="flat">
            <a:miter lim="800000"/>
            <a:headEnd/>
            <a:tailEnd/>
          </a:ln>
        </p:spPr>
        <p:txBody>
          <a:bodyPr vert="horz" wrap="square" lIns="91440" tIns="45720" rIns="91440" bIns="45720" numCol="1" anchor="t" anchorCtr="0" compatLnSpc="1">
            <a:prstTxWarp prst="textNoShape">
              <a:avLst/>
            </a:prstTxWarp>
          </a:bodyPr>
          <a:lstStyle/>
          <a:p>
            <a:r>
              <a:rPr lang="en-GB" sz="3600"/>
              <a:t>Smoking cessation and CHD</a:t>
            </a:r>
          </a:p>
        </p:txBody>
      </p:sp>
      <p:sp>
        <p:nvSpPr>
          <p:cNvPr id="68611" name="Rectangle 3"/>
          <p:cNvSpPr>
            <a:spLocks noGrp="1" noChangeArrowheads="1"/>
          </p:cNvSpPr>
          <p:nvPr>
            <p:ph type="body" sz="half" idx="1"/>
          </p:nvPr>
        </p:nvSpPr>
        <p:spPr>
          <a:xfrm>
            <a:off x="533400" y="1447800"/>
            <a:ext cx="3810000" cy="4114800"/>
          </a:xfrm>
        </p:spPr>
        <p:txBody>
          <a:bodyPr/>
          <a:lstStyle/>
          <a:p>
            <a:pPr>
              <a:lnSpc>
                <a:spcPct val="90000"/>
              </a:lnSpc>
              <a:buFontTx/>
              <a:buNone/>
            </a:pPr>
            <a:r>
              <a:rPr lang="en-GB">
                <a:solidFill>
                  <a:schemeClr val="tx2"/>
                </a:solidFill>
              </a:rPr>
              <a:t>	“Healthy” smokers</a:t>
            </a:r>
          </a:p>
          <a:p>
            <a:pPr>
              <a:lnSpc>
                <a:spcPct val="90000"/>
              </a:lnSpc>
            </a:pPr>
            <a:r>
              <a:rPr lang="en-GB"/>
              <a:t>Mortality risk may take up to 10 years after cessation to reach that of non-smoker; </a:t>
            </a:r>
          </a:p>
          <a:p>
            <a:pPr>
              <a:lnSpc>
                <a:spcPct val="90000"/>
              </a:lnSpc>
            </a:pPr>
            <a:r>
              <a:rPr lang="en-GB"/>
              <a:t>Acute myocardial infarction (heart attack) risk declines in only 3-4 years</a:t>
            </a:r>
          </a:p>
        </p:txBody>
      </p:sp>
      <p:sp>
        <p:nvSpPr>
          <p:cNvPr id="68612" name="Rectangle 4"/>
          <p:cNvSpPr>
            <a:spLocks noGrp="1" noChangeArrowheads="1"/>
          </p:cNvSpPr>
          <p:nvPr>
            <p:ph type="body" sz="half" idx="2"/>
          </p:nvPr>
        </p:nvSpPr>
        <p:spPr>
          <a:xfrm>
            <a:off x="5029200" y="1447800"/>
            <a:ext cx="3868738" cy="4114800"/>
          </a:xfrm>
        </p:spPr>
        <p:txBody>
          <a:bodyPr/>
          <a:lstStyle/>
          <a:p>
            <a:pPr>
              <a:lnSpc>
                <a:spcPct val="90000"/>
              </a:lnSpc>
              <a:buFontTx/>
              <a:buNone/>
            </a:pPr>
            <a:r>
              <a:rPr lang="en-GB" sz="2100"/>
              <a:t>	</a:t>
            </a:r>
            <a:r>
              <a:rPr lang="en-GB">
                <a:solidFill>
                  <a:schemeClr val="tx2"/>
                </a:solidFill>
              </a:rPr>
              <a:t>Smokers with CHD</a:t>
            </a:r>
          </a:p>
          <a:p>
            <a:pPr>
              <a:lnSpc>
                <a:spcPct val="90000"/>
              </a:lnSpc>
            </a:pPr>
            <a:r>
              <a:rPr lang="en-GB"/>
              <a:t>Cessation halves risk during 1-13 years of follow-up (Eur Heart J 1999;20:1773)</a:t>
            </a:r>
          </a:p>
          <a:p>
            <a:pPr>
              <a:lnSpc>
                <a:spcPct val="90000"/>
              </a:lnSpc>
            </a:pPr>
            <a:r>
              <a:rPr lang="en-GB"/>
              <a:t>One of every five smokers that quits avoids CHD event during 10 years</a:t>
            </a:r>
          </a:p>
          <a:p>
            <a:pPr>
              <a:lnSpc>
                <a:spcPct val="90000"/>
              </a:lnSpc>
            </a:pPr>
            <a:endParaRPr lang="en-GB"/>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ph type="title"/>
          </p:nvPr>
        </p:nvSpPr>
        <p:spPr bwMode="auto">
          <a:xfrm>
            <a:off x="1066800" y="838200"/>
            <a:ext cx="7696200" cy="685800"/>
          </a:xfrm>
          <a:noFill/>
          <a:ln cap="flat">
            <a:miter lim="800000"/>
            <a:headEnd/>
            <a:tailEnd/>
          </a:ln>
        </p:spPr>
        <p:txBody>
          <a:bodyPr vert="horz" wrap="square" lIns="91440" tIns="45720" rIns="91440" bIns="45720" numCol="1" anchor="t" anchorCtr="0" compatLnSpc="1">
            <a:prstTxWarp prst="textNoShape">
              <a:avLst/>
            </a:prstTxWarp>
          </a:bodyPr>
          <a:lstStyle/>
          <a:p>
            <a:r>
              <a:rPr lang="en-GB" sz="3600"/>
              <a:t>Blood pressure, stroke, renal function</a:t>
            </a:r>
          </a:p>
        </p:txBody>
      </p:sp>
      <p:sp>
        <p:nvSpPr>
          <p:cNvPr id="69635" name="Rectangle 3"/>
          <p:cNvSpPr>
            <a:spLocks noGrp="1" noChangeArrowheads="1"/>
          </p:cNvSpPr>
          <p:nvPr>
            <p:ph type="body" idx="1"/>
          </p:nvPr>
        </p:nvSpPr>
        <p:spPr>
          <a:xfrm>
            <a:off x="687388" y="2019300"/>
            <a:ext cx="8228012" cy="4114800"/>
          </a:xfrm>
        </p:spPr>
        <p:txBody>
          <a:bodyPr/>
          <a:lstStyle/>
          <a:p>
            <a:pPr>
              <a:lnSpc>
                <a:spcPct val="90000"/>
              </a:lnSpc>
            </a:pPr>
            <a:r>
              <a:rPr lang="en-GB" sz="2400"/>
              <a:t>Blood pressure increased (independently of body weight) after cessation in several long-term studies</a:t>
            </a:r>
          </a:p>
          <a:p>
            <a:pPr>
              <a:lnSpc>
                <a:spcPct val="90000"/>
              </a:lnSpc>
            </a:pPr>
            <a:r>
              <a:rPr lang="en-GB" sz="2400"/>
              <a:t>24-hour BP monitoring showed daytime lowering of BP after 1 week of cessation (Hypertension 1999;33:586)</a:t>
            </a:r>
          </a:p>
          <a:p>
            <a:pPr>
              <a:lnSpc>
                <a:spcPct val="90000"/>
              </a:lnSpc>
            </a:pPr>
            <a:r>
              <a:rPr lang="en-GB" sz="2400"/>
              <a:t>Former smokers have decreased carotid artery stenosis compared to current smokers</a:t>
            </a:r>
          </a:p>
          <a:p>
            <a:pPr>
              <a:lnSpc>
                <a:spcPct val="90000"/>
              </a:lnSpc>
            </a:pPr>
            <a:r>
              <a:rPr lang="en-GB" sz="2400"/>
              <a:t>Cessation reduces risk of stroke to non-smoker level after 5 years</a:t>
            </a:r>
          </a:p>
          <a:p>
            <a:pPr>
              <a:lnSpc>
                <a:spcPct val="90000"/>
              </a:lnSpc>
            </a:pPr>
            <a:r>
              <a:rPr lang="en-GB" sz="2400"/>
              <a:t>Drug treatment of hypertension is less effective in smokers</a:t>
            </a:r>
          </a:p>
          <a:p>
            <a:pPr>
              <a:lnSpc>
                <a:spcPct val="90000"/>
              </a:lnSpc>
            </a:pPr>
            <a:r>
              <a:rPr lang="en-GB" sz="2400"/>
              <a:t>Former smokers have less renal function abnormalities than continuing smokers</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p:cNvSpPr>
          <p:nvPr>
            <p:ph type="title"/>
          </p:nvPr>
        </p:nvSpPr>
        <p:spPr bwMode="auto">
          <a:xfrm>
            <a:off x="685800" y="609600"/>
            <a:ext cx="8305800" cy="1143000"/>
          </a:xfrm>
          <a:noFill/>
          <a:ln cap="flat">
            <a:miter lim="800000"/>
            <a:headEnd/>
            <a:tailEnd/>
          </a:ln>
        </p:spPr>
        <p:txBody>
          <a:bodyPr vert="horz" wrap="square" lIns="91440" tIns="45720" rIns="91440" bIns="45720" numCol="1" anchor="t" anchorCtr="0" compatLnSpc="1">
            <a:prstTxWarp prst="textNoShape">
              <a:avLst/>
            </a:prstTxWarp>
          </a:bodyPr>
          <a:lstStyle/>
          <a:p>
            <a:r>
              <a:rPr lang="en-GB" sz="3600"/>
              <a:t>Pulmonary function</a:t>
            </a:r>
          </a:p>
        </p:txBody>
      </p:sp>
      <p:sp>
        <p:nvSpPr>
          <p:cNvPr id="67587" name="Rectangle 3"/>
          <p:cNvSpPr>
            <a:spLocks noGrp="1" noChangeArrowheads="1"/>
          </p:cNvSpPr>
          <p:nvPr>
            <p:ph type="body" idx="1"/>
          </p:nvPr>
        </p:nvSpPr>
        <p:spPr>
          <a:xfrm>
            <a:off x="685800" y="1981200"/>
            <a:ext cx="7848600" cy="4114800"/>
          </a:xfrm>
        </p:spPr>
        <p:txBody>
          <a:bodyPr/>
          <a:lstStyle/>
          <a:p>
            <a:r>
              <a:rPr lang="nb-NO" sz="3300"/>
              <a:t>Lung health study </a:t>
            </a:r>
            <a:r>
              <a:rPr lang="nb-NO" sz="2000"/>
              <a:t>(JAMA 1994;272:1497)</a:t>
            </a:r>
            <a:endParaRPr lang="en-GB" sz="2000"/>
          </a:p>
          <a:p>
            <a:pPr lvl="1"/>
            <a:r>
              <a:rPr lang="en-GB" sz="2900"/>
              <a:t>Randomised</a:t>
            </a:r>
          </a:p>
          <a:p>
            <a:pPr lvl="1"/>
            <a:r>
              <a:rPr lang="en-GB" sz="2900"/>
              <a:t>Slower decline in pulmonary function in intervention group</a:t>
            </a:r>
          </a:p>
          <a:p>
            <a:pPr lvl="1"/>
            <a:r>
              <a:rPr lang="en-GB" sz="2900"/>
              <a:t>Fewer respiratory symptoms</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86" name="Group 62"/>
          <p:cNvGrpSpPr>
            <a:grpSpLocks/>
          </p:cNvGrpSpPr>
          <p:nvPr/>
        </p:nvGrpSpPr>
        <p:grpSpPr bwMode="auto">
          <a:xfrm>
            <a:off x="228600" y="1404938"/>
            <a:ext cx="8597900" cy="5491162"/>
            <a:chOff x="144" y="885"/>
            <a:chExt cx="5416" cy="3459"/>
          </a:xfrm>
        </p:grpSpPr>
        <p:sp>
          <p:nvSpPr>
            <p:cNvPr id="1027" name="Line 3"/>
            <p:cNvSpPr>
              <a:spLocks noChangeShapeType="1"/>
            </p:cNvSpPr>
            <p:nvPr/>
          </p:nvSpPr>
          <p:spPr bwMode="auto">
            <a:xfrm flipV="1">
              <a:off x="1049" y="3537"/>
              <a:ext cx="1" cy="62"/>
            </a:xfrm>
            <a:prstGeom prst="line">
              <a:avLst/>
            </a:prstGeom>
            <a:noFill/>
            <a:ln w="14288">
              <a:solidFill>
                <a:srgbClr val="000000"/>
              </a:solidFill>
              <a:round/>
              <a:headEnd/>
              <a:tailEnd/>
            </a:ln>
          </p:spPr>
          <p:txBody>
            <a:bodyPr/>
            <a:lstStyle/>
            <a:p>
              <a:endParaRPr lang="en-US"/>
            </a:p>
          </p:txBody>
        </p:sp>
        <p:sp>
          <p:nvSpPr>
            <p:cNvPr id="1028" name="Line 4"/>
            <p:cNvSpPr>
              <a:spLocks noChangeShapeType="1"/>
            </p:cNvSpPr>
            <p:nvPr/>
          </p:nvSpPr>
          <p:spPr bwMode="auto">
            <a:xfrm flipV="1">
              <a:off x="1656" y="3537"/>
              <a:ext cx="1" cy="62"/>
            </a:xfrm>
            <a:prstGeom prst="line">
              <a:avLst/>
            </a:prstGeom>
            <a:noFill/>
            <a:ln w="14288">
              <a:solidFill>
                <a:srgbClr val="000000"/>
              </a:solidFill>
              <a:round/>
              <a:headEnd/>
              <a:tailEnd/>
            </a:ln>
          </p:spPr>
          <p:txBody>
            <a:bodyPr/>
            <a:lstStyle/>
            <a:p>
              <a:endParaRPr lang="en-US"/>
            </a:p>
          </p:txBody>
        </p:sp>
        <p:sp>
          <p:nvSpPr>
            <p:cNvPr id="1029" name="Line 5"/>
            <p:cNvSpPr>
              <a:spLocks noChangeShapeType="1"/>
            </p:cNvSpPr>
            <p:nvPr/>
          </p:nvSpPr>
          <p:spPr bwMode="auto">
            <a:xfrm flipV="1">
              <a:off x="2260" y="3537"/>
              <a:ext cx="1" cy="62"/>
            </a:xfrm>
            <a:prstGeom prst="line">
              <a:avLst/>
            </a:prstGeom>
            <a:noFill/>
            <a:ln w="14288">
              <a:solidFill>
                <a:srgbClr val="000000"/>
              </a:solidFill>
              <a:round/>
              <a:headEnd/>
              <a:tailEnd/>
            </a:ln>
          </p:spPr>
          <p:txBody>
            <a:bodyPr/>
            <a:lstStyle/>
            <a:p>
              <a:endParaRPr lang="en-US"/>
            </a:p>
          </p:txBody>
        </p:sp>
        <p:sp>
          <p:nvSpPr>
            <p:cNvPr id="1030" name="Line 6"/>
            <p:cNvSpPr>
              <a:spLocks noChangeShapeType="1"/>
            </p:cNvSpPr>
            <p:nvPr/>
          </p:nvSpPr>
          <p:spPr bwMode="auto">
            <a:xfrm flipV="1">
              <a:off x="2867" y="3537"/>
              <a:ext cx="1" cy="62"/>
            </a:xfrm>
            <a:prstGeom prst="line">
              <a:avLst/>
            </a:prstGeom>
            <a:noFill/>
            <a:ln w="14288">
              <a:solidFill>
                <a:srgbClr val="000000"/>
              </a:solidFill>
              <a:round/>
              <a:headEnd/>
              <a:tailEnd/>
            </a:ln>
          </p:spPr>
          <p:txBody>
            <a:bodyPr/>
            <a:lstStyle/>
            <a:p>
              <a:endParaRPr lang="en-US"/>
            </a:p>
          </p:txBody>
        </p:sp>
        <p:sp>
          <p:nvSpPr>
            <p:cNvPr id="1031" name="Line 7"/>
            <p:cNvSpPr>
              <a:spLocks noChangeShapeType="1"/>
            </p:cNvSpPr>
            <p:nvPr/>
          </p:nvSpPr>
          <p:spPr bwMode="auto">
            <a:xfrm flipV="1">
              <a:off x="3471" y="3537"/>
              <a:ext cx="1" cy="62"/>
            </a:xfrm>
            <a:prstGeom prst="line">
              <a:avLst/>
            </a:prstGeom>
            <a:noFill/>
            <a:ln w="14288">
              <a:solidFill>
                <a:srgbClr val="000000"/>
              </a:solidFill>
              <a:round/>
              <a:headEnd/>
              <a:tailEnd/>
            </a:ln>
          </p:spPr>
          <p:txBody>
            <a:bodyPr/>
            <a:lstStyle/>
            <a:p>
              <a:endParaRPr lang="en-US"/>
            </a:p>
          </p:txBody>
        </p:sp>
        <p:sp>
          <p:nvSpPr>
            <p:cNvPr id="1032" name="Line 8"/>
            <p:cNvSpPr>
              <a:spLocks noChangeShapeType="1"/>
            </p:cNvSpPr>
            <p:nvPr/>
          </p:nvSpPr>
          <p:spPr bwMode="auto">
            <a:xfrm flipV="1">
              <a:off x="4078" y="3537"/>
              <a:ext cx="1" cy="62"/>
            </a:xfrm>
            <a:prstGeom prst="line">
              <a:avLst/>
            </a:prstGeom>
            <a:noFill/>
            <a:ln w="14288">
              <a:solidFill>
                <a:srgbClr val="000000"/>
              </a:solidFill>
              <a:round/>
              <a:headEnd/>
              <a:tailEnd/>
            </a:ln>
          </p:spPr>
          <p:txBody>
            <a:bodyPr/>
            <a:lstStyle/>
            <a:p>
              <a:endParaRPr lang="en-US"/>
            </a:p>
          </p:txBody>
        </p:sp>
        <p:sp>
          <p:nvSpPr>
            <p:cNvPr id="1033" name="Line 9"/>
            <p:cNvSpPr>
              <a:spLocks noChangeShapeType="1"/>
            </p:cNvSpPr>
            <p:nvPr/>
          </p:nvSpPr>
          <p:spPr bwMode="auto">
            <a:xfrm flipV="1">
              <a:off x="4683" y="3537"/>
              <a:ext cx="1" cy="62"/>
            </a:xfrm>
            <a:prstGeom prst="line">
              <a:avLst/>
            </a:prstGeom>
            <a:noFill/>
            <a:ln w="14288">
              <a:solidFill>
                <a:srgbClr val="000000"/>
              </a:solidFill>
              <a:round/>
              <a:headEnd/>
              <a:tailEnd/>
            </a:ln>
          </p:spPr>
          <p:txBody>
            <a:bodyPr/>
            <a:lstStyle/>
            <a:p>
              <a:endParaRPr lang="en-US"/>
            </a:p>
          </p:txBody>
        </p:sp>
        <p:sp>
          <p:nvSpPr>
            <p:cNvPr id="1034" name="Line 10"/>
            <p:cNvSpPr>
              <a:spLocks noChangeShapeType="1"/>
            </p:cNvSpPr>
            <p:nvPr/>
          </p:nvSpPr>
          <p:spPr bwMode="auto">
            <a:xfrm flipV="1">
              <a:off x="5289" y="3537"/>
              <a:ext cx="1" cy="62"/>
            </a:xfrm>
            <a:prstGeom prst="line">
              <a:avLst/>
            </a:prstGeom>
            <a:noFill/>
            <a:ln w="14288">
              <a:solidFill>
                <a:srgbClr val="000000"/>
              </a:solidFill>
              <a:round/>
              <a:headEnd/>
              <a:tailEnd/>
            </a:ln>
          </p:spPr>
          <p:txBody>
            <a:bodyPr/>
            <a:lstStyle/>
            <a:p>
              <a:endParaRPr lang="en-US"/>
            </a:p>
          </p:txBody>
        </p:sp>
        <p:sp>
          <p:nvSpPr>
            <p:cNvPr id="1035" name="Line 11"/>
            <p:cNvSpPr>
              <a:spLocks noChangeShapeType="1"/>
            </p:cNvSpPr>
            <p:nvPr/>
          </p:nvSpPr>
          <p:spPr bwMode="auto">
            <a:xfrm>
              <a:off x="986" y="3537"/>
              <a:ext cx="4303" cy="1"/>
            </a:xfrm>
            <a:prstGeom prst="line">
              <a:avLst/>
            </a:prstGeom>
            <a:noFill/>
            <a:ln w="14288">
              <a:solidFill>
                <a:srgbClr val="000000"/>
              </a:solidFill>
              <a:round/>
              <a:headEnd/>
              <a:tailEnd/>
            </a:ln>
          </p:spPr>
          <p:txBody>
            <a:bodyPr/>
            <a:lstStyle/>
            <a:p>
              <a:endParaRPr lang="en-US"/>
            </a:p>
          </p:txBody>
        </p:sp>
        <p:sp>
          <p:nvSpPr>
            <p:cNvPr id="1036" name="Line 12"/>
            <p:cNvSpPr>
              <a:spLocks noChangeShapeType="1"/>
            </p:cNvSpPr>
            <p:nvPr/>
          </p:nvSpPr>
          <p:spPr bwMode="auto">
            <a:xfrm>
              <a:off x="986" y="3024"/>
              <a:ext cx="4303" cy="1"/>
            </a:xfrm>
            <a:prstGeom prst="line">
              <a:avLst/>
            </a:prstGeom>
            <a:noFill/>
            <a:ln w="14288">
              <a:solidFill>
                <a:srgbClr val="000000"/>
              </a:solidFill>
              <a:round/>
              <a:headEnd/>
              <a:tailEnd/>
            </a:ln>
          </p:spPr>
          <p:txBody>
            <a:bodyPr/>
            <a:lstStyle/>
            <a:p>
              <a:endParaRPr lang="en-US"/>
            </a:p>
          </p:txBody>
        </p:sp>
        <p:sp>
          <p:nvSpPr>
            <p:cNvPr id="1037" name="Line 13"/>
            <p:cNvSpPr>
              <a:spLocks noChangeShapeType="1"/>
            </p:cNvSpPr>
            <p:nvPr/>
          </p:nvSpPr>
          <p:spPr bwMode="auto">
            <a:xfrm>
              <a:off x="986" y="2508"/>
              <a:ext cx="4303" cy="1"/>
            </a:xfrm>
            <a:prstGeom prst="line">
              <a:avLst/>
            </a:prstGeom>
            <a:noFill/>
            <a:ln w="14288">
              <a:solidFill>
                <a:srgbClr val="000000"/>
              </a:solidFill>
              <a:round/>
              <a:headEnd/>
              <a:tailEnd/>
            </a:ln>
          </p:spPr>
          <p:txBody>
            <a:bodyPr/>
            <a:lstStyle/>
            <a:p>
              <a:endParaRPr lang="en-US"/>
            </a:p>
          </p:txBody>
        </p:sp>
        <p:sp>
          <p:nvSpPr>
            <p:cNvPr id="1038" name="Line 14"/>
            <p:cNvSpPr>
              <a:spLocks noChangeShapeType="1"/>
            </p:cNvSpPr>
            <p:nvPr/>
          </p:nvSpPr>
          <p:spPr bwMode="auto">
            <a:xfrm>
              <a:off x="986" y="1995"/>
              <a:ext cx="4303" cy="1"/>
            </a:xfrm>
            <a:prstGeom prst="line">
              <a:avLst/>
            </a:prstGeom>
            <a:noFill/>
            <a:ln w="14288">
              <a:solidFill>
                <a:srgbClr val="000000"/>
              </a:solidFill>
              <a:round/>
              <a:headEnd/>
              <a:tailEnd/>
            </a:ln>
          </p:spPr>
          <p:txBody>
            <a:bodyPr/>
            <a:lstStyle/>
            <a:p>
              <a:endParaRPr lang="en-US"/>
            </a:p>
          </p:txBody>
        </p:sp>
        <p:sp>
          <p:nvSpPr>
            <p:cNvPr id="1039" name="Line 15"/>
            <p:cNvSpPr>
              <a:spLocks noChangeShapeType="1"/>
            </p:cNvSpPr>
            <p:nvPr/>
          </p:nvSpPr>
          <p:spPr bwMode="auto">
            <a:xfrm>
              <a:off x="986" y="1479"/>
              <a:ext cx="4303" cy="1"/>
            </a:xfrm>
            <a:prstGeom prst="line">
              <a:avLst/>
            </a:prstGeom>
            <a:noFill/>
            <a:ln w="14288">
              <a:solidFill>
                <a:srgbClr val="000000"/>
              </a:solidFill>
              <a:round/>
              <a:headEnd/>
              <a:tailEnd/>
            </a:ln>
          </p:spPr>
          <p:txBody>
            <a:bodyPr/>
            <a:lstStyle/>
            <a:p>
              <a:endParaRPr lang="en-US"/>
            </a:p>
          </p:txBody>
        </p:sp>
        <p:sp>
          <p:nvSpPr>
            <p:cNvPr id="1040" name="Line 16"/>
            <p:cNvSpPr>
              <a:spLocks noChangeShapeType="1"/>
            </p:cNvSpPr>
            <p:nvPr/>
          </p:nvSpPr>
          <p:spPr bwMode="auto">
            <a:xfrm>
              <a:off x="986" y="966"/>
              <a:ext cx="4303" cy="1"/>
            </a:xfrm>
            <a:prstGeom prst="line">
              <a:avLst/>
            </a:prstGeom>
            <a:noFill/>
            <a:ln w="14288">
              <a:solidFill>
                <a:srgbClr val="000000"/>
              </a:solidFill>
              <a:round/>
              <a:headEnd/>
              <a:tailEnd/>
            </a:ln>
          </p:spPr>
          <p:txBody>
            <a:bodyPr/>
            <a:lstStyle/>
            <a:p>
              <a:endParaRPr lang="en-US"/>
            </a:p>
          </p:txBody>
        </p:sp>
        <p:sp>
          <p:nvSpPr>
            <p:cNvPr id="1041" name="Rectangle 17"/>
            <p:cNvSpPr>
              <a:spLocks noChangeArrowheads="1"/>
            </p:cNvSpPr>
            <p:nvPr/>
          </p:nvSpPr>
          <p:spPr bwMode="auto">
            <a:xfrm>
              <a:off x="582" y="3458"/>
              <a:ext cx="233" cy="202"/>
            </a:xfrm>
            <a:prstGeom prst="rect">
              <a:avLst/>
            </a:prstGeom>
            <a:noFill/>
            <a:ln w="9525">
              <a:noFill/>
              <a:miter lim="800000"/>
              <a:headEnd/>
              <a:tailEnd/>
            </a:ln>
          </p:spPr>
          <p:txBody>
            <a:bodyPr wrap="none" lIns="0" tIns="0" rIns="0" bIns="0">
              <a:spAutoFit/>
            </a:bodyPr>
            <a:lstStyle/>
            <a:p>
              <a:r>
                <a:rPr lang="en-GB" sz="2100" b="1">
                  <a:solidFill>
                    <a:srgbClr val="FFFF00"/>
                  </a:solidFill>
                  <a:latin typeface="Arial" pitchFamily="34" charset="0"/>
                </a:rPr>
                <a:t>2.4</a:t>
              </a:r>
              <a:endParaRPr lang="en-GB">
                <a:solidFill>
                  <a:srgbClr val="FFFF00"/>
                </a:solidFill>
                <a:latin typeface="Arial" pitchFamily="34" charset="0"/>
              </a:endParaRPr>
            </a:p>
          </p:txBody>
        </p:sp>
        <p:sp>
          <p:nvSpPr>
            <p:cNvPr id="1042" name="Rectangle 18"/>
            <p:cNvSpPr>
              <a:spLocks noChangeArrowheads="1"/>
            </p:cNvSpPr>
            <p:nvPr/>
          </p:nvSpPr>
          <p:spPr bwMode="auto">
            <a:xfrm>
              <a:off x="582" y="2943"/>
              <a:ext cx="233" cy="202"/>
            </a:xfrm>
            <a:prstGeom prst="rect">
              <a:avLst/>
            </a:prstGeom>
            <a:noFill/>
            <a:ln w="9525">
              <a:noFill/>
              <a:miter lim="800000"/>
              <a:headEnd/>
              <a:tailEnd/>
            </a:ln>
          </p:spPr>
          <p:txBody>
            <a:bodyPr wrap="none" lIns="0" tIns="0" rIns="0" bIns="0">
              <a:spAutoFit/>
            </a:bodyPr>
            <a:lstStyle/>
            <a:p>
              <a:r>
                <a:rPr lang="en-GB" sz="2100" b="1">
                  <a:solidFill>
                    <a:srgbClr val="FFFF00"/>
                  </a:solidFill>
                  <a:latin typeface="Arial" pitchFamily="34" charset="0"/>
                </a:rPr>
                <a:t>2.5</a:t>
              </a:r>
              <a:endParaRPr lang="en-GB">
                <a:solidFill>
                  <a:srgbClr val="FFFF00"/>
                </a:solidFill>
                <a:latin typeface="Arial" pitchFamily="34" charset="0"/>
              </a:endParaRPr>
            </a:p>
          </p:txBody>
        </p:sp>
        <p:sp>
          <p:nvSpPr>
            <p:cNvPr id="1043" name="Rectangle 19"/>
            <p:cNvSpPr>
              <a:spLocks noChangeArrowheads="1"/>
            </p:cNvSpPr>
            <p:nvPr/>
          </p:nvSpPr>
          <p:spPr bwMode="auto">
            <a:xfrm>
              <a:off x="582" y="2429"/>
              <a:ext cx="233" cy="202"/>
            </a:xfrm>
            <a:prstGeom prst="rect">
              <a:avLst/>
            </a:prstGeom>
            <a:noFill/>
            <a:ln w="9525">
              <a:noFill/>
              <a:miter lim="800000"/>
              <a:headEnd/>
              <a:tailEnd/>
            </a:ln>
          </p:spPr>
          <p:txBody>
            <a:bodyPr wrap="none" lIns="0" tIns="0" rIns="0" bIns="0">
              <a:spAutoFit/>
            </a:bodyPr>
            <a:lstStyle/>
            <a:p>
              <a:r>
                <a:rPr lang="en-GB" sz="2100" b="1">
                  <a:solidFill>
                    <a:srgbClr val="FFFF00"/>
                  </a:solidFill>
                  <a:latin typeface="Arial" pitchFamily="34" charset="0"/>
                </a:rPr>
                <a:t>2.6</a:t>
              </a:r>
              <a:endParaRPr lang="en-GB">
                <a:solidFill>
                  <a:srgbClr val="FFFF00"/>
                </a:solidFill>
                <a:latin typeface="Arial" pitchFamily="34" charset="0"/>
              </a:endParaRPr>
            </a:p>
          </p:txBody>
        </p:sp>
        <p:sp>
          <p:nvSpPr>
            <p:cNvPr id="1044" name="Rectangle 20"/>
            <p:cNvSpPr>
              <a:spLocks noChangeArrowheads="1"/>
            </p:cNvSpPr>
            <p:nvPr/>
          </p:nvSpPr>
          <p:spPr bwMode="auto">
            <a:xfrm>
              <a:off x="582" y="1914"/>
              <a:ext cx="233" cy="202"/>
            </a:xfrm>
            <a:prstGeom prst="rect">
              <a:avLst/>
            </a:prstGeom>
            <a:noFill/>
            <a:ln w="9525">
              <a:noFill/>
              <a:miter lim="800000"/>
              <a:headEnd/>
              <a:tailEnd/>
            </a:ln>
          </p:spPr>
          <p:txBody>
            <a:bodyPr wrap="none" lIns="0" tIns="0" rIns="0" bIns="0">
              <a:spAutoFit/>
            </a:bodyPr>
            <a:lstStyle/>
            <a:p>
              <a:r>
                <a:rPr lang="en-GB" sz="2100" b="1">
                  <a:solidFill>
                    <a:srgbClr val="FFFF00"/>
                  </a:solidFill>
                  <a:latin typeface="Arial" pitchFamily="34" charset="0"/>
                </a:rPr>
                <a:t>2.7</a:t>
              </a:r>
              <a:endParaRPr lang="en-GB">
                <a:solidFill>
                  <a:srgbClr val="FFFF00"/>
                </a:solidFill>
                <a:latin typeface="Arial" pitchFamily="34" charset="0"/>
              </a:endParaRPr>
            </a:p>
          </p:txBody>
        </p:sp>
        <p:sp>
          <p:nvSpPr>
            <p:cNvPr id="1045" name="Rectangle 21"/>
            <p:cNvSpPr>
              <a:spLocks noChangeArrowheads="1"/>
            </p:cNvSpPr>
            <p:nvPr/>
          </p:nvSpPr>
          <p:spPr bwMode="auto">
            <a:xfrm>
              <a:off x="582" y="1400"/>
              <a:ext cx="233" cy="202"/>
            </a:xfrm>
            <a:prstGeom prst="rect">
              <a:avLst/>
            </a:prstGeom>
            <a:noFill/>
            <a:ln w="9525">
              <a:noFill/>
              <a:miter lim="800000"/>
              <a:headEnd/>
              <a:tailEnd/>
            </a:ln>
          </p:spPr>
          <p:txBody>
            <a:bodyPr wrap="none" lIns="0" tIns="0" rIns="0" bIns="0">
              <a:spAutoFit/>
            </a:bodyPr>
            <a:lstStyle/>
            <a:p>
              <a:r>
                <a:rPr lang="en-GB" sz="2100" b="1">
                  <a:solidFill>
                    <a:srgbClr val="FFFF00"/>
                  </a:solidFill>
                  <a:latin typeface="Arial" pitchFamily="34" charset="0"/>
                </a:rPr>
                <a:t>2.8</a:t>
              </a:r>
              <a:endParaRPr lang="en-GB">
                <a:solidFill>
                  <a:srgbClr val="FFFF00"/>
                </a:solidFill>
                <a:latin typeface="Arial" pitchFamily="34" charset="0"/>
              </a:endParaRPr>
            </a:p>
          </p:txBody>
        </p:sp>
        <p:sp>
          <p:nvSpPr>
            <p:cNvPr id="1046" name="Rectangle 22"/>
            <p:cNvSpPr>
              <a:spLocks noChangeArrowheads="1"/>
            </p:cNvSpPr>
            <p:nvPr/>
          </p:nvSpPr>
          <p:spPr bwMode="auto">
            <a:xfrm>
              <a:off x="582" y="885"/>
              <a:ext cx="233" cy="202"/>
            </a:xfrm>
            <a:prstGeom prst="rect">
              <a:avLst/>
            </a:prstGeom>
            <a:noFill/>
            <a:ln w="9525">
              <a:noFill/>
              <a:miter lim="800000"/>
              <a:headEnd/>
              <a:tailEnd/>
            </a:ln>
          </p:spPr>
          <p:txBody>
            <a:bodyPr wrap="none" lIns="0" tIns="0" rIns="0" bIns="0">
              <a:spAutoFit/>
            </a:bodyPr>
            <a:lstStyle/>
            <a:p>
              <a:r>
                <a:rPr lang="en-GB" sz="2100" b="1">
                  <a:solidFill>
                    <a:srgbClr val="FFFF00"/>
                  </a:solidFill>
                  <a:latin typeface="Arial" pitchFamily="34" charset="0"/>
                </a:rPr>
                <a:t>2.9</a:t>
              </a:r>
              <a:endParaRPr lang="en-GB">
                <a:solidFill>
                  <a:srgbClr val="FFFF00"/>
                </a:solidFill>
                <a:latin typeface="Arial" pitchFamily="34" charset="0"/>
              </a:endParaRPr>
            </a:p>
          </p:txBody>
        </p:sp>
        <p:sp>
          <p:nvSpPr>
            <p:cNvPr id="1047" name="Rectangle 23"/>
            <p:cNvSpPr>
              <a:spLocks noChangeArrowheads="1"/>
            </p:cNvSpPr>
            <p:nvPr/>
          </p:nvSpPr>
          <p:spPr bwMode="auto">
            <a:xfrm rot="16200000">
              <a:off x="-624" y="2154"/>
              <a:ext cx="2018" cy="202"/>
            </a:xfrm>
            <a:prstGeom prst="rect">
              <a:avLst/>
            </a:prstGeom>
            <a:noFill/>
            <a:ln w="9525">
              <a:noFill/>
              <a:miter lim="800000"/>
              <a:headEnd/>
              <a:tailEnd/>
            </a:ln>
          </p:spPr>
          <p:txBody>
            <a:bodyPr wrap="none" lIns="0" tIns="0" rIns="0" bIns="0">
              <a:spAutoFit/>
            </a:bodyPr>
            <a:lstStyle/>
            <a:p>
              <a:r>
                <a:rPr lang="en-GB" sz="2100" b="1">
                  <a:solidFill>
                    <a:srgbClr val="FFFF00"/>
                  </a:solidFill>
                  <a:latin typeface="Arial" pitchFamily="34" charset="0"/>
                </a:rPr>
                <a:t>Postbronchodilator FEV1</a:t>
              </a:r>
              <a:endParaRPr lang="en-GB">
                <a:solidFill>
                  <a:srgbClr val="FFFF00"/>
                </a:solidFill>
                <a:latin typeface="Arial" pitchFamily="34" charset="0"/>
              </a:endParaRPr>
            </a:p>
          </p:txBody>
        </p:sp>
        <p:sp>
          <p:nvSpPr>
            <p:cNvPr id="1050" name="Line 26"/>
            <p:cNvSpPr>
              <a:spLocks noChangeShapeType="1"/>
            </p:cNvSpPr>
            <p:nvPr/>
          </p:nvSpPr>
          <p:spPr bwMode="auto">
            <a:xfrm flipV="1">
              <a:off x="1701" y="1120"/>
              <a:ext cx="514" cy="284"/>
            </a:xfrm>
            <a:prstGeom prst="line">
              <a:avLst/>
            </a:prstGeom>
            <a:noFill/>
            <a:ln w="30163">
              <a:solidFill>
                <a:srgbClr val="00FF00"/>
              </a:solidFill>
              <a:round/>
              <a:headEnd/>
              <a:tailEnd/>
            </a:ln>
          </p:spPr>
          <p:txBody>
            <a:bodyPr/>
            <a:lstStyle/>
            <a:p>
              <a:endParaRPr lang="en-US"/>
            </a:p>
          </p:txBody>
        </p:sp>
        <p:sp>
          <p:nvSpPr>
            <p:cNvPr id="1051" name="Line 27"/>
            <p:cNvSpPr>
              <a:spLocks noChangeShapeType="1"/>
            </p:cNvSpPr>
            <p:nvPr/>
          </p:nvSpPr>
          <p:spPr bwMode="auto">
            <a:xfrm>
              <a:off x="2313" y="1096"/>
              <a:ext cx="501" cy="22"/>
            </a:xfrm>
            <a:prstGeom prst="line">
              <a:avLst/>
            </a:prstGeom>
            <a:noFill/>
            <a:ln w="30163">
              <a:solidFill>
                <a:srgbClr val="00FF00"/>
              </a:solidFill>
              <a:round/>
              <a:headEnd/>
              <a:tailEnd/>
            </a:ln>
          </p:spPr>
          <p:txBody>
            <a:bodyPr/>
            <a:lstStyle/>
            <a:p>
              <a:endParaRPr lang="en-US"/>
            </a:p>
          </p:txBody>
        </p:sp>
        <p:sp>
          <p:nvSpPr>
            <p:cNvPr id="1052" name="Line 28"/>
            <p:cNvSpPr>
              <a:spLocks noChangeShapeType="1"/>
            </p:cNvSpPr>
            <p:nvPr/>
          </p:nvSpPr>
          <p:spPr bwMode="auto">
            <a:xfrm>
              <a:off x="2918" y="1133"/>
              <a:ext cx="502" cy="129"/>
            </a:xfrm>
            <a:prstGeom prst="line">
              <a:avLst/>
            </a:prstGeom>
            <a:noFill/>
            <a:ln w="30163">
              <a:solidFill>
                <a:srgbClr val="00FF00"/>
              </a:solidFill>
              <a:round/>
              <a:headEnd/>
              <a:tailEnd/>
            </a:ln>
          </p:spPr>
          <p:txBody>
            <a:bodyPr/>
            <a:lstStyle/>
            <a:p>
              <a:endParaRPr lang="en-US"/>
            </a:p>
          </p:txBody>
        </p:sp>
        <p:sp>
          <p:nvSpPr>
            <p:cNvPr id="1053" name="Line 29"/>
            <p:cNvSpPr>
              <a:spLocks noChangeShapeType="1"/>
            </p:cNvSpPr>
            <p:nvPr/>
          </p:nvSpPr>
          <p:spPr bwMode="auto">
            <a:xfrm>
              <a:off x="3521" y="1291"/>
              <a:ext cx="506" cy="171"/>
            </a:xfrm>
            <a:prstGeom prst="line">
              <a:avLst/>
            </a:prstGeom>
            <a:noFill/>
            <a:ln w="30163">
              <a:solidFill>
                <a:srgbClr val="00FF00"/>
              </a:solidFill>
              <a:round/>
              <a:headEnd/>
              <a:tailEnd/>
            </a:ln>
          </p:spPr>
          <p:txBody>
            <a:bodyPr/>
            <a:lstStyle/>
            <a:p>
              <a:endParaRPr lang="en-US"/>
            </a:p>
          </p:txBody>
        </p:sp>
        <p:sp>
          <p:nvSpPr>
            <p:cNvPr id="1054" name="Line 30"/>
            <p:cNvSpPr>
              <a:spLocks noChangeShapeType="1"/>
            </p:cNvSpPr>
            <p:nvPr/>
          </p:nvSpPr>
          <p:spPr bwMode="auto">
            <a:xfrm>
              <a:off x="4127" y="1495"/>
              <a:ext cx="505" cy="150"/>
            </a:xfrm>
            <a:prstGeom prst="line">
              <a:avLst/>
            </a:prstGeom>
            <a:noFill/>
            <a:ln w="30163">
              <a:solidFill>
                <a:srgbClr val="00FF00"/>
              </a:solidFill>
              <a:round/>
              <a:headEnd/>
              <a:tailEnd/>
            </a:ln>
          </p:spPr>
          <p:txBody>
            <a:bodyPr/>
            <a:lstStyle/>
            <a:p>
              <a:endParaRPr lang="en-US"/>
            </a:p>
          </p:txBody>
        </p:sp>
        <p:sp>
          <p:nvSpPr>
            <p:cNvPr id="1055" name="Freeform 31"/>
            <p:cNvSpPr>
              <a:spLocks/>
            </p:cNvSpPr>
            <p:nvPr/>
          </p:nvSpPr>
          <p:spPr bwMode="auto">
            <a:xfrm>
              <a:off x="1621" y="1394"/>
              <a:ext cx="70" cy="68"/>
            </a:xfrm>
            <a:custGeom>
              <a:avLst/>
              <a:gdLst/>
              <a:ahLst/>
              <a:cxnLst>
                <a:cxn ang="0">
                  <a:pos x="70" y="34"/>
                </a:cxn>
                <a:cxn ang="0">
                  <a:pos x="68" y="25"/>
                </a:cxn>
                <a:cxn ang="0">
                  <a:pos x="65" y="17"/>
                </a:cxn>
                <a:cxn ang="0">
                  <a:pos x="59" y="10"/>
                </a:cxn>
                <a:cxn ang="0">
                  <a:pos x="52" y="5"/>
                </a:cxn>
                <a:cxn ang="0">
                  <a:pos x="44" y="1"/>
                </a:cxn>
                <a:cxn ang="0">
                  <a:pos x="35" y="0"/>
                </a:cxn>
                <a:cxn ang="0">
                  <a:pos x="24" y="1"/>
                </a:cxn>
                <a:cxn ang="0">
                  <a:pos x="17" y="5"/>
                </a:cxn>
                <a:cxn ang="0">
                  <a:pos x="8" y="10"/>
                </a:cxn>
                <a:cxn ang="0">
                  <a:pos x="3" y="17"/>
                </a:cxn>
                <a:cxn ang="0">
                  <a:pos x="0" y="25"/>
                </a:cxn>
                <a:cxn ang="0">
                  <a:pos x="0" y="34"/>
                </a:cxn>
                <a:cxn ang="0">
                  <a:pos x="0" y="42"/>
                </a:cxn>
                <a:cxn ang="0">
                  <a:pos x="3" y="51"/>
                </a:cxn>
                <a:cxn ang="0">
                  <a:pos x="8" y="58"/>
                </a:cxn>
                <a:cxn ang="0">
                  <a:pos x="17" y="63"/>
                </a:cxn>
                <a:cxn ang="0">
                  <a:pos x="24" y="66"/>
                </a:cxn>
                <a:cxn ang="0">
                  <a:pos x="35" y="68"/>
                </a:cxn>
                <a:cxn ang="0">
                  <a:pos x="44" y="66"/>
                </a:cxn>
                <a:cxn ang="0">
                  <a:pos x="52" y="63"/>
                </a:cxn>
                <a:cxn ang="0">
                  <a:pos x="59" y="58"/>
                </a:cxn>
                <a:cxn ang="0">
                  <a:pos x="65" y="51"/>
                </a:cxn>
                <a:cxn ang="0">
                  <a:pos x="68" y="42"/>
                </a:cxn>
                <a:cxn ang="0">
                  <a:pos x="70" y="34"/>
                </a:cxn>
              </a:cxnLst>
              <a:rect l="0" t="0" r="r" b="b"/>
              <a:pathLst>
                <a:path w="70" h="68">
                  <a:moveTo>
                    <a:pt x="70" y="34"/>
                  </a:moveTo>
                  <a:lnTo>
                    <a:pt x="68" y="25"/>
                  </a:lnTo>
                  <a:lnTo>
                    <a:pt x="65" y="17"/>
                  </a:lnTo>
                  <a:lnTo>
                    <a:pt x="59" y="10"/>
                  </a:lnTo>
                  <a:lnTo>
                    <a:pt x="52" y="5"/>
                  </a:lnTo>
                  <a:lnTo>
                    <a:pt x="44" y="1"/>
                  </a:lnTo>
                  <a:lnTo>
                    <a:pt x="35" y="0"/>
                  </a:lnTo>
                  <a:lnTo>
                    <a:pt x="24" y="1"/>
                  </a:lnTo>
                  <a:lnTo>
                    <a:pt x="17" y="5"/>
                  </a:lnTo>
                  <a:lnTo>
                    <a:pt x="8" y="10"/>
                  </a:lnTo>
                  <a:lnTo>
                    <a:pt x="3" y="17"/>
                  </a:lnTo>
                  <a:lnTo>
                    <a:pt x="0" y="25"/>
                  </a:lnTo>
                  <a:lnTo>
                    <a:pt x="0" y="34"/>
                  </a:lnTo>
                  <a:lnTo>
                    <a:pt x="0" y="42"/>
                  </a:lnTo>
                  <a:lnTo>
                    <a:pt x="3" y="51"/>
                  </a:lnTo>
                  <a:lnTo>
                    <a:pt x="8" y="58"/>
                  </a:lnTo>
                  <a:lnTo>
                    <a:pt x="17" y="63"/>
                  </a:lnTo>
                  <a:lnTo>
                    <a:pt x="24" y="66"/>
                  </a:lnTo>
                  <a:lnTo>
                    <a:pt x="35" y="68"/>
                  </a:lnTo>
                  <a:lnTo>
                    <a:pt x="44" y="66"/>
                  </a:lnTo>
                  <a:lnTo>
                    <a:pt x="52" y="63"/>
                  </a:lnTo>
                  <a:lnTo>
                    <a:pt x="59" y="58"/>
                  </a:lnTo>
                  <a:lnTo>
                    <a:pt x="65" y="51"/>
                  </a:lnTo>
                  <a:lnTo>
                    <a:pt x="68" y="42"/>
                  </a:lnTo>
                  <a:lnTo>
                    <a:pt x="70" y="34"/>
                  </a:lnTo>
                </a:path>
              </a:pathLst>
            </a:custGeom>
            <a:noFill/>
            <a:ln w="14288">
              <a:solidFill>
                <a:srgbClr val="00FF00"/>
              </a:solidFill>
              <a:prstDash val="solid"/>
              <a:round/>
              <a:headEnd/>
              <a:tailEnd/>
            </a:ln>
          </p:spPr>
          <p:txBody>
            <a:bodyPr/>
            <a:lstStyle/>
            <a:p>
              <a:endParaRPr lang="en-US"/>
            </a:p>
          </p:txBody>
        </p:sp>
        <p:sp>
          <p:nvSpPr>
            <p:cNvPr id="1056" name="Freeform 32"/>
            <p:cNvSpPr>
              <a:spLocks/>
            </p:cNvSpPr>
            <p:nvPr/>
          </p:nvSpPr>
          <p:spPr bwMode="auto">
            <a:xfrm>
              <a:off x="2225" y="1060"/>
              <a:ext cx="71" cy="68"/>
            </a:xfrm>
            <a:custGeom>
              <a:avLst/>
              <a:gdLst/>
              <a:ahLst/>
              <a:cxnLst>
                <a:cxn ang="0">
                  <a:pos x="71" y="34"/>
                </a:cxn>
                <a:cxn ang="0">
                  <a:pos x="69" y="25"/>
                </a:cxn>
                <a:cxn ang="0">
                  <a:pos x="65" y="17"/>
                </a:cxn>
                <a:cxn ang="0">
                  <a:pos x="60" y="10"/>
                </a:cxn>
                <a:cxn ang="0">
                  <a:pos x="53" y="5"/>
                </a:cxn>
                <a:cxn ang="0">
                  <a:pos x="44" y="1"/>
                </a:cxn>
                <a:cxn ang="0">
                  <a:pos x="35" y="0"/>
                </a:cxn>
                <a:cxn ang="0">
                  <a:pos x="27" y="1"/>
                </a:cxn>
                <a:cxn ang="0">
                  <a:pos x="18" y="5"/>
                </a:cxn>
                <a:cxn ang="0">
                  <a:pos x="11" y="10"/>
                </a:cxn>
                <a:cxn ang="0">
                  <a:pos x="6" y="17"/>
                </a:cxn>
                <a:cxn ang="0">
                  <a:pos x="2" y="25"/>
                </a:cxn>
                <a:cxn ang="0">
                  <a:pos x="0" y="34"/>
                </a:cxn>
                <a:cxn ang="0">
                  <a:pos x="2" y="42"/>
                </a:cxn>
                <a:cxn ang="0">
                  <a:pos x="6" y="51"/>
                </a:cxn>
                <a:cxn ang="0">
                  <a:pos x="11" y="58"/>
                </a:cxn>
                <a:cxn ang="0">
                  <a:pos x="18" y="63"/>
                </a:cxn>
                <a:cxn ang="0">
                  <a:pos x="27" y="66"/>
                </a:cxn>
                <a:cxn ang="0">
                  <a:pos x="35" y="68"/>
                </a:cxn>
                <a:cxn ang="0">
                  <a:pos x="44" y="66"/>
                </a:cxn>
                <a:cxn ang="0">
                  <a:pos x="53" y="63"/>
                </a:cxn>
                <a:cxn ang="0">
                  <a:pos x="60" y="58"/>
                </a:cxn>
                <a:cxn ang="0">
                  <a:pos x="65" y="51"/>
                </a:cxn>
                <a:cxn ang="0">
                  <a:pos x="69" y="42"/>
                </a:cxn>
                <a:cxn ang="0">
                  <a:pos x="71" y="34"/>
                </a:cxn>
              </a:cxnLst>
              <a:rect l="0" t="0" r="r" b="b"/>
              <a:pathLst>
                <a:path w="71" h="68">
                  <a:moveTo>
                    <a:pt x="71" y="34"/>
                  </a:moveTo>
                  <a:lnTo>
                    <a:pt x="69" y="25"/>
                  </a:lnTo>
                  <a:lnTo>
                    <a:pt x="65" y="17"/>
                  </a:lnTo>
                  <a:lnTo>
                    <a:pt x="60" y="10"/>
                  </a:lnTo>
                  <a:lnTo>
                    <a:pt x="53" y="5"/>
                  </a:lnTo>
                  <a:lnTo>
                    <a:pt x="44" y="1"/>
                  </a:lnTo>
                  <a:lnTo>
                    <a:pt x="35" y="0"/>
                  </a:lnTo>
                  <a:lnTo>
                    <a:pt x="27" y="1"/>
                  </a:lnTo>
                  <a:lnTo>
                    <a:pt x="18" y="5"/>
                  </a:lnTo>
                  <a:lnTo>
                    <a:pt x="11" y="10"/>
                  </a:lnTo>
                  <a:lnTo>
                    <a:pt x="6" y="17"/>
                  </a:lnTo>
                  <a:lnTo>
                    <a:pt x="2" y="25"/>
                  </a:lnTo>
                  <a:lnTo>
                    <a:pt x="0" y="34"/>
                  </a:lnTo>
                  <a:lnTo>
                    <a:pt x="2" y="42"/>
                  </a:lnTo>
                  <a:lnTo>
                    <a:pt x="6" y="51"/>
                  </a:lnTo>
                  <a:lnTo>
                    <a:pt x="11" y="58"/>
                  </a:lnTo>
                  <a:lnTo>
                    <a:pt x="18" y="63"/>
                  </a:lnTo>
                  <a:lnTo>
                    <a:pt x="27" y="66"/>
                  </a:lnTo>
                  <a:lnTo>
                    <a:pt x="35" y="68"/>
                  </a:lnTo>
                  <a:lnTo>
                    <a:pt x="44" y="66"/>
                  </a:lnTo>
                  <a:lnTo>
                    <a:pt x="53" y="63"/>
                  </a:lnTo>
                  <a:lnTo>
                    <a:pt x="60" y="58"/>
                  </a:lnTo>
                  <a:lnTo>
                    <a:pt x="65" y="51"/>
                  </a:lnTo>
                  <a:lnTo>
                    <a:pt x="69" y="42"/>
                  </a:lnTo>
                  <a:lnTo>
                    <a:pt x="71" y="34"/>
                  </a:lnTo>
                </a:path>
              </a:pathLst>
            </a:custGeom>
            <a:noFill/>
            <a:ln w="14288">
              <a:solidFill>
                <a:srgbClr val="00FF00"/>
              </a:solidFill>
              <a:prstDash val="solid"/>
              <a:round/>
              <a:headEnd/>
              <a:tailEnd/>
            </a:ln>
          </p:spPr>
          <p:txBody>
            <a:bodyPr/>
            <a:lstStyle/>
            <a:p>
              <a:endParaRPr lang="en-US"/>
            </a:p>
          </p:txBody>
        </p:sp>
        <p:sp>
          <p:nvSpPr>
            <p:cNvPr id="1057" name="Freeform 33"/>
            <p:cNvSpPr>
              <a:spLocks/>
            </p:cNvSpPr>
            <p:nvPr/>
          </p:nvSpPr>
          <p:spPr bwMode="auto">
            <a:xfrm>
              <a:off x="2832" y="1085"/>
              <a:ext cx="70" cy="69"/>
            </a:xfrm>
            <a:custGeom>
              <a:avLst/>
              <a:gdLst/>
              <a:ahLst/>
              <a:cxnLst>
                <a:cxn ang="0">
                  <a:pos x="70" y="35"/>
                </a:cxn>
                <a:cxn ang="0">
                  <a:pos x="68" y="26"/>
                </a:cxn>
                <a:cxn ang="0">
                  <a:pos x="65" y="17"/>
                </a:cxn>
                <a:cxn ang="0">
                  <a:pos x="59" y="11"/>
                </a:cxn>
                <a:cxn ang="0">
                  <a:pos x="52" y="6"/>
                </a:cxn>
                <a:cxn ang="0">
                  <a:pos x="44" y="2"/>
                </a:cxn>
                <a:cxn ang="0">
                  <a:pos x="35" y="0"/>
                </a:cxn>
                <a:cxn ang="0">
                  <a:pos x="24" y="2"/>
                </a:cxn>
                <a:cxn ang="0">
                  <a:pos x="17" y="6"/>
                </a:cxn>
                <a:cxn ang="0">
                  <a:pos x="8" y="11"/>
                </a:cxn>
                <a:cxn ang="0">
                  <a:pos x="3" y="17"/>
                </a:cxn>
                <a:cxn ang="0">
                  <a:pos x="0" y="26"/>
                </a:cxn>
                <a:cxn ang="0">
                  <a:pos x="0" y="35"/>
                </a:cxn>
                <a:cxn ang="0">
                  <a:pos x="0" y="43"/>
                </a:cxn>
                <a:cxn ang="0">
                  <a:pos x="3" y="52"/>
                </a:cxn>
                <a:cxn ang="0">
                  <a:pos x="8" y="59"/>
                </a:cxn>
                <a:cxn ang="0">
                  <a:pos x="17" y="64"/>
                </a:cxn>
                <a:cxn ang="0">
                  <a:pos x="24" y="67"/>
                </a:cxn>
                <a:cxn ang="0">
                  <a:pos x="35" y="69"/>
                </a:cxn>
                <a:cxn ang="0">
                  <a:pos x="44" y="67"/>
                </a:cxn>
                <a:cxn ang="0">
                  <a:pos x="52" y="64"/>
                </a:cxn>
                <a:cxn ang="0">
                  <a:pos x="59" y="59"/>
                </a:cxn>
                <a:cxn ang="0">
                  <a:pos x="65" y="52"/>
                </a:cxn>
                <a:cxn ang="0">
                  <a:pos x="68" y="43"/>
                </a:cxn>
                <a:cxn ang="0">
                  <a:pos x="70" y="35"/>
                </a:cxn>
              </a:cxnLst>
              <a:rect l="0" t="0" r="r" b="b"/>
              <a:pathLst>
                <a:path w="70" h="69">
                  <a:moveTo>
                    <a:pt x="70" y="35"/>
                  </a:moveTo>
                  <a:lnTo>
                    <a:pt x="68" y="26"/>
                  </a:lnTo>
                  <a:lnTo>
                    <a:pt x="65" y="17"/>
                  </a:lnTo>
                  <a:lnTo>
                    <a:pt x="59" y="11"/>
                  </a:lnTo>
                  <a:lnTo>
                    <a:pt x="52" y="6"/>
                  </a:lnTo>
                  <a:lnTo>
                    <a:pt x="44" y="2"/>
                  </a:lnTo>
                  <a:lnTo>
                    <a:pt x="35" y="0"/>
                  </a:lnTo>
                  <a:lnTo>
                    <a:pt x="24" y="2"/>
                  </a:lnTo>
                  <a:lnTo>
                    <a:pt x="17" y="6"/>
                  </a:lnTo>
                  <a:lnTo>
                    <a:pt x="8" y="11"/>
                  </a:lnTo>
                  <a:lnTo>
                    <a:pt x="3" y="17"/>
                  </a:lnTo>
                  <a:lnTo>
                    <a:pt x="0" y="26"/>
                  </a:lnTo>
                  <a:lnTo>
                    <a:pt x="0" y="35"/>
                  </a:lnTo>
                  <a:lnTo>
                    <a:pt x="0" y="43"/>
                  </a:lnTo>
                  <a:lnTo>
                    <a:pt x="3" y="52"/>
                  </a:lnTo>
                  <a:lnTo>
                    <a:pt x="8" y="59"/>
                  </a:lnTo>
                  <a:lnTo>
                    <a:pt x="17" y="64"/>
                  </a:lnTo>
                  <a:lnTo>
                    <a:pt x="24" y="67"/>
                  </a:lnTo>
                  <a:lnTo>
                    <a:pt x="35" y="69"/>
                  </a:lnTo>
                  <a:lnTo>
                    <a:pt x="44" y="67"/>
                  </a:lnTo>
                  <a:lnTo>
                    <a:pt x="52" y="64"/>
                  </a:lnTo>
                  <a:lnTo>
                    <a:pt x="59" y="59"/>
                  </a:lnTo>
                  <a:lnTo>
                    <a:pt x="65" y="52"/>
                  </a:lnTo>
                  <a:lnTo>
                    <a:pt x="68" y="43"/>
                  </a:lnTo>
                  <a:lnTo>
                    <a:pt x="70" y="35"/>
                  </a:lnTo>
                </a:path>
              </a:pathLst>
            </a:custGeom>
            <a:noFill/>
            <a:ln w="14288">
              <a:solidFill>
                <a:srgbClr val="00FF00"/>
              </a:solidFill>
              <a:prstDash val="solid"/>
              <a:round/>
              <a:headEnd/>
              <a:tailEnd/>
            </a:ln>
          </p:spPr>
          <p:txBody>
            <a:bodyPr/>
            <a:lstStyle/>
            <a:p>
              <a:endParaRPr lang="en-US"/>
            </a:p>
          </p:txBody>
        </p:sp>
        <p:sp>
          <p:nvSpPr>
            <p:cNvPr id="1058" name="Freeform 34"/>
            <p:cNvSpPr>
              <a:spLocks/>
            </p:cNvSpPr>
            <p:nvPr/>
          </p:nvSpPr>
          <p:spPr bwMode="auto">
            <a:xfrm>
              <a:off x="3436" y="1239"/>
              <a:ext cx="71" cy="69"/>
            </a:xfrm>
            <a:custGeom>
              <a:avLst/>
              <a:gdLst/>
              <a:ahLst/>
              <a:cxnLst>
                <a:cxn ang="0">
                  <a:pos x="71" y="35"/>
                </a:cxn>
                <a:cxn ang="0">
                  <a:pos x="69" y="26"/>
                </a:cxn>
                <a:cxn ang="0">
                  <a:pos x="65" y="18"/>
                </a:cxn>
                <a:cxn ang="0">
                  <a:pos x="60" y="11"/>
                </a:cxn>
                <a:cxn ang="0">
                  <a:pos x="53" y="6"/>
                </a:cxn>
                <a:cxn ang="0">
                  <a:pos x="44" y="2"/>
                </a:cxn>
                <a:cxn ang="0">
                  <a:pos x="35" y="0"/>
                </a:cxn>
                <a:cxn ang="0">
                  <a:pos x="27" y="2"/>
                </a:cxn>
                <a:cxn ang="0">
                  <a:pos x="18" y="6"/>
                </a:cxn>
                <a:cxn ang="0">
                  <a:pos x="11" y="11"/>
                </a:cxn>
                <a:cxn ang="0">
                  <a:pos x="6" y="18"/>
                </a:cxn>
                <a:cxn ang="0">
                  <a:pos x="2" y="26"/>
                </a:cxn>
                <a:cxn ang="0">
                  <a:pos x="0" y="35"/>
                </a:cxn>
                <a:cxn ang="0">
                  <a:pos x="2" y="43"/>
                </a:cxn>
                <a:cxn ang="0">
                  <a:pos x="6" y="52"/>
                </a:cxn>
                <a:cxn ang="0">
                  <a:pos x="11" y="59"/>
                </a:cxn>
                <a:cxn ang="0">
                  <a:pos x="18" y="64"/>
                </a:cxn>
                <a:cxn ang="0">
                  <a:pos x="27" y="67"/>
                </a:cxn>
                <a:cxn ang="0">
                  <a:pos x="35" y="69"/>
                </a:cxn>
                <a:cxn ang="0">
                  <a:pos x="44" y="67"/>
                </a:cxn>
                <a:cxn ang="0">
                  <a:pos x="53" y="64"/>
                </a:cxn>
                <a:cxn ang="0">
                  <a:pos x="60" y="59"/>
                </a:cxn>
                <a:cxn ang="0">
                  <a:pos x="65" y="52"/>
                </a:cxn>
                <a:cxn ang="0">
                  <a:pos x="69" y="43"/>
                </a:cxn>
                <a:cxn ang="0">
                  <a:pos x="71" y="35"/>
                </a:cxn>
              </a:cxnLst>
              <a:rect l="0" t="0" r="r" b="b"/>
              <a:pathLst>
                <a:path w="71" h="69">
                  <a:moveTo>
                    <a:pt x="71" y="35"/>
                  </a:moveTo>
                  <a:lnTo>
                    <a:pt x="69" y="26"/>
                  </a:lnTo>
                  <a:lnTo>
                    <a:pt x="65" y="18"/>
                  </a:lnTo>
                  <a:lnTo>
                    <a:pt x="60" y="11"/>
                  </a:lnTo>
                  <a:lnTo>
                    <a:pt x="53" y="6"/>
                  </a:lnTo>
                  <a:lnTo>
                    <a:pt x="44" y="2"/>
                  </a:lnTo>
                  <a:lnTo>
                    <a:pt x="35" y="0"/>
                  </a:lnTo>
                  <a:lnTo>
                    <a:pt x="27" y="2"/>
                  </a:lnTo>
                  <a:lnTo>
                    <a:pt x="18" y="6"/>
                  </a:lnTo>
                  <a:lnTo>
                    <a:pt x="11" y="11"/>
                  </a:lnTo>
                  <a:lnTo>
                    <a:pt x="6" y="18"/>
                  </a:lnTo>
                  <a:lnTo>
                    <a:pt x="2" y="26"/>
                  </a:lnTo>
                  <a:lnTo>
                    <a:pt x="0" y="35"/>
                  </a:lnTo>
                  <a:lnTo>
                    <a:pt x="2" y="43"/>
                  </a:lnTo>
                  <a:lnTo>
                    <a:pt x="6" y="52"/>
                  </a:lnTo>
                  <a:lnTo>
                    <a:pt x="11" y="59"/>
                  </a:lnTo>
                  <a:lnTo>
                    <a:pt x="18" y="64"/>
                  </a:lnTo>
                  <a:lnTo>
                    <a:pt x="27" y="67"/>
                  </a:lnTo>
                  <a:lnTo>
                    <a:pt x="35" y="69"/>
                  </a:lnTo>
                  <a:lnTo>
                    <a:pt x="44" y="67"/>
                  </a:lnTo>
                  <a:lnTo>
                    <a:pt x="53" y="64"/>
                  </a:lnTo>
                  <a:lnTo>
                    <a:pt x="60" y="59"/>
                  </a:lnTo>
                  <a:lnTo>
                    <a:pt x="65" y="52"/>
                  </a:lnTo>
                  <a:lnTo>
                    <a:pt x="69" y="43"/>
                  </a:lnTo>
                  <a:lnTo>
                    <a:pt x="71" y="35"/>
                  </a:lnTo>
                </a:path>
              </a:pathLst>
            </a:custGeom>
            <a:noFill/>
            <a:ln w="14288">
              <a:solidFill>
                <a:srgbClr val="00FF00"/>
              </a:solidFill>
              <a:prstDash val="solid"/>
              <a:round/>
              <a:headEnd/>
              <a:tailEnd/>
            </a:ln>
          </p:spPr>
          <p:txBody>
            <a:bodyPr/>
            <a:lstStyle/>
            <a:p>
              <a:endParaRPr lang="en-US"/>
            </a:p>
          </p:txBody>
        </p:sp>
        <p:sp>
          <p:nvSpPr>
            <p:cNvPr id="1059" name="Freeform 35"/>
            <p:cNvSpPr>
              <a:spLocks/>
            </p:cNvSpPr>
            <p:nvPr/>
          </p:nvSpPr>
          <p:spPr bwMode="auto">
            <a:xfrm>
              <a:off x="4043" y="1445"/>
              <a:ext cx="70" cy="68"/>
            </a:xfrm>
            <a:custGeom>
              <a:avLst/>
              <a:gdLst/>
              <a:ahLst/>
              <a:cxnLst>
                <a:cxn ang="0">
                  <a:pos x="70" y="34"/>
                </a:cxn>
                <a:cxn ang="0">
                  <a:pos x="68" y="26"/>
                </a:cxn>
                <a:cxn ang="0">
                  <a:pos x="65" y="17"/>
                </a:cxn>
                <a:cxn ang="0">
                  <a:pos x="59" y="10"/>
                </a:cxn>
                <a:cxn ang="0">
                  <a:pos x="52" y="5"/>
                </a:cxn>
                <a:cxn ang="0">
                  <a:pos x="44" y="2"/>
                </a:cxn>
                <a:cxn ang="0">
                  <a:pos x="35" y="0"/>
                </a:cxn>
                <a:cxn ang="0">
                  <a:pos x="24" y="2"/>
                </a:cxn>
                <a:cxn ang="0">
                  <a:pos x="17" y="5"/>
                </a:cxn>
                <a:cxn ang="0">
                  <a:pos x="9" y="10"/>
                </a:cxn>
                <a:cxn ang="0">
                  <a:pos x="3" y="17"/>
                </a:cxn>
                <a:cxn ang="0">
                  <a:pos x="0" y="26"/>
                </a:cxn>
                <a:cxn ang="0">
                  <a:pos x="0" y="34"/>
                </a:cxn>
                <a:cxn ang="0">
                  <a:pos x="0" y="43"/>
                </a:cxn>
                <a:cxn ang="0">
                  <a:pos x="3" y="51"/>
                </a:cxn>
                <a:cxn ang="0">
                  <a:pos x="9" y="58"/>
                </a:cxn>
                <a:cxn ang="0">
                  <a:pos x="17" y="63"/>
                </a:cxn>
                <a:cxn ang="0">
                  <a:pos x="24" y="67"/>
                </a:cxn>
                <a:cxn ang="0">
                  <a:pos x="35" y="68"/>
                </a:cxn>
                <a:cxn ang="0">
                  <a:pos x="44" y="67"/>
                </a:cxn>
                <a:cxn ang="0">
                  <a:pos x="52" y="63"/>
                </a:cxn>
                <a:cxn ang="0">
                  <a:pos x="59" y="58"/>
                </a:cxn>
                <a:cxn ang="0">
                  <a:pos x="65" y="51"/>
                </a:cxn>
                <a:cxn ang="0">
                  <a:pos x="68" y="43"/>
                </a:cxn>
                <a:cxn ang="0">
                  <a:pos x="70" y="34"/>
                </a:cxn>
              </a:cxnLst>
              <a:rect l="0" t="0" r="r" b="b"/>
              <a:pathLst>
                <a:path w="70" h="68">
                  <a:moveTo>
                    <a:pt x="70" y="34"/>
                  </a:moveTo>
                  <a:lnTo>
                    <a:pt x="68" y="26"/>
                  </a:lnTo>
                  <a:lnTo>
                    <a:pt x="65" y="17"/>
                  </a:lnTo>
                  <a:lnTo>
                    <a:pt x="59" y="10"/>
                  </a:lnTo>
                  <a:lnTo>
                    <a:pt x="52" y="5"/>
                  </a:lnTo>
                  <a:lnTo>
                    <a:pt x="44" y="2"/>
                  </a:lnTo>
                  <a:lnTo>
                    <a:pt x="35" y="0"/>
                  </a:lnTo>
                  <a:lnTo>
                    <a:pt x="24" y="2"/>
                  </a:lnTo>
                  <a:lnTo>
                    <a:pt x="17" y="5"/>
                  </a:lnTo>
                  <a:lnTo>
                    <a:pt x="9" y="10"/>
                  </a:lnTo>
                  <a:lnTo>
                    <a:pt x="3" y="17"/>
                  </a:lnTo>
                  <a:lnTo>
                    <a:pt x="0" y="26"/>
                  </a:lnTo>
                  <a:lnTo>
                    <a:pt x="0" y="34"/>
                  </a:lnTo>
                  <a:lnTo>
                    <a:pt x="0" y="43"/>
                  </a:lnTo>
                  <a:lnTo>
                    <a:pt x="3" y="51"/>
                  </a:lnTo>
                  <a:lnTo>
                    <a:pt x="9" y="58"/>
                  </a:lnTo>
                  <a:lnTo>
                    <a:pt x="17" y="63"/>
                  </a:lnTo>
                  <a:lnTo>
                    <a:pt x="24" y="67"/>
                  </a:lnTo>
                  <a:lnTo>
                    <a:pt x="35" y="68"/>
                  </a:lnTo>
                  <a:lnTo>
                    <a:pt x="44" y="67"/>
                  </a:lnTo>
                  <a:lnTo>
                    <a:pt x="52" y="63"/>
                  </a:lnTo>
                  <a:lnTo>
                    <a:pt x="59" y="58"/>
                  </a:lnTo>
                  <a:lnTo>
                    <a:pt x="65" y="51"/>
                  </a:lnTo>
                  <a:lnTo>
                    <a:pt x="68" y="43"/>
                  </a:lnTo>
                  <a:lnTo>
                    <a:pt x="70" y="34"/>
                  </a:lnTo>
                </a:path>
              </a:pathLst>
            </a:custGeom>
            <a:noFill/>
            <a:ln w="14288">
              <a:solidFill>
                <a:srgbClr val="00FF00"/>
              </a:solidFill>
              <a:prstDash val="solid"/>
              <a:round/>
              <a:headEnd/>
              <a:tailEnd/>
            </a:ln>
          </p:spPr>
          <p:txBody>
            <a:bodyPr/>
            <a:lstStyle/>
            <a:p>
              <a:endParaRPr lang="en-US"/>
            </a:p>
          </p:txBody>
        </p:sp>
        <p:sp>
          <p:nvSpPr>
            <p:cNvPr id="1060" name="Freeform 36"/>
            <p:cNvSpPr>
              <a:spLocks/>
            </p:cNvSpPr>
            <p:nvPr/>
          </p:nvSpPr>
          <p:spPr bwMode="auto">
            <a:xfrm>
              <a:off x="4647" y="1626"/>
              <a:ext cx="71" cy="69"/>
            </a:xfrm>
            <a:custGeom>
              <a:avLst/>
              <a:gdLst/>
              <a:ahLst/>
              <a:cxnLst>
                <a:cxn ang="0">
                  <a:pos x="71" y="35"/>
                </a:cxn>
                <a:cxn ang="0">
                  <a:pos x="69" y="26"/>
                </a:cxn>
                <a:cxn ang="0">
                  <a:pos x="65" y="18"/>
                </a:cxn>
                <a:cxn ang="0">
                  <a:pos x="60" y="11"/>
                </a:cxn>
                <a:cxn ang="0">
                  <a:pos x="53" y="4"/>
                </a:cxn>
                <a:cxn ang="0">
                  <a:pos x="44" y="0"/>
                </a:cxn>
                <a:cxn ang="0">
                  <a:pos x="36" y="0"/>
                </a:cxn>
                <a:cxn ang="0">
                  <a:pos x="27" y="0"/>
                </a:cxn>
                <a:cxn ang="0">
                  <a:pos x="18" y="4"/>
                </a:cxn>
                <a:cxn ang="0">
                  <a:pos x="11" y="11"/>
                </a:cxn>
                <a:cxn ang="0">
                  <a:pos x="6" y="18"/>
                </a:cxn>
                <a:cxn ang="0">
                  <a:pos x="2" y="26"/>
                </a:cxn>
                <a:cxn ang="0">
                  <a:pos x="0" y="35"/>
                </a:cxn>
                <a:cxn ang="0">
                  <a:pos x="2" y="43"/>
                </a:cxn>
                <a:cxn ang="0">
                  <a:pos x="6" y="52"/>
                </a:cxn>
                <a:cxn ang="0">
                  <a:pos x="11" y="59"/>
                </a:cxn>
                <a:cxn ang="0">
                  <a:pos x="18" y="64"/>
                </a:cxn>
                <a:cxn ang="0">
                  <a:pos x="27" y="67"/>
                </a:cxn>
                <a:cxn ang="0">
                  <a:pos x="36" y="69"/>
                </a:cxn>
                <a:cxn ang="0">
                  <a:pos x="44" y="67"/>
                </a:cxn>
                <a:cxn ang="0">
                  <a:pos x="53" y="64"/>
                </a:cxn>
                <a:cxn ang="0">
                  <a:pos x="60" y="59"/>
                </a:cxn>
                <a:cxn ang="0">
                  <a:pos x="65" y="52"/>
                </a:cxn>
                <a:cxn ang="0">
                  <a:pos x="69" y="43"/>
                </a:cxn>
                <a:cxn ang="0">
                  <a:pos x="71" y="35"/>
                </a:cxn>
              </a:cxnLst>
              <a:rect l="0" t="0" r="r" b="b"/>
              <a:pathLst>
                <a:path w="71" h="69">
                  <a:moveTo>
                    <a:pt x="71" y="35"/>
                  </a:moveTo>
                  <a:lnTo>
                    <a:pt x="69" y="26"/>
                  </a:lnTo>
                  <a:lnTo>
                    <a:pt x="65" y="18"/>
                  </a:lnTo>
                  <a:lnTo>
                    <a:pt x="60" y="11"/>
                  </a:lnTo>
                  <a:lnTo>
                    <a:pt x="53" y="4"/>
                  </a:lnTo>
                  <a:lnTo>
                    <a:pt x="44" y="0"/>
                  </a:lnTo>
                  <a:lnTo>
                    <a:pt x="36" y="0"/>
                  </a:lnTo>
                  <a:lnTo>
                    <a:pt x="27" y="0"/>
                  </a:lnTo>
                  <a:lnTo>
                    <a:pt x="18" y="4"/>
                  </a:lnTo>
                  <a:lnTo>
                    <a:pt x="11" y="11"/>
                  </a:lnTo>
                  <a:lnTo>
                    <a:pt x="6" y="18"/>
                  </a:lnTo>
                  <a:lnTo>
                    <a:pt x="2" y="26"/>
                  </a:lnTo>
                  <a:lnTo>
                    <a:pt x="0" y="35"/>
                  </a:lnTo>
                  <a:lnTo>
                    <a:pt x="2" y="43"/>
                  </a:lnTo>
                  <a:lnTo>
                    <a:pt x="6" y="52"/>
                  </a:lnTo>
                  <a:lnTo>
                    <a:pt x="11" y="59"/>
                  </a:lnTo>
                  <a:lnTo>
                    <a:pt x="18" y="64"/>
                  </a:lnTo>
                  <a:lnTo>
                    <a:pt x="27" y="67"/>
                  </a:lnTo>
                  <a:lnTo>
                    <a:pt x="36" y="69"/>
                  </a:lnTo>
                  <a:lnTo>
                    <a:pt x="44" y="67"/>
                  </a:lnTo>
                  <a:lnTo>
                    <a:pt x="53" y="64"/>
                  </a:lnTo>
                  <a:lnTo>
                    <a:pt x="60" y="59"/>
                  </a:lnTo>
                  <a:lnTo>
                    <a:pt x="65" y="52"/>
                  </a:lnTo>
                  <a:lnTo>
                    <a:pt x="69" y="43"/>
                  </a:lnTo>
                  <a:lnTo>
                    <a:pt x="71" y="35"/>
                  </a:lnTo>
                </a:path>
              </a:pathLst>
            </a:custGeom>
            <a:noFill/>
            <a:ln w="14288">
              <a:solidFill>
                <a:srgbClr val="00FF00"/>
              </a:solidFill>
              <a:prstDash val="solid"/>
              <a:round/>
              <a:headEnd/>
              <a:tailEnd/>
            </a:ln>
          </p:spPr>
          <p:txBody>
            <a:bodyPr/>
            <a:lstStyle/>
            <a:p>
              <a:endParaRPr lang="en-US"/>
            </a:p>
          </p:txBody>
        </p:sp>
        <p:sp>
          <p:nvSpPr>
            <p:cNvPr id="1061" name="Line 37"/>
            <p:cNvSpPr>
              <a:spLocks noChangeShapeType="1"/>
            </p:cNvSpPr>
            <p:nvPr/>
          </p:nvSpPr>
          <p:spPr bwMode="auto">
            <a:xfrm>
              <a:off x="1703" y="1758"/>
              <a:ext cx="508" cy="216"/>
            </a:xfrm>
            <a:prstGeom prst="line">
              <a:avLst/>
            </a:prstGeom>
            <a:noFill/>
            <a:ln w="30163">
              <a:solidFill>
                <a:srgbClr val="FF0000"/>
              </a:solidFill>
              <a:round/>
              <a:headEnd/>
              <a:tailEnd/>
            </a:ln>
          </p:spPr>
          <p:txBody>
            <a:bodyPr/>
            <a:lstStyle/>
            <a:p>
              <a:endParaRPr lang="en-US"/>
            </a:p>
          </p:txBody>
        </p:sp>
        <p:sp>
          <p:nvSpPr>
            <p:cNvPr id="1062" name="Line 38"/>
            <p:cNvSpPr>
              <a:spLocks noChangeShapeType="1"/>
            </p:cNvSpPr>
            <p:nvPr/>
          </p:nvSpPr>
          <p:spPr bwMode="auto">
            <a:xfrm>
              <a:off x="2310" y="2012"/>
              <a:ext cx="506" cy="171"/>
            </a:xfrm>
            <a:prstGeom prst="line">
              <a:avLst/>
            </a:prstGeom>
            <a:noFill/>
            <a:ln w="30163">
              <a:solidFill>
                <a:srgbClr val="FF0000"/>
              </a:solidFill>
              <a:round/>
              <a:headEnd/>
              <a:tailEnd/>
            </a:ln>
          </p:spPr>
          <p:txBody>
            <a:bodyPr/>
            <a:lstStyle/>
            <a:p>
              <a:endParaRPr lang="en-US"/>
            </a:p>
          </p:txBody>
        </p:sp>
        <p:sp>
          <p:nvSpPr>
            <p:cNvPr id="1063" name="Line 39"/>
            <p:cNvSpPr>
              <a:spLocks noChangeShapeType="1"/>
            </p:cNvSpPr>
            <p:nvPr/>
          </p:nvSpPr>
          <p:spPr bwMode="auto">
            <a:xfrm>
              <a:off x="2911" y="2227"/>
              <a:ext cx="515" cy="307"/>
            </a:xfrm>
            <a:prstGeom prst="line">
              <a:avLst/>
            </a:prstGeom>
            <a:noFill/>
            <a:ln w="30163">
              <a:solidFill>
                <a:srgbClr val="FF0000"/>
              </a:solidFill>
              <a:round/>
              <a:headEnd/>
              <a:tailEnd/>
            </a:ln>
          </p:spPr>
          <p:txBody>
            <a:bodyPr/>
            <a:lstStyle/>
            <a:p>
              <a:endParaRPr lang="en-US"/>
            </a:p>
          </p:txBody>
        </p:sp>
        <p:sp>
          <p:nvSpPr>
            <p:cNvPr id="1064" name="Line 40"/>
            <p:cNvSpPr>
              <a:spLocks noChangeShapeType="1"/>
            </p:cNvSpPr>
            <p:nvPr/>
          </p:nvSpPr>
          <p:spPr bwMode="auto">
            <a:xfrm>
              <a:off x="3519" y="2584"/>
              <a:ext cx="511" cy="262"/>
            </a:xfrm>
            <a:prstGeom prst="line">
              <a:avLst/>
            </a:prstGeom>
            <a:noFill/>
            <a:ln w="30163">
              <a:solidFill>
                <a:srgbClr val="FF0000"/>
              </a:solidFill>
              <a:round/>
              <a:headEnd/>
              <a:tailEnd/>
            </a:ln>
          </p:spPr>
          <p:txBody>
            <a:bodyPr/>
            <a:lstStyle/>
            <a:p>
              <a:endParaRPr lang="en-US"/>
            </a:p>
          </p:txBody>
        </p:sp>
        <p:sp>
          <p:nvSpPr>
            <p:cNvPr id="1065" name="Line 41"/>
            <p:cNvSpPr>
              <a:spLocks noChangeShapeType="1"/>
            </p:cNvSpPr>
            <p:nvPr/>
          </p:nvSpPr>
          <p:spPr bwMode="auto">
            <a:xfrm>
              <a:off x="4122" y="2897"/>
              <a:ext cx="517" cy="330"/>
            </a:xfrm>
            <a:prstGeom prst="line">
              <a:avLst/>
            </a:prstGeom>
            <a:noFill/>
            <a:ln w="30163">
              <a:solidFill>
                <a:srgbClr val="FF0000"/>
              </a:solidFill>
              <a:round/>
              <a:headEnd/>
              <a:tailEnd/>
            </a:ln>
          </p:spPr>
          <p:txBody>
            <a:bodyPr/>
            <a:lstStyle/>
            <a:p>
              <a:endParaRPr lang="en-US"/>
            </a:p>
          </p:txBody>
        </p:sp>
        <p:sp>
          <p:nvSpPr>
            <p:cNvPr id="1066" name="Freeform 42"/>
            <p:cNvSpPr>
              <a:spLocks/>
            </p:cNvSpPr>
            <p:nvPr/>
          </p:nvSpPr>
          <p:spPr bwMode="auto">
            <a:xfrm>
              <a:off x="1621" y="1703"/>
              <a:ext cx="70" cy="69"/>
            </a:xfrm>
            <a:custGeom>
              <a:avLst/>
              <a:gdLst/>
              <a:ahLst/>
              <a:cxnLst>
                <a:cxn ang="0">
                  <a:pos x="70" y="35"/>
                </a:cxn>
                <a:cxn ang="0">
                  <a:pos x="68" y="26"/>
                </a:cxn>
                <a:cxn ang="0">
                  <a:pos x="65" y="18"/>
                </a:cxn>
                <a:cxn ang="0">
                  <a:pos x="59" y="11"/>
                </a:cxn>
                <a:cxn ang="0">
                  <a:pos x="52" y="4"/>
                </a:cxn>
                <a:cxn ang="0">
                  <a:pos x="44" y="0"/>
                </a:cxn>
                <a:cxn ang="0">
                  <a:pos x="35" y="0"/>
                </a:cxn>
                <a:cxn ang="0">
                  <a:pos x="24" y="0"/>
                </a:cxn>
                <a:cxn ang="0">
                  <a:pos x="17" y="4"/>
                </a:cxn>
                <a:cxn ang="0">
                  <a:pos x="8" y="11"/>
                </a:cxn>
                <a:cxn ang="0">
                  <a:pos x="3" y="18"/>
                </a:cxn>
                <a:cxn ang="0">
                  <a:pos x="0" y="26"/>
                </a:cxn>
                <a:cxn ang="0">
                  <a:pos x="0" y="35"/>
                </a:cxn>
                <a:cxn ang="0">
                  <a:pos x="0" y="43"/>
                </a:cxn>
                <a:cxn ang="0">
                  <a:pos x="3" y="52"/>
                </a:cxn>
                <a:cxn ang="0">
                  <a:pos x="8" y="59"/>
                </a:cxn>
                <a:cxn ang="0">
                  <a:pos x="17" y="64"/>
                </a:cxn>
                <a:cxn ang="0">
                  <a:pos x="24" y="67"/>
                </a:cxn>
                <a:cxn ang="0">
                  <a:pos x="35" y="69"/>
                </a:cxn>
                <a:cxn ang="0">
                  <a:pos x="44" y="67"/>
                </a:cxn>
                <a:cxn ang="0">
                  <a:pos x="52" y="64"/>
                </a:cxn>
                <a:cxn ang="0">
                  <a:pos x="59" y="59"/>
                </a:cxn>
                <a:cxn ang="0">
                  <a:pos x="65" y="52"/>
                </a:cxn>
                <a:cxn ang="0">
                  <a:pos x="68" y="43"/>
                </a:cxn>
                <a:cxn ang="0">
                  <a:pos x="70" y="35"/>
                </a:cxn>
              </a:cxnLst>
              <a:rect l="0" t="0" r="r" b="b"/>
              <a:pathLst>
                <a:path w="70" h="69">
                  <a:moveTo>
                    <a:pt x="70" y="35"/>
                  </a:moveTo>
                  <a:lnTo>
                    <a:pt x="68" y="26"/>
                  </a:lnTo>
                  <a:lnTo>
                    <a:pt x="65" y="18"/>
                  </a:lnTo>
                  <a:lnTo>
                    <a:pt x="59" y="11"/>
                  </a:lnTo>
                  <a:lnTo>
                    <a:pt x="52" y="4"/>
                  </a:lnTo>
                  <a:lnTo>
                    <a:pt x="44" y="0"/>
                  </a:lnTo>
                  <a:lnTo>
                    <a:pt x="35" y="0"/>
                  </a:lnTo>
                  <a:lnTo>
                    <a:pt x="24" y="0"/>
                  </a:lnTo>
                  <a:lnTo>
                    <a:pt x="17" y="4"/>
                  </a:lnTo>
                  <a:lnTo>
                    <a:pt x="8" y="11"/>
                  </a:lnTo>
                  <a:lnTo>
                    <a:pt x="3" y="18"/>
                  </a:lnTo>
                  <a:lnTo>
                    <a:pt x="0" y="26"/>
                  </a:lnTo>
                  <a:lnTo>
                    <a:pt x="0" y="35"/>
                  </a:lnTo>
                  <a:lnTo>
                    <a:pt x="0" y="43"/>
                  </a:lnTo>
                  <a:lnTo>
                    <a:pt x="3" y="52"/>
                  </a:lnTo>
                  <a:lnTo>
                    <a:pt x="8" y="59"/>
                  </a:lnTo>
                  <a:lnTo>
                    <a:pt x="17" y="64"/>
                  </a:lnTo>
                  <a:lnTo>
                    <a:pt x="24" y="67"/>
                  </a:lnTo>
                  <a:lnTo>
                    <a:pt x="35" y="69"/>
                  </a:lnTo>
                  <a:lnTo>
                    <a:pt x="44" y="67"/>
                  </a:lnTo>
                  <a:lnTo>
                    <a:pt x="52" y="64"/>
                  </a:lnTo>
                  <a:lnTo>
                    <a:pt x="59" y="59"/>
                  </a:lnTo>
                  <a:lnTo>
                    <a:pt x="65" y="52"/>
                  </a:lnTo>
                  <a:lnTo>
                    <a:pt x="68" y="43"/>
                  </a:lnTo>
                  <a:lnTo>
                    <a:pt x="70" y="35"/>
                  </a:lnTo>
                  <a:close/>
                </a:path>
              </a:pathLst>
            </a:custGeom>
            <a:solidFill>
              <a:srgbClr val="FF0000"/>
            </a:solidFill>
            <a:ln w="7938">
              <a:solidFill>
                <a:srgbClr val="FF0000"/>
              </a:solidFill>
              <a:prstDash val="solid"/>
              <a:round/>
              <a:headEnd/>
              <a:tailEnd/>
            </a:ln>
          </p:spPr>
          <p:txBody>
            <a:bodyPr/>
            <a:lstStyle/>
            <a:p>
              <a:endParaRPr lang="en-US"/>
            </a:p>
          </p:txBody>
        </p:sp>
        <p:sp>
          <p:nvSpPr>
            <p:cNvPr id="1067" name="Freeform 43"/>
            <p:cNvSpPr>
              <a:spLocks/>
            </p:cNvSpPr>
            <p:nvPr/>
          </p:nvSpPr>
          <p:spPr bwMode="auto">
            <a:xfrm>
              <a:off x="2225" y="1960"/>
              <a:ext cx="71" cy="69"/>
            </a:xfrm>
            <a:custGeom>
              <a:avLst/>
              <a:gdLst/>
              <a:ahLst/>
              <a:cxnLst>
                <a:cxn ang="0">
                  <a:pos x="71" y="35"/>
                </a:cxn>
                <a:cxn ang="0">
                  <a:pos x="69" y="26"/>
                </a:cxn>
                <a:cxn ang="0">
                  <a:pos x="65" y="17"/>
                </a:cxn>
                <a:cxn ang="0">
                  <a:pos x="60" y="11"/>
                </a:cxn>
                <a:cxn ang="0">
                  <a:pos x="53" y="5"/>
                </a:cxn>
                <a:cxn ang="0">
                  <a:pos x="44" y="2"/>
                </a:cxn>
                <a:cxn ang="0">
                  <a:pos x="35" y="0"/>
                </a:cxn>
                <a:cxn ang="0">
                  <a:pos x="27" y="2"/>
                </a:cxn>
                <a:cxn ang="0">
                  <a:pos x="18" y="5"/>
                </a:cxn>
                <a:cxn ang="0">
                  <a:pos x="11" y="11"/>
                </a:cxn>
                <a:cxn ang="0">
                  <a:pos x="6" y="17"/>
                </a:cxn>
                <a:cxn ang="0">
                  <a:pos x="2" y="26"/>
                </a:cxn>
                <a:cxn ang="0">
                  <a:pos x="0" y="35"/>
                </a:cxn>
                <a:cxn ang="0">
                  <a:pos x="2" y="43"/>
                </a:cxn>
                <a:cxn ang="0">
                  <a:pos x="6" y="52"/>
                </a:cxn>
                <a:cxn ang="0">
                  <a:pos x="11" y="59"/>
                </a:cxn>
                <a:cxn ang="0">
                  <a:pos x="18" y="64"/>
                </a:cxn>
                <a:cxn ang="0">
                  <a:pos x="27" y="67"/>
                </a:cxn>
                <a:cxn ang="0">
                  <a:pos x="35" y="69"/>
                </a:cxn>
                <a:cxn ang="0">
                  <a:pos x="44" y="67"/>
                </a:cxn>
                <a:cxn ang="0">
                  <a:pos x="53" y="64"/>
                </a:cxn>
                <a:cxn ang="0">
                  <a:pos x="60" y="59"/>
                </a:cxn>
                <a:cxn ang="0">
                  <a:pos x="65" y="52"/>
                </a:cxn>
                <a:cxn ang="0">
                  <a:pos x="69" y="43"/>
                </a:cxn>
                <a:cxn ang="0">
                  <a:pos x="71" y="35"/>
                </a:cxn>
              </a:cxnLst>
              <a:rect l="0" t="0" r="r" b="b"/>
              <a:pathLst>
                <a:path w="71" h="69">
                  <a:moveTo>
                    <a:pt x="71" y="35"/>
                  </a:moveTo>
                  <a:lnTo>
                    <a:pt x="69" y="26"/>
                  </a:lnTo>
                  <a:lnTo>
                    <a:pt x="65" y="17"/>
                  </a:lnTo>
                  <a:lnTo>
                    <a:pt x="60" y="11"/>
                  </a:lnTo>
                  <a:lnTo>
                    <a:pt x="53" y="5"/>
                  </a:lnTo>
                  <a:lnTo>
                    <a:pt x="44" y="2"/>
                  </a:lnTo>
                  <a:lnTo>
                    <a:pt x="35" y="0"/>
                  </a:lnTo>
                  <a:lnTo>
                    <a:pt x="27" y="2"/>
                  </a:lnTo>
                  <a:lnTo>
                    <a:pt x="18" y="5"/>
                  </a:lnTo>
                  <a:lnTo>
                    <a:pt x="11" y="11"/>
                  </a:lnTo>
                  <a:lnTo>
                    <a:pt x="6" y="17"/>
                  </a:lnTo>
                  <a:lnTo>
                    <a:pt x="2" y="26"/>
                  </a:lnTo>
                  <a:lnTo>
                    <a:pt x="0" y="35"/>
                  </a:lnTo>
                  <a:lnTo>
                    <a:pt x="2" y="43"/>
                  </a:lnTo>
                  <a:lnTo>
                    <a:pt x="6" y="52"/>
                  </a:lnTo>
                  <a:lnTo>
                    <a:pt x="11" y="59"/>
                  </a:lnTo>
                  <a:lnTo>
                    <a:pt x="18" y="64"/>
                  </a:lnTo>
                  <a:lnTo>
                    <a:pt x="27" y="67"/>
                  </a:lnTo>
                  <a:lnTo>
                    <a:pt x="35" y="69"/>
                  </a:lnTo>
                  <a:lnTo>
                    <a:pt x="44" y="67"/>
                  </a:lnTo>
                  <a:lnTo>
                    <a:pt x="53" y="64"/>
                  </a:lnTo>
                  <a:lnTo>
                    <a:pt x="60" y="59"/>
                  </a:lnTo>
                  <a:lnTo>
                    <a:pt x="65" y="52"/>
                  </a:lnTo>
                  <a:lnTo>
                    <a:pt x="69" y="43"/>
                  </a:lnTo>
                  <a:lnTo>
                    <a:pt x="71" y="35"/>
                  </a:lnTo>
                  <a:close/>
                </a:path>
              </a:pathLst>
            </a:custGeom>
            <a:solidFill>
              <a:srgbClr val="FF0000"/>
            </a:solidFill>
            <a:ln w="7938">
              <a:solidFill>
                <a:srgbClr val="FF0000"/>
              </a:solidFill>
              <a:prstDash val="solid"/>
              <a:round/>
              <a:headEnd/>
              <a:tailEnd/>
            </a:ln>
          </p:spPr>
          <p:txBody>
            <a:bodyPr/>
            <a:lstStyle/>
            <a:p>
              <a:endParaRPr lang="en-US"/>
            </a:p>
          </p:txBody>
        </p:sp>
        <p:sp>
          <p:nvSpPr>
            <p:cNvPr id="1068" name="Freeform 44"/>
            <p:cNvSpPr>
              <a:spLocks/>
            </p:cNvSpPr>
            <p:nvPr/>
          </p:nvSpPr>
          <p:spPr bwMode="auto">
            <a:xfrm>
              <a:off x="2832" y="2166"/>
              <a:ext cx="70" cy="68"/>
            </a:xfrm>
            <a:custGeom>
              <a:avLst/>
              <a:gdLst/>
              <a:ahLst/>
              <a:cxnLst>
                <a:cxn ang="0">
                  <a:pos x="70" y="34"/>
                </a:cxn>
                <a:cxn ang="0">
                  <a:pos x="68" y="25"/>
                </a:cxn>
                <a:cxn ang="0">
                  <a:pos x="65" y="17"/>
                </a:cxn>
                <a:cxn ang="0">
                  <a:pos x="59" y="10"/>
                </a:cxn>
                <a:cxn ang="0">
                  <a:pos x="52" y="5"/>
                </a:cxn>
                <a:cxn ang="0">
                  <a:pos x="44" y="2"/>
                </a:cxn>
                <a:cxn ang="0">
                  <a:pos x="35" y="0"/>
                </a:cxn>
                <a:cxn ang="0">
                  <a:pos x="24" y="2"/>
                </a:cxn>
                <a:cxn ang="0">
                  <a:pos x="17" y="5"/>
                </a:cxn>
                <a:cxn ang="0">
                  <a:pos x="8" y="10"/>
                </a:cxn>
                <a:cxn ang="0">
                  <a:pos x="3" y="17"/>
                </a:cxn>
                <a:cxn ang="0">
                  <a:pos x="0" y="25"/>
                </a:cxn>
                <a:cxn ang="0">
                  <a:pos x="0" y="34"/>
                </a:cxn>
                <a:cxn ang="0">
                  <a:pos x="0" y="43"/>
                </a:cxn>
                <a:cxn ang="0">
                  <a:pos x="3" y="51"/>
                </a:cxn>
                <a:cxn ang="0">
                  <a:pos x="8" y="58"/>
                </a:cxn>
                <a:cxn ang="0">
                  <a:pos x="17" y="63"/>
                </a:cxn>
                <a:cxn ang="0">
                  <a:pos x="24" y="67"/>
                </a:cxn>
                <a:cxn ang="0">
                  <a:pos x="35" y="68"/>
                </a:cxn>
                <a:cxn ang="0">
                  <a:pos x="44" y="67"/>
                </a:cxn>
                <a:cxn ang="0">
                  <a:pos x="52" y="63"/>
                </a:cxn>
                <a:cxn ang="0">
                  <a:pos x="59" y="58"/>
                </a:cxn>
                <a:cxn ang="0">
                  <a:pos x="65" y="51"/>
                </a:cxn>
                <a:cxn ang="0">
                  <a:pos x="68" y="43"/>
                </a:cxn>
                <a:cxn ang="0">
                  <a:pos x="70" y="34"/>
                </a:cxn>
              </a:cxnLst>
              <a:rect l="0" t="0" r="r" b="b"/>
              <a:pathLst>
                <a:path w="70" h="68">
                  <a:moveTo>
                    <a:pt x="70" y="34"/>
                  </a:moveTo>
                  <a:lnTo>
                    <a:pt x="68" y="25"/>
                  </a:lnTo>
                  <a:lnTo>
                    <a:pt x="65" y="17"/>
                  </a:lnTo>
                  <a:lnTo>
                    <a:pt x="59" y="10"/>
                  </a:lnTo>
                  <a:lnTo>
                    <a:pt x="52" y="5"/>
                  </a:lnTo>
                  <a:lnTo>
                    <a:pt x="44" y="2"/>
                  </a:lnTo>
                  <a:lnTo>
                    <a:pt x="35" y="0"/>
                  </a:lnTo>
                  <a:lnTo>
                    <a:pt x="24" y="2"/>
                  </a:lnTo>
                  <a:lnTo>
                    <a:pt x="17" y="5"/>
                  </a:lnTo>
                  <a:lnTo>
                    <a:pt x="8" y="10"/>
                  </a:lnTo>
                  <a:lnTo>
                    <a:pt x="3" y="17"/>
                  </a:lnTo>
                  <a:lnTo>
                    <a:pt x="0" y="25"/>
                  </a:lnTo>
                  <a:lnTo>
                    <a:pt x="0" y="34"/>
                  </a:lnTo>
                  <a:lnTo>
                    <a:pt x="0" y="43"/>
                  </a:lnTo>
                  <a:lnTo>
                    <a:pt x="3" y="51"/>
                  </a:lnTo>
                  <a:lnTo>
                    <a:pt x="8" y="58"/>
                  </a:lnTo>
                  <a:lnTo>
                    <a:pt x="17" y="63"/>
                  </a:lnTo>
                  <a:lnTo>
                    <a:pt x="24" y="67"/>
                  </a:lnTo>
                  <a:lnTo>
                    <a:pt x="35" y="68"/>
                  </a:lnTo>
                  <a:lnTo>
                    <a:pt x="44" y="67"/>
                  </a:lnTo>
                  <a:lnTo>
                    <a:pt x="52" y="63"/>
                  </a:lnTo>
                  <a:lnTo>
                    <a:pt x="59" y="58"/>
                  </a:lnTo>
                  <a:lnTo>
                    <a:pt x="65" y="51"/>
                  </a:lnTo>
                  <a:lnTo>
                    <a:pt x="68" y="43"/>
                  </a:lnTo>
                  <a:lnTo>
                    <a:pt x="70" y="34"/>
                  </a:lnTo>
                  <a:close/>
                </a:path>
              </a:pathLst>
            </a:custGeom>
            <a:solidFill>
              <a:srgbClr val="FF0000"/>
            </a:solidFill>
            <a:ln w="7938">
              <a:solidFill>
                <a:srgbClr val="FF0000"/>
              </a:solidFill>
              <a:prstDash val="solid"/>
              <a:round/>
              <a:headEnd/>
              <a:tailEnd/>
            </a:ln>
          </p:spPr>
          <p:txBody>
            <a:bodyPr/>
            <a:lstStyle/>
            <a:p>
              <a:endParaRPr lang="en-US"/>
            </a:p>
          </p:txBody>
        </p:sp>
        <p:sp>
          <p:nvSpPr>
            <p:cNvPr id="1069" name="Freeform 45"/>
            <p:cNvSpPr>
              <a:spLocks/>
            </p:cNvSpPr>
            <p:nvPr/>
          </p:nvSpPr>
          <p:spPr bwMode="auto">
            <a:xfrm>
              <a:off x="3436" y="2525"/>
              <a:ext cx="71" cy="69"/>
            </a:xfrm>
            <a:custGeom>
              <a:avLst/>
              <a:gdLst/>
              <a:ahLst/>
              <a:cxnLst>
                <a:cxn ang="0">
                  <a:pos x="71" y="35"/>
                </a:cxn>
                <a:cxn ang="0">
                  <a:pos x="69" y="26"/>
                </a:cxn>
                <a:cxn ang="0">
                  <a:pos x="65" y="17"/>
                </a:cxn>
                <a:cxn ang="0">
                  <a:pos x="60" y="11"/>
                </a:cxn>
                <a:cxn ang="0">
                  <a:pos x="53" y="6"/>
                </a:cxn>
                <a:cxn ang="0">
                  <a:pos x="44" y="2"/>
                </a:cxn>
                <a:cxn ang="0">
                  <a:pos x="35" y="0"/>
                </a:cxn>
                <a:cxn ang="0">
                  <a:pos x="27" y="2"/>
                </a:cxn>
                <a:cxn ang="0">
                  <a:pos x="18" y="6"/>
                </a:cxn>
                <a:cxn ang="0">
                  <a:pos x="11" y="11"/>
                </a:cxn>
                <a:cxn ang="0">
                  <a:pos x="6" y="17"/>
                </a:cxn>
                <a:cxn ang="0">
                  <a:pos x="2" y="26"/>
                </a:cxn>
                <a:cxn ang="0">
                  <a:pos x="0" y="35"/>
                </a:cxn>
                <a:cxn ang="0">
                  <a:pos x="2" y="43"/>
                </a:cxn>
                <a:cxn ang="0">
                  <a:pos x="6" y="52"/>
                </a:cxn>
                <a:cxn ang="0">
                  <a:pos x="11" y="59"/>
                </a:cxn>
                <a:cxn ang="0">
                  <a:pos x="18" y="65"/>
                </a:cxn>
                <a:cxn ang="0">
                  <a:pos x="27" y="69"/>
                </a:cxn>
                <a:cxn ang="0">
                  <a:pos x="35" y="69"/>
                </a:cxn>
                <a:cxn ang="0">
                  <a:pos x="44" y="69"/>
                </a:cxn>
                <a:cxn ang="0">
                  <a:pos x="53" y="65"/>
                </a:cxn>
                <a:cxn ang="0">
                  <a:pos x="60" y="59"/>
                </a:cxn>
                <a:cxn ang="0">
                  <a:pos x="65" y="52"/>
                </a:cxn>
                <a:cxn ang="0">
                  <a:pos x="69" y="43"/>
                </a:cxn>
                <a:cxn ang="0">
                  <a:pos x="71" y="35"/>
                </a:cxn>
              </a:cxnLst>
              <a:rect l="0" t="0" r="r" b="b"/>
              <a:pathLst>
                <a:path w="71" h="69">
                  <a:moveTo>
                    <a:pt x="71" y="35"/>
                  </a:moveTo>
                  <a:lnTo>
                    <a:pt x="69" y="26"/>
                  </a:lnTo>
                  <a:lnTo>
                    <a:pt x="65" y="17"/>
                  </a:lnTo>
                  <a:lnTo>
                    <a:pt x="60" y="11"/>
                  </a:lnTo>
                  <a:lnTo>
                    <a:pt x="53" y="6"/>
                  </a:lnTo>
                  <a:lnTo>
                    <a:pt x="44" y="2"/>
                  </a:lnTo>
                  <a:lnTo>
                    <a:pt x="35" y="0"/>
                  </a:lnTo>
                  <a:lnTo>
                    <a:pt x="27" y="2"/>
                  </a:lnTo>
                  <a:lnTo>
                    <a:pt x="18" y="6"/>
                  </a:lnTo>
                  <a:lnTo>
                    <a:pt x="11" y="11"/>
                  </a:lnTo>
                  <a:lnTo>
                    <a:pt x="6" y="17"/>
                  </a:lnTo>
                  <a:lnTo>
                    <a:pt x="2" y="26"/>
                  </a:lnTo>
                  <a:lnTo>
                    <a:pt x="0" y="35"/>
                  </a:lnTo>
                  <a:lnTo>
                    <a:pt x="2" y="43"/>
                  </a:lnTo>
                  <a:lnTo>
                    <a:pt x="6" y="52"/>
                  </a:lnTo>
                  <a:lnTo>
                    <a:pt x="11" y="59"/>
                  </a:lnTo>
                  <a:lnTo>
                    <a:pt x="18" y="65"/>
                  </a:lnTo>
                  <a:lnTo>
                    <a:pt x="27" y="69"/>
                  </a:lnTo>
                  <a:lnTo>
                    <a:pt x="35" y="69"/>
                  </a:lnTo>
                  <a:lnTo>
                    <a:pt x="44" y="69"/>
                  </a:lnTo>
                  <a:lnTo>
                    <a:pt x="53" y="65"/>
                  </a:lnTo>
                  <a:lnTo>
                    <a:pt x="60" y="59"/>
                  </a:lnTo>
                  <a:lnTo>
                    <a:pt x="65" y="52"/>
                  </a:lnTo>
                  <a:lnTo>
                    <a:pt x="69" y="43"/>
                  </a:lnTo>
                  <a:lnTo>
                    <a:pt x="71" y="35"/>
                  </a:lnTo>
                  <a:close/>
                </a:path>
              </a:pathLst>
            </a:custGeom>
            <a:solidFill>
              <a:srgbClr val="FF0000"/>
            </a:solidFill>
            <a:ln w="7938">
              <a:solidFill>
                <a:srgbClr val="FF0000"/>
              </a:solidFill>
              <a:prstDash val="solid"/>
              <a:round/>
              <a:headEnd/>
              <a:tailEnd/>
            </a:ln>
          </p:spPr>
          <p:txBody>
            <a:bodyPr/>
            <a:lstStyle/>
            <a:p>
              <a:endParaRPr lang="en-US"/>
            </a:p>
          </p:txBody>
        </p:sp>
        <p:sp>
          <p:nvSpPr>
            <p:cNvPr id="1070" name="Freeform 46"/>
            <p:cNvSpPr>
              <a:spLocks/>
            </p:cNvSpPr>
            <p:nvPr/>
          </p:nvSpPr>
          <p:spPr bwMode="auto">
            <a:xfrm>
              <a:off x="4043" y="2835"/>
              <a:ext cx="70" cy="69"/>
            </a:xfrm>
            <a:custGeom>
              <a:avLst/>
              <a:gdLst/>
              <a:ahLst/>
              <a:cxnLst>
                <a:cxn ang="0">
                  <a:pos x="70" y="35"/>
                </a:cxn>
                <a:cxn ang="0">
                  <a:pos x="68" y="26"/>
                </a:cxn>
                <a:cxn ang="0">
                  <a:pos x="65" y="17"/>
                </a:cxn>
                <a:cxn ang="0">
                  <a:pos x="59" y="11"/>
                </a:cxn>
                <a:cxn ang="0">
                  <a:pos x="52" y="5"/>
                </a:cxn>
                <a:cxn ang="0">
                  <a:pos x="44" y="2"/>
                </a:cxn>
                <a:cxn ang="0">
                  <a:pos x="35" y="0"/>
                </a:cxn>
                <a:cxn ang="0">
                  <a:pos x="24" y="2"/>
                </a:cxn>
                <a:cxn ang="0">
                  <a:pos x="17" y="5"/>
                </a:cxn>
                <a:cxn ang="0">
                  <a:pos x="9" y="11"/>
                </a:cxn>
                <a:cxn ang="0">
                  <a:pos x="3" y="17"/>
                </a:cxn>
                <a:cxn ang="0">
                  <a:pos x="0" y="26"/>
                </a:cxn>
                <a:cxn ang="0">
                  <a:pos x="0" y="35"/>
                </a:cxn>
                <a:cxn ang="0">
                  <a:pos x="0" y="43"/>
                </a:cxn>
                <a:cxn ang="0">
                  <a:pos x="3" y="52"/>
                </a:cxn>
                <a:cxn ang="0">
                  <a:pos x="9" y="59"/>
                </a:cxn>
                <a:cxn ang="0">
                  <a:pos x="17" y="64"/>
                </a:cxn>
                <a:cxn ang="0">
                  <a:pos x="24" y="67"/>
                </a:cxn>
                <a:cxn ang="0">
                  <a:pos x="35" y="69"/>
                </a:cxn>
                <a:cxn ang="0">
                  <a:pos x="44" y="67"/>
                </a:cxn>
                <a:cxn ang="0">
                  <a:pos x="52" y="64"/>
                </a:cxn>
                <a:cxn ang="0">
                  <a:pos x="59" y="59"/>
                </a:cxn>
                <a:cxn ang="0">
                  <a:pos x="65" y="52"/>
                </a:cxn>
                <a:cxn ang="0">
                  <a:pos x="68" y="43"/>
                </a:cxn>
                <a:cxn ang="0">
                  <a:pos x="70" y="35"/>
                </a:cxn>
              </a:cxnLst>
              <a:rect l="0" t="0" r="r" b="b"/>
              <a:pathLst>
                <a:path w="70" h="69">
                  <a:moveTo>
                    <a:pt x="70" y="35"/>
                  </a:moveTo>
                  <a:lnTo>
                    <a:pt x="68" y="26"/>
                  </a:lnTo>
                  <a:lnTo>
                    <a:pt x="65" y="17"/>
                  </a:lnTo>
                  <a:lnTo>
                    <a:pt x="59" y="11"/>
                  </a:lnTo>
                  <a:lnTo>
                    <a:pt x="52" y="5"/>
                  </a:lnTo>
                  <a:lnTo>
                    <a:pt x="44" y="2"/>
                  </a:lnTo>
                  <a:lnTo>
                    <a:pt x="35" y="0"/>
                  </a:lnTo>
                  <a:lnTo>
                    <a:pt x="24" y="2"/>
                  </a:lnTo>
                  <a:lnTo>
                    <a:pt x="17" y="5"/>
                  </a:lnTo>
                  <a:lnTo>
                    <a:pt x="9" y="11"/>
                  </a:lnTo>
                  <a:lnTo>
                    <a:pt x="3" y="17"/>
                  </a:lnTo>
                  <a:lnTo>
                    <a:pt x="0" y="26"/>
                  </a:lnTo>
                  <a:lnTo>
                    <a:pt x="0" y="35"/>
                  </a:lnTo>
                  <a:lnTo>
                    <a:pt x="0" y="43"/>
                  </a:lnTo>
                  <a:lnTo>
                    <a:pt x="3" y="52"/>
                  </a:lnTo>
                  <a:lnTo>
                    <a:pt x="9" y="59"/>
                  </a:lnTo>
                  <a:lnTo>
                    <a:pt x="17" y="64"/>
                  </a:lnTo>
                  <a:lnTo>
                    <a:pt x="24" y="67"/>
                  </a:lnTo>
                  <a:lnTo>
                    <a:pt x="35" y="69"/>
                  </a:lnTo>
                  <a:lnTo>
                    <a:pt x="44" y="67"/>
                  </a:lnTo>
                  <a:lnTo>
                    <a:pt x="52" y="64"/>
                  </a:lnTo>
                  <a:lnTo>
                    <a:pt x="59" y="59"/>
                  </a:lnTo>
                  <a:lnTo>
                    <a:pt x="65" y="52"/>
                  </a:lnTo>
                  <a:lnTo>
                    <a:pt x="68" y="43"/>
                  </a:lnTo>
                  <a:lnTo>
                    <a:pt x="70" y="35"/>
                  </a:lnTo>
                  <a:close/>
                </a:path>
              </a:pathLst>
            </a:custGeom>
            <a:solidFill>
              <a:srgbClr val="FF0000"/>
            </a:solidFill>
            <a:ln w="7938">
              <a:solidFill>
                <a:srgbClr val="FF0000"/>
              </a:solidFill>
              <a:prstDash val="solid"/>
              <a:round/>
              <a:headEnd/>
              <a:tailEnd/>
            </a:ln>
          </p:spPr>
          <p:txBody>
            <a:bodyPr/>
            <a:lstStyle/>
            <a:p>
              <a:endParaRPr lang="en-US"/>
            </a:p>
          </p:txBody>
        </p:sp>
        <p:sp>
          <p:nvSpPr>
            <p:cNvPr id="1071" name="Freeform 47"/>
            <p:cNvSpPr>
              <a:spLocks/>
            </p:cNvSpPr>
            <p:nvPr/>
          </p:nvSpPr>
          <p:spPr bwMode="auto">
            <a:xfrm>
              <a:off x="4647" y="3221"/>
              <a:ext cx="71" cy="68"/>
            </a:xfrm>
            <a:custGeom>
              <a:avLst/>
              <a:gdLst/>
              <a:ahLst/>
              <a:cxnLst>
                <a:cxn ang="0">
                  <a:pos x="71" y="34"/>
                </a:cxn>
                <a:cxn ang="0">
                  <a:pos x="69" y="25"/>
                </a:cxn>
                <a:cxn ang="0">
                  <a:pos x="65" y="17"/>
                </a:cxn>
                <a:cxn ang="0">
                  <a:pos x="60" y="10"/>
                </a:cxn>
                <a:cxn ang="0">
                  <a:pos x="53" y="5"/>
                </a:cxn>
                <a:cxn ang="0">
                  <a:pos x="44" y="1"/>
                </a:cxn>
                <a:cxn ang="0">
                  <a:pos x="36" y="0"/>
                </a:cxn>
                <a:cxn ang="0">
                  <a:pos x="27" y="1"/>
                </a:cxn>
                <a:cxn ang="0">
                  <a:pos x="18" y="5"/>
                </a:cxn>
                <a:cxn ang="0">
                  <a:pos x="11" y="10"/>
                </a:cxn>
                <a:cxn ang="0">
                  <a:pos x="6" y="17"/>
                </a:cxn>
                <a:cxn ang="0">
                  <a:pos x="2" y="25"/>
                </a:cxn>
                <a:cxn ang="0">
                  <a:pos x="0" y="34"/>
                </a:cxn>
                <a:cxn ang="0">
                  <a:pos x="2" y="42"/>
                </a:cxn>
                <a:cxn ang="0">
                  <a:pos x="6" y="51"/>
                </a:cxn>
                <a:cxn ang="0">
                  <a:pos x="11" y="58"/>
                </a:cxn>
                <a:cxn ang="0">
                  <a:pos x="18" y="63"/>
                </a:cxn>
                <a:cxn ang="0">
                  <a:pos x="27" y="66"/>
                </a:cxn>
                <a:cxn ang="0">
                  <a:pos x="36" y="68"/>
                </a:cxn>
                <a:cxn ang="0">
                  <a:pos x="44" y="66"/>
                </a:cxn>
                <a:cxn ang="0">
                  <a:pos x="53" y="63"/>
                </a:cxn>
                <a:cxn ang="0">
                  <a:pos x="60" y="58"/>
                </a:cxn>
                <a:cxn ang="0">
                  <a:pos x="65" y="51"/>
                </a:cxn>
                <a:cxn ang="0">
                  <a:pos x="69" y="42"/>
                </a:cxn>
                <a:cxn ang="0">
                  <a:pos x="71" y="34"/>
                </a:cxn>
              </a:cxnLst>
              <a:rect l="0" t="0" r="r" b="b"/>
              <a:pathLst>
                <a:path w="71" h="68">
                  <a:moveTo>
                    <a:pt x="71" y="34"/>
                  </a:moveTo>
                  <a:lnTo>
                    <a:pt x="69" y="25"/>
                  </a:lnTo>
                  <a:lnTo>
                    <a:pt x="65" y="17"/>
                  </a:lnTo>
                  <a:lnTo>
                    <a:pt x="60" y="10"/>
                  </a:lnTo>
                  <a:lnTo>
                    <a:pt x="53" y="5"/>
                  </a:lnTo>
                  <a:lnTo>
                    <a:pt x="44" y="1"/>
                  </a:lnTo>
                  <a:lnTo>
                    <a:pt x="36" y="0"/>
                  </a:lnTo>
                  <a:lnTo>
                    <a:pt x="27" y="1"/>
                  </a:lnTo>
                  <a:lnTo>
                    <a:pt x="18" y="5"/>
                  </a:lnTo>
                  <a:lnTo>
                    <a:pt x="11" y="10"/>
                  </a:lnTo>
                  <a:lnTo>
                    <a:pt x="6" y="17"/>
                  </a:lnTo>
                  <a:lnTo>
                    <a:pt x="2" y="25"/>
                  </a:lnTo>
                  <a:lnTo>
                    <a:pt x="0" y="34"/>
                  </a:lnTo>
                  <a:lnTo>
                    <a:pt x="2" y="42"/>
                  </a:lnTo>
                  <a:lnTo>
                    <a:pt x="6" y="51"/>
                  </a:lnTo>
                  <a:lnTo>
                    <a:pt x="11" y="58"/>
                  </a:lnTo>
                  <a:lnTo>
                    <a:pt x="18" y="63"/>
                  </a:lnTo>
                  <a:lnTo>
                    <a:pt x="27" y="66"/>
                  </a:lnTo>
                  <a:lnTo>
                    <a:pt x="36" y="68"/>
                  </a:lnTo>
                  <a:lnTo>
                    <a:pt x="44" y="66"/>
                  </a:lnTo>
                  <a:lnTo>
                    <a:pt x="53" y="63"/>
                  </a:lnTo>
                  <a:lnTo>
                    <a:pt x="60" y="58"/>
                  </a:lnTo>
                  <a:lnTo>
                    <a:pt x="65" y="51"/>
                  </a:lnTo>
                  <a:lnTo>
                    <a:pt x="69" y="42"/>
                  </a:lnTo>
                  <a:lnTo>
                    <a:pt x="71" y="34"/>
                  </a:lnTo>
                  <a:close/>
                </a:path>
              </a:pathLst>
            </a:custGeom>
            <a:solidFill>
              <a:srgbClr val="FF0000"/>
            </a:solidFill>
            <a:ln w="7938">
              <a:solidFill>
                <a:srgbClr val="FF0000"/>
              </a:solidFill>
              <a:prstDash val="solid"/>
              <a:round/>
              <a:headEnd/>
              <a:tailEnd/>
            </a:ln>
          </p:spPr>
          <p:txBody>
            <a:bodyPr/>
            <a:lstStyle/>
            <a:p>
              <a:endParaRPr lang="en-US"/>
            </a:p>
          </p:txBody>
        </p:sp>
        <p:sp>
          <p:nvSpPr>
            <p:cNvPr id="1072" name="Line 48"/>
            <p:cNvSpPr>
              <a:spLocks noChangeShapeType="1"/>
            </p:cNvSpPr>
            <p:nvPr/>
          </p:nvSpPr>
          <p:spPr bwMode="auto">
            <a:xfrm flipH="1">
              <a:off x="1049" y="3537"/>
              <a:ext cx="4240" cy="1"/>
            </a:xfrm>
            <a:prstGeom prst="line">
              <a:avLst/>
            </a:prstGeom>
            <a:noFill/>
            <a:ln w="14351">
              <a:solidFill>
                <a:srgbClr val="CCFFFF"/>
              </a:solidFill>
              <a:round/>
              <a:headEnd/>
              <a:tailEnd/>
            </a:ln>
          </p:spPr>
          <p:txBody>
            <a:bodyPr/>
            <a:lstStyle/>
            <a:p>
              <a:endParaRPr lang="en-US"/>
            </a:p>
          </p:txBody>
        </p:sp>
        <p:sp>
          <p:nvSpPr>
            <p:cNvPr id="1073" name="Line 49"/>
            <p:cNvSpPr>
              <a:spLocks noChangeShapeType="1"/>
            </p:cNvSpPr>
            <p:nvPr/>
          </p:nvSpPr>
          <p:spPr bwMode="auto">
            <a:xfrm flipV="1">
              <a:off x="1049" y="966"/>
              <a:ext cx="1" cy="2571"/>
            </a:xfrm>
            <a:prstGeom prst="line">
              <a:avLst/>
            </a:prstGeom>
            <a:noFill/>
            <a:ln w="14351">
              <a:solidFill>
                <a:srgbClr val="CCFFFF"/>
              </a:solidFill>
              <a:round/>
              <a:headEnd/>
              <a:tailEnd/>
            </a:ln>
          </p:spPr>
          <p:txBody>
            <a:bodyPr/>
            <a:lstStyle/>
            <a:p>
              <a:endParaRPr lang="en-US"/>
            </a:p>
          </p:txBody>
        </p:sp>
        <p:sp>
          <p:nvSpPr>
            <p:cNvPr id="1074" name="Rectangle 50"/>
            <p:cNvSpPr>
              <a:spLocks noChangeArrowheads="1"/>
            </p:cNvSpPr>
            <p:nvPr/>
          </p:nvSpPr>
          <p:spPr bwMode="auto">
            <a:xfrm>
              <a:off x="1784" y="1466"/>
              <a:ext cx="1539" cy="211"/>
            </a:xfrm>
            <a:prstGeom prst="rect">
              <a:avLst/>
            </a:prstGeom>
            <a:noFill/>
            <a:ln w="9525">
              <a:noFill/>
              <a:miter lim="800000"/>
              <a:headEnd/>
              <a:tailEnd/>
            </a:ln>
          </p:spPr>
          <p:txBody>
            <a:bodyPr wrap="none" lIns="0" tIns="0" rIns="0" bIns="0">
              <a:spAutoFit/>
            </a:bodyPr>
            <a:lstStyle/>
            <a:p>
              <a:r>
                <a:rPr lang="en-GB" sz="2200" b="1">
                  <a:solidFill>
                    <a:srgbClr val="FFFF00"/>
                  </a:solidFill>
                  <a:latin typeface="Arial" pitchFamily="34" charset="0"/>
                </a:rPr>
                <a:t>Sustained quitters</a:t>
              </a:r>
              <a:endParaRPr lang="en-GB">
                <a:solidFill>
                  <a:srgbClr val="FFFF00"/>
                </a:solidFill>
                <a:latin typeface="Arial" pitchFamily="34" charset="0"/>
              </a:endParaRPr>
            </a:p>
          </p:txBody>
        </p:sp>
        <p:sp>
          <p:nvSpPr>
            <p:cNvPr id="1075" name="Rectangle 51"/>
            <p:cNvSpPr>
              <a:spLocks noChangeArrowheads="1"/>
            </p:cNvSpPr>
            <p:nvPr/>
          </p:nvSpPr>
          <p:spPr bwMode="auto">
            <a:xfrm>
              <a:off x="5460" y="4301"/>
              <a:ext cx="100" cy="19"/>
            </a:xfrm>
            <a:prstGeom prst="rect">
              <a:avLst/>
            </a:prstGeom>
            <a:noFill/>
            <a:ln w="9525">
              <a:noFill/>
              <a:miter lim="800000"/>
              <a:headEnd/>
              <a:tailEnd/>
            </a:ln>
          </p:spPr>
          <p:txBody>
            <a:bodyPr wrap="none" lIns="0" tIns="0" rIns="0" bIns="0">
              <a:spAutoFit/>
            </a:bodyPr>
            <a:lstStyle/>
            <a:p>
              <a:r>
                <a:rPr lang="en-GB" sz="200" b="1">
                  <a:solidFill>
                    <a:srgbClr val="FFFF00"/>
                  </a:solidFill>
                  <a:latin typeface="Arial" pitchFamily="34" charset="0"/>
                </a:rPr>
                <a:t>depqumch.tc</a:t>
              </a:r>
              <a:endParaRPr lang="en-GB">
                <a:solidFill>
                  <a:srgbClr val="FFFF00"/>
                </a:solidFill>
                <a:latin typeface="Arial" pitchFamily="34" charset="0"/>
              </a:endParaRPr>
            </a:p>
          </p:txBody>
        </p:sp>
        <p:sp>
          <p:nvSpPr>
            <p:cNvPr id="1076" name="Rectangle 52"/>
            <p:cNvSpPr>
              <a:spLocks noChangeArrowheads="1"/>
            </p:cNvSpPr>
            <p:nvPr/>
          </p:nvSpPr>
          <p:spPr bwMode="auto">
            <a:xfrm>
              <a:off x="3519" y="2144"/>
              <a:ext cx="1705" cy="211"/>
            </a:xfrm>
            <a:prstGeom prst="rect">
              <a:avLst/>
            </a:prstGeom>
            <a:noFill/>
            <a:ln w="9525">
              <a:noFill/>
              <a:miter lim="800000"/>
              <a:headEnd/>
              <a:tailEnd/>
            </a:ln>
          </p:spPr>
          <p:txBody>
            <a:bodyPr wrap="none" lIns="0" tIns="0" rIns="0" bIns="0">
              <a:spAutoFit/>
            </a:bodyPr>
            <a:lstStyle/>
            <a:p>
              <a:r>
                <a:rPr lang="en-GB" sz="2200" b="1">
                  <a:solidFill>
                    <a:srgbClr val="FFFF00"/>
                  </a:solidFill>
                  <a:latin typeface="Arial" pitchFamily="34" charset="0"/>
                </a:rPr>
                <a:t>Continuing smokers</a:t>
              </a:r>
              <a:endParaRPr lang="en-GB">
                <a:solidFill>
                  <a:srgbClr val="FFFF00"/>
                </a:solidFill>
                <a:latin typeface="Arial" pitchFamily="34" charset="0"/>
              </a:endParaRPr>
            </a:p>
          </p:txBody>
        </p:sp>
        <p:sp>
          <p:nvSpPr>
            <p:cNvPr id="1077" name="Rectangle 53"/>
            <p:cNvSpPr>
              <a:spLocks noChangeArrowheads="1"/>
            </p:cNvSpPr>
            <p:nvPr/>
          </p:nvSpPr>
          <p:spPr bwMode="auto">
            <a:xfrm>
              <a:off x="1284" y="3647"/>
              <a:ext cx="587" cy="211"/>
            </a:xfrm>
            <a:prstGeom prst="rect">
              <a:avLst/>
            </a:prstGeom>
            <a:noFill/>
            <a:ln w="9525">
              <a:noFill/>
              <a:miter lim="800000"/>
              <a:headEnd/>
              <a:tailEnd/>
            </a:ln>
          </p:spPr>
          <p:txBody>
            <a:bodyPr wrap="none" lIns="0" tIns="0" rIns="0" bIns="0">
              <a:spAutoFit/>
            </a:bodyPr>
            <a:lstStyle/>
            <a:p>
              <a:r>
                <a:rPr lang="en-GB" sz="2200" b="1">
                  <a:solidFill>
                    <a:srgbClr val="FFFF00"/>
                  </a:solidFill>
                  <a:latin typeface="Arial" pitchFamily="34" charset="0"/>
                </a:rPr>
                <a:t>Screen</a:t>
              </a:r>
              <a:endParaRPr lang="en-GB">
                <a:solidFill>
                  <a:srgbClr val="FFFF00"/>
                </a:solidFill>
                <a:latin typeface="Arial" pitchFamily="34" charset="0"/>
              </a:endParaRPr>
            </a:p>
          </p:txBody>
        </p:sp>
        <p:sp>
          <p:nvSpPr>
            <p:cNvPr id="1079" name="Rectangle 55"/>
            <p:cNvSpPr>
              <a:spLocks noChangeArrowheads="1"/>
            </p:cNvSpPr>
            <p:nvPr/>
          </p:nvSpPr>
          <p:spPr bwMode="auto">
            <a:xfrm>
              <a:off x="2202" y="3648"/>
              <a:ext cx="98" cy="211"/>
            </a:xfrm>
            <a:prstGeom prst="rect">
              <a:avLst/>
            </a:prstGeom>
            <a:noFill/>
            <a:ln w="9525">
              <a:noFill/>
              <a:miter lim="800000"/>
              <a:headEnd/>
              <a:tailEnd/>
            </a:ln>
          </p:spPr>
          <p:txBody>
            <a:bodyPr wrap="none" lIns="0" tIns="0" rIns="0" bIns="0">
              <a:spAutoFit/>
            </a:bodyPr>
            <a:lstStyle/>
            <a:p>
              <a:r>
                <a:rPr lang="en-GB" sz="2200" b="1">
                  <a:solidFill>
                    <a:srgbClr val="FFFF00"/>
                  </a:solidFill>
                  <a:latin typeface="Arial" pitchFamily="34" charset="0"/>
                </a:rPr>
                <a:t>1</a:t>
              </a:r>
              <a:endParaRPr lang="en-GB">
                <a:solidFill>
                  <a:srgbClr val="FFFF00"/>
                </a:solidFill>
                <a:latin typeface="Arial" pitchFamily="34" charset="0"/>
              </a:endParaRPr>
            </a:p>
          </p:txBody>
        </p:sp>
        <p:sp>
          <p:nvSpPr>
            <p:cNvPr id="1080" name="Rectangle 56"/>
            <p:cNvSpPr>
              <a:spLocks noChangeArrowheads="1"/>
            </p:cNvSpPr>
            <p:nvPr/>
          </p:nvSpPr>
          <p:spPr bwMode="auto">
            <a:xfrm>
              <a:off x="2800" y="3648"/>
              <a:ext cx="98" cy="211"/>
            </a:xfrm>
            <a:prstGeom prst="rect">
              <a:avLst/>
            </a:prstGeom>
            <a:noFill/>
            <a:ln w="9525">
              <a:noFill/>
              <a:miter lim="800000"/>
              <a:headEnd/>
              <a:tailEnd/>
            </a:ln>
          </p:spPr>
          <p:txBody>
            <a:bodyPr wrap="none" lIns="0" tIns="0" rIns="0" bIns="0">
              <a:spAutoFit/>
            </a:bodyPr>
            <a:lstStyle/>
            <a:p>
              <a:r>
                <a:rPr lang="en-GB" sz="2200" b="1">
                  <a:solidFill>
                    <a:srgbClr val="FFFF00"/>
                  </a:solidFill>
                  <a:latin typeface="Arial" pitchFamily="34" charset="0"/>
                </a:rPr>
                <a:t>2</a:t>
              </a:r>
              <a:endParaRPr lang="en-GB">
                <a:solidFill>
                  <a:srgbClr val="FFFF00"/>
                </a:solidFill>
                <a:latin typeface="Arial" pitchFamily="34" charset="0"/>
              </a:endParaRPr>
            </a:p>
          </p:txBody>
        </p:sp>
        <p:sp>
          <p:nvSpPr>
            <p:cNvPr id="1081" name="Rectangle 57"/>
            <p:cNvSpPr>
              <a:spLocks noChangeArrowheads="1"/>
            </p:cNvSpPr>
            <p:nvPr/>
          </p:nvSpPr>
          <p:spPr bwMode="auto">
            <a:xfrm>
              <a:off x="3408" y="3648"/>
              <a:ext cx="98" cy="211"/>
            </a:xfrm>
            <a:prstGeom prst="rect">
              <a:avLst/>
            </a:prstGeom>
            <a:noFill/>
            <a:ln w="9525">
              <a:noFill/>
              <a:miter lim="800000"/>
              <a:headEnd/>
              <a:tailEnd/>
            </a:ln>
          </p:spPr>
          <p:txBody>
            <a:bodyPr wrap="none" lIns="0" tIns="0" rIns="0" bIns="0">
              <a:spAutoFit/>
            </a:bodyPr>
            <a:lstStyle/>
            <a:p>
              <a:r>
                <a:rPr lang="en-GB" sz="2200" b="1">
                  <a:solidFill>
                    <a:srgbClr val="FFFF00"/>
                  </a:solidFill>
                  <a:latin typeface="Arial" pitchFamily="34" charset="0"/>
                </a:rPr>
                <a:t>3</a:t>
              </a:r>
              <a:endParaRPr lang="en-GB">
                <a:solidFill>
                  <a:srgbClr val="FFFF00"/>
                </a:solidFill>
                <a:latin typeface="Arial" pitchFamily="34" charset="0"/>
              </a:endParaRPr>
            </a:p>
          </p:txBody>
        </p:sp>
        <p:sp>
          <p:nvSpPr>
            <p:cNvPr id="1082" name="Rectangle 58"/>
            <p:cNvSpPr>
              <a:spLocks noChangeArrowheads="1"/>
            </p:cNvSpPr>
            <p:nvPr/>
          </p:nvSpPr>
          <p:spPr bwMode="auto">
            <a:xfrm>
              <a:off x="4025" y="3648"/>
              <a:ext cx="98" cy="211"/>
            </a:xfrm>
            <a:prstGeom prst="rect">
              <a:avLst/>
            </a:prstGeom>
            <a:noFill/>
            <a:ln w="9525">
              <a:noFill/>
              <a:miter lim="800000"/>
              <a:headEnd/>
              <a:tailEnd/>
            </a:ln>
          </p:spPr>
          <p:txBody>
            <a:bodyPr wrap="none" lIns="0" tIns="0" rIns="0" bIns="0">
              <a:spAutoFit/>
            </a:bodyPr>
            <a:lstStyle/>
            <a:p>
              <a:r>
                <a:rPr lang="en-GB" sz="2200" b="1">
                  <a:solidFill>
                    <a:srgbClr val="FFFF00"/>
                  </a:solidFill>
                  <a:latin typeface="Arial" pitchFamily="34" charset="0"/>
                </a:rPr>
                <a:t>4</a:t>
              </a:r>
              <a:endParaRPr lang="en-GB">
                <a:solidFill>
                  <a:srgbClr val="FFFF00"/>
                </a:solidFill>
                <a:latin typeface="Arial" pitchFamily="34" charset="0"/>
              </a:endParaRPr>
            </a:p>
          </p:txBody>
        </p:sp>
        <p:sp>
          <p:nvSpPr>
            <p:cNvPr id="1083" name="Rectangle 59"/>
            <p:cNvSpPr>
              <a:spLocks noChangeArrowheads="1"/>
            </p:cNvSpPr>
            <p:nvPr/>
          </p:nvSpPr>
          <p:spPr bwMode="auto">
            <a:xfrm>
              <a:off x="4642" y="3644"/>
              <a:ext cx="98" cy="211"/>
            </a:xfrm>
            <a:prstGeom prst="rect">
              <a:avLst/>
            </a:prstGeom>
            <a:noFill/>
            <a:ln w="9525">
              <a:noFill/>
              <a:miter lim="800000"/>
              <a:headEnd/>
              <a:tailEnd/>
            </a:ln>
          </p:spPr>
          <p:txBody>
            <a:bodyPr wrap="none" lIns="0" tIns="0" rIns="0" bIns="0">
              <a:spAutoFit/>
            </a:bodyPr>
            <a:lstStyle/>
            <a:p>
              <a:r>
                <a:rPr lang="en-GB" sz="2200" b="1">
                  <a:solidFill>
                    <a:srgbClr val="FFFF00"/>
                  </a:solidFill>
                  <a:latin typeface="Arial" pitchFamily="34" charset="0"/>
                </a:rPr>
                <a:t>5</a:t>
              </a:r>
              <a:endParaRPr lang="en-GB">
                <a:solidFill>
                  <a:srgbClr val="FFFF00"/>
                </a:solidFill>
                <a:latin typeface="Arial" pitchFamily="34" charset="0"/>
              </a:endParaRPr>
            </a:p>
          </p:txBody>
        </p:sp>
        <p:sp>
          <p:nvSpPr>
            <p:cNvPr id="1084" name="Rectangle 60"/>
            <p:cNvSpPr>
              <a:spLocks noChangeArrowheads="1"/>
            </p:cNvSpPr>
            <p:nvPr/>
          </p:nvSpPr>
          <p:spPr bwMode="auto">
            <a:xfrm>
              <a:off x="2557" y="3862"/>
              <a:ext cx="1529" cy="211"/>
            </a:xfrm>
            <a:prstGeom prst="rect">
              <a:avLst/>
            </a:prstGeom>
            <a:noFill/>
            <a:ln w="9525">
              <a:noFill/>
              <a:miter lim="800000"/>
              <a:headEnd/>
              <a:tailEnd/>
            </a:ln>
          </p:spPr>
          <p:txBody>
            <a:bodyPr wrap="none" lIns="0" tIns="0" rIns="0" bIns="0">
              <a:spAutoFit/>
            </a:bodyPr>
            <a:lstStyle/>
            <a:p>
              <a:r>
                <a:rPr lang="en-GB" sz="2200" b="1">
                  <a:solidFill>
                    <a:srgbClr val="FFFF00"/>
                  </a:solidFill>
                  <a:latin typeface="Arial" pitchFamily="34" charset="0"/>
                </a:rPr>
                <a:t>Years of follow-up</a:t>
              </a:r>
              <a:endParaRPr lang="en-GB">
                <a:solidFill>
                  <a:srgbClr val="FFFF00"/>
                </a:solidFill>
                <a:latin typeface="Arial" pitchFamily="34" charset="0"/>
              </a:endParaRPr>
            </a:p>
          </p:txBody>
        </p:sp>
        <p:sp>
          <p:nvSpPr>
            <p:cNvPr id="1085" name="Rectangle 61"/>
            <p:cNvSpPr>
              <a:spLocks noChangeArrowheads="1"/>
            </p:cNvSpPr>
            <p:nvPr/>
          </p:nvSpPr>
          <p:spPr bwMode="auto">
            <a:xfrm>
              <a:off x="144" y="3970"/>
              <a:ext cx="2073" cy="374"/>
            </a:xfrm>
            <a:prstGeom prst="rect">
              <a:avLst/>
            </a:prstGeom>
            <a:noFill/>
            <a:ln w="9525">
              <a:noFill/>
              <a:miter lim="800000"/>
              <a:headEnd/>
              <a:tailEnd/>
            </a:ln>
          </p:spPr>
          <p:txBody>
            <a:bodyPr lIns="0" tIns="0" rIns="0" bIns="0">
              <a:spAutoFit/>
            </a:bodyPr>
            <a:lstStyle/>
            <a:p>
              <a:r>
                <a:rPr lang="en-GB" sz="1500" b="1">
                  <a:solidFill>
                    <a:srgbClr val="FFFF00"/>
                  </a:solidFill>
                  <a:latin typeface="Arial" pitchFamily="34" charset="0"/>
                </a:rPr>
                <a:t>JAMA 1994;272(19):1497-505</a:t>
              </a:r>
            </a:p>
            <a:p>
              <a:endParaRPr lang="en-GB">
                <a:solidFill>
                  <a:srgbClr val="FFFF00"/>
                </a:solidFill>
                <a:latin typeface="Arial" pitchFamily="34" charset="0"/>
              </a:endParaRPr>
            </a:p>
          </p:txBody>
        </p:sp>
      </p:grpSp>
      <p:sp>
        <p:nvSpPr>
          <p:cNvPr id="1087" name="Rectangle 63"/>
          <p:cNvSpPr>
            <a:spLocks noGrp="1" noChangeArrowheads="1"/>
          </p:cNvSpPr>
          <p:nvPr>
            <p:ph type="title" idx="4294967295"/>
          </p:nvPr>
        </p:nvSpPr>
        <p:spPr bwMode="auto">
          <a:xfrm>
            <a:off x="685800" y="609600"/>
            <a:ext cx="7772400" cy="1143000"/>
          </a:xfrm>
          <a:prstGeom prst="rect">
            <a:avLst/>
          </a:prstGeom>
          <a:noFill/>
          <a:ln>
            <a:miter lim="800000"/>
            <a:headEnd/>
            <a:tailEnd/>
          </a:ln>
        </p:spPr>
        <p:txBody>
          <a:bodyPr/>
          <a:lstStyle/>
          <a:p>
            <a:r>
              <a:rPr kumimoji="0" lang="en-GB" sz="2600" b="1"/>
              <a:t>CHANGE IN FEV1 BY SMOKING STATUS</a:t>
            </a:r>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p:cNvSpPr>
          <p:nvPr>
            <p:ph type="title"/>
          </p:nvPr>
        </p:nvSpPr>
        <p:spPr bwMode="auto">
          <a:xfrm>
            <a:off x="685800" y="609600"/>
            <a:ext cx="8305800" cy="1143000"/>
          </a:xfrm>
          <a:noFill/>
          <a:ln cap="flat">
            <a:miter lim="800000"/>
            <a:headEnd/>
            <a:tailEnd/>
          </a:ln>
        </p:spPr>
        <p:txBody>
          <a:bodyPr vert="horz" wrap="square" lIns="91440" tIns="45720" rIns="91440" bIns="45720" numCol="1" anchor="t" anchorCtr="0" compatLnSpc="1">
            <a:prstTxWarp prst="textNoShape">
              <a:avLst/>
            </a:prstTxWarp>
          </a:bodyPr>
          <a:lstStyle/>
          <a:p>
            <a:r>
              <a:rPr lang="en-GB" sz="3600"/>
              <a:t>Effects of cessation on reproductive health</a:t>
            </a:r>
          </a:p>
        </p:txBody>
      </p:sp>
      <p:sp>
        <p:nvSpPr>
          <p:cNvPr id="70659" name="Rectangle 3"/>
          <p:cNvSpPr>
            <a:spLocks noGrp="1" noChangeArrowheads="1"/>
          </p:cNvSpPr>
          <p:nvPr>
            <p:ph type="body" idx="1"/>
          </p:nvPr>
        </p:nvSpPr>
        <p:spPr>
          <a:xfrm>
            <a:off x="685800" y="2109788"/>
            <a:ext cx="7772400" cy="4114800"/>
          </a:xfrm>
        </p:spPr>
        <p:txBody>
          <a:bodyPr/>
          <a:lstStyle/>
          <a:p>
            <a:pPr>
              <a:lnSpc>
                <a:spcPct val="90000"/>
              </a:lnSpc>
            </a:pPr>
            <a:r>
              <a:rPr lang="en-GB" sz="2600"/>
              <a:t>Women who stop before pregnancy: no adverse effects of smoking on infants</a:t>
            </a:r>
          </a:p>
          <a:p>
            <a:pPr>
              <a:lnSpc>
                <a:spcPct val="90000"/>
              </a:lnSpc>
            </a:pPr>
            <a:r>
              <a:rPr lang="en-GB" sz="2600"/>
              <a:t>Stopping between the 1st prenatal care visit and week 32 prevents deficits in infant birth weight, head circumference and brain:body weight ratio but does not completely prevent deficits in crown-heel length or increased ponderal index (Am J Epidemiol 2000;152:219)</a:t>
            </a:r>
          </a:p>
          <a:p>
            <a:pPr>
              <a:lnSpc>
                <a:spcPct val="90000"/>
              </a:lnSpc>
            </a:pPr>
            <a:r>
              <a:rPr lang="en-GB" sz="2600"/>
              <a:t>Former smokers have the same prevalence of erectile dysfunction (impotence) as non-smokers </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ph type="title"/>
          </p:nvPr>
        </p:nvSpPr>
        <p:spPr bwMode="auto">
          <a:xfrm>
            <a:off x="685800" y="609600"/>
            <a:ext cx="8305800" cy="1143000"/>
          </a:xfrm>
          <a:noFill/>
          <a:ln cap="flat">
            <a:miter lim="800000"/>
            <a:headEnd/>
            <a:tailEnd/>
          </a:ln>
        </p:spPr>
        <p:txBody>
          <a:bodyPr vert="horz" wrap="square" lIns="91440" tIns="45720" rIns="91440" bIns="45720" numCol="1" anchor="t" anchorCtr="0" compatLnSpc="1">
            <a:prstTxWarp prst="textNoShape">
              <a:avLst/>
            </a:prstTxWarp>
          </a:bodyPr>
          <a:lstStyle/>
          <a:p>
            <a:r>
              <a:rPr lang="en-GB" sz="3600"/>
              <a:t>Postoperative complications</a:t>
            </a:r>
          </a:p>
        </p:txBody>
      </p:sp>
      <p:sp>
        <p:nvSpPr>
          <p:cNvPr id="72707" name="Rectangle 3"/>
          <p:cNvSpPr>
            <a:spLocks noGrp="1" noChangeArrowheads="1"/>
          </p:cNvSpPr>
          <p:nvPr>
            <p:ph type="body" idx="1"/>
          </p:nvPr>
        </p:nvSpPr>
        <p:spPr/>
        <p:txBody>
          <a:bodyPr/>
          <a:lstStyle/>
          <a:p>
            <a:r>
              <a:rPr lang="nb-NO" sz="2900"/>
              <a:t>Danish study </a:t>
            </a:r>
            <a:r>
              <a:rPr lang="nb-NO" sz="1800"/>
              <a:t>(Lancet 2002;359:114)</a:t>
            </a:r>
            <a:endParaRPr lang="en-GB" sz="1800"/>
          </a:p>
          <a:p>
            <a:pPr lvl="1"/>
            <a:r>
              <a:rPr lang="en-GB" sz="2500"/>
              <a:t>Randomised</a:t>
            </a:r>
          </a:p>
          <a:p>
            <a:pPr lvl="1"/>
            <a:r>
              <a:rPr lang="en-GB" sz="2500"/>
              <a:t>Cessation 6-8 weeks before surgery</a:t>
            </a:r>
          </a:p>
          <a:p>
            <a:pPr lvl="1"/>
            <a:r>
              <a:rPr lang="en-GB" sz="2500"/>
              <a:t>Fewer wound-related complications, reduced cardiovascular complications and secondary surgery</a:t>
            </a:r>
          </a:p>
          <a:p>
            <a:pPr lvl="1"/>
            <a:r>
              <a:rPr lang="en-GB" sz="2500"/>
              <a:t>Overall complication rate was 18% in the smoking intervention group and 52% in controls </a:t>
            </a:r>
          </a:p>
          <a:p>
            <a:pPr lvl="1"/>
            <a:r>
              <a:rPr lang="en-GB" sz="2500"/>
              <a:t>Shorter hospital stay</a:t>
            </a:r>
            <a:endParaRPr lang="en-GB" sz="2400"/>
          </a:p>
        </p:txBody>
      </p:sp>
    </p:spTree>
  </p:cSld>
  <p:clrMapOvr>
    <a:masterClrMapping/>
  </p:clrMapOvr>
  <p:transition>
    <p:strips dir="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ph type="title"/>
          </p:nvPr>
        </p:nvSpPr>
        <p:spPr bwMode="auto">
          <a:xfrm>
            <a:off x="685800" y="609600"/>
            <a:ext cx="8305800" cy="1143000"/>
          </a:xfrm>
          <a:noFill/>
          <a:ln cap="flat">
            <a:miter lim="800000"/>
            <a:headEnd/>
            <a:tailEnd/>
          </a:ln>
        </p:spPr>
        <p:txBody>
          <a:bodyPr vert="horz" wrap="square" lIns="91440" tIns="45720" rIns="91440" bIns="45720" numCol="1" anchor="t" anchorCtr="0" compatLnSpc="1">
            <a:prstTxWarp prst="textNoShape">
              <a:avLst/>
            </a:prstTxWarp>
          </a:bodyPr>
          <a:lstStyle/>
          <a:p>
            <a:r>
              <a:rPr lang="en-GB" sz="3600"/>
              <a:t>Other benefits of cessation</a:t>
            </a:r>
          </a:p>
        </p:txBody>
      </p:sp>
      <p:sp>
        <p:nvSpPr>
          <p:cNvPr id="71683" name="Rectangle 3"/>
          <p:cNvSpPr>
            <a:spLocks noGrp="1" noChangeArrowheads="1"/>
          </p:cNvSpPr>
          <p:nvPr>
            <p:ph type="body" idx="1"/>
          </p:nvPr>
        </p:nvSpPr>
        <p:spPr/>
        <p:txBody>
          <a:bodyPr/>
          <a:lstStyle/>
          <a:p>
            <a:pPr>
              <a:lnSpc>
                <a:spcPct val="90000"/>
              </a:lnSpc>
            </a:pPr>
            <a:r>
              <a:rPr lang="en-GB" sz="3000"/>
              <a:t>Risk of bone loss, hip fracture and periodontal disease minimised by cessation</a:t>
            </a:r>
          </a:p>
          <a:p>
            <a:pPr>
              <a:lnSpc>
                <a:spcPct val="90000"/>
              </a:lnSpc>
            </a:pPr>
            <a:r>
              <a:rPr lang="en-GB"/>
              <a:t>Rheumatoid arthritis risk reduced</a:t>
            </a:r>
          </a:p>
          <a:p>
            <a:pPr>
              <a:lnSpc>
                <a:spcPct val="90000"/>
              </a:lnSpc>
            </a:pPr>
            <a:r>
              <a:rPr lang="en-GB"/>
              <a:t>Cataract risk reduced</a:t>
            </a:r>
          </a:p>
          <a:p>
            <a:pPr>
              <a:lnSpc>
                <a:spcPct val="90000"/>
              </a:lnSpc>
            </a:pPr>
            <a:r>
              <a:rPr lang="en-GB"/>
              <a:t>Aortic aneurysm</a:t>
            </a:r>
          </a:p>
          <a:p>
            <a:pPr>
              <a:lnSpc>
                <a:spcPct val="90000"/>
              </a:lnSpc>
            </a:pPr>
            <a:r>
              <a:rPr lang="en-GB"/>
              <a:t>Peripheral arterial disease</a:t>
            </a:r>
          </a:p>
          <a:p>
            <a:pPr>
              <a:lnSpc>
                <a:spcPct val="90000"/>
              </a:lnSpc>
            </a:pPr>
            <a:r>
              <a:rPr lang="en-GB"/>
              <a:t>Others</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ph type="title"/>
          </p:nvPr>
        </p:nvSpPr>
        <p:spPr bwMode="auto">
          <a:xfrm>
            <a:off x="685800" y="1268413"/>
            <a:ext cx="7772400" cy="1779587"/>
          </a:xfrm>
          <a:noFill/>
          <a:ln cap="flat">
            <a:miter lim="800000"/>
            <a:headEnd/>
            <a:tailEnd/>
          </a:ln>
        </p:spPr>
        <p:txBody>
          <a:bodyPr vert="horz" wrap="square" lIns="91440" tIns="45720" rIns="91440" bIns="45720" numCol="1" anchor="t" anchorCtr="0" compatLnSpc="1">
            <a:prstTxWarp prst="textNoShape">
              <a:avLst/>
            </a:prstTxWarp>
          </a:bodyPr>
          <a:lstStyle/>
          <a:p>
            <a:r>
              <a:rPr lang="en-GB" sz="3600"/>
              <a:t>The central role of smoking cessation in limiting global smoking-attributable mortality over the next 50 years</a:t>
            </a:r>
            <a:endParaRPr lang="en-US" sz="3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8850" name="Object 2"/>
          <p:cNvGraphicFramePr>
            <a:graphicFrameLocks noChangeAspect="1"/>
          </p:cNvGraphicFramePr>
          <p:nvPr/>
        </p:nvGraphicFramePr>
        <p:xfrm>
          <a:off x="0" y="1136650"/>
          <a:ext cx="9382125" cy="5430838"/>
        </p:xfrm>
        <a:graphic>
          <a:graphicData uri="http://schemas.openxmlformats.org/presentationml/2006/ole">
            <p:oleObj spid="_x0000_s78850" name="Document" r:id="rId4" imgW="6995160" imgH="4047840" progId="Word.Document.8">
              <p:embed/>
            </p:oleObj>
          </a:graphicData>
        </a:graphic>
      </p:graphicFrame>
      <p:sp>
        <p:nvSpPr>
          <p:cNvPr id="78852" name="Rectangle 4"/>
          <p:cNvSpPr>
            <a:spLocks noGrp="1" noChangeArrowheads="1"/>
          </p:cNvSpPr>
          <p:nvPr>
            <p:ph type="title" idx="4294967295"/>
          </p:nvPr>
        </p:nvSpPr>
        <p:spPr bwMode="auto">
          <a:xfrm>
            <a:off x="304800" y="457200"/>
            <a:ext cx="8610600" cy="457200"/>
          </a:xfrm>
          <a:prstGeom prst="rect">
            <a:avLst/>
          </a:prstGeom>
          <a:noFill/>
          <a:ln>
            <a:miter lim="800000"/>
            <a:headEnd/>
            <a:tailEnd/>
          </a:ln>
        </p:spPr>
        <p:txBody>
          <a:bodyPr/>
          <a:lstStyle/>
          <a:p>
            <a:r>
              <a:rPr kumimoji="0" lang="en-GB" sz="2800" b="1"/>
              <a:t>Diseases Caused by Smoking:  CPSII Study: Men</a:t>
            </a:r>
            <a:endParaRPr lang="en-GB"/>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Line 2"/>
          <p:cNvSpPr>
            <a:spLocks noChangeShapeType="1"/>
          </p:cNvSpPr>
          <p:nvPr/>
        </p:nvSpPr>
        <p:spPr bwMode="auto">
          <a:xfrm flipV="1">
            <a:off x="1365250" y="5486400"/>
            <a:ext cx="3175" cy="95250"/>
          </a:xfrm>
          <a:prstGeom prst="line">
            <a:avLst/>
          </a:prstGeom>
          <a:noFill/>
          <a:ln w="7938">
            <a:solidFill>
              <a:schemeClr val="tx1"/>
            </a:solidFill>
            <a:round/>
            <a:headEnd/>
            <a:tailEnd/>
          </a:ln>
        </p:spPr>
        <p:txBody>
          <a:bodyPr/>
          <a:lstStyle/>
          <a:p>
            <a:endParaRPr lang="en-US"/>
          </a:p>
        </p:txBody>
      </p:sp>
      <p:sp>
        <p:nvSpPr>
          <p:cNvPr id="61443" name="Line 3"/>
          <p:cNvSpPr>
            <a:spLocks noChangeShapeType="1"/>
          </p:cNvSpPr>
          <p:nvPr/>
        </p:nvSpPr>
        <p:spPr bwMode="auto">
          <a:xfrm flipV="1">
            <a:off x="2960688" y="5484813"/>
            <a:ext cx="1587" cy="98425"/>
          </a:xfrm>
          <a:prstGeom prst="line">
            <a:avLst/>
          </a:prstGeom>
          <a:noFill/>
          <a:ln w="7938">
            <a:solidFill>
              <a:schemeClr val="tx1"/>
            </a:solidFill>
            <a:round/>
            <a:headEnd/>
            <a:tailEnd/>
          </a:ln>
        </p:spPr>
        <p:txBody>
          <a:bodyPr/>
          <a:lstStyle/>
          <a:p>
            <a:endParaRPr lang="en-US"/>
          </a:p>
        </p:txBody>
      </p:sp>
      <p:sp>
        <p:nvSpPr>
          <p:cNvPr id="61444" name="Line 4"/>
          <p:cNvSpPr>
            <a:spLocks noChangeShapeType="1"/>
          </p:cNvSpPr>
          <p:nvPr/>
        </p:nvSpPr>
        <p:spPr bwMode="auto">
          <a:xfrm flipV="1">
            <a:off x="4554538" y="5484813"/>
            <a:ext cx="1587" cy="98425"/>
          </a:xfrm>
          <a:prstGeom prst="line">
            <a:avLst/>
          </a:prstGeom>
          <a:noFill/>
          <a:ln w="7938">
            <a:solidFill>
              <a:schemeClr val="tx1"/>
            </a:solidFill>
            <a:round/>
            <a:headEnd/>
            <a:tailEnd/>
          </a:ln>
        </p:spPr>
        <p:txBody>
          <a:bodyPr/>
          <a:lstStyle/>
          <a:p>
            <a:endParaRPr lang="en-US"/>
          </a:p>
        </p:txBody>
      </p:sp>
      <p:sp>
        <p:nvSpPr>
          <p:cNvPr id="61445" name="Line 5"/>
          <p:cNvSpPr>
            <a:spLocks noChangeShapeType="1"/>
          </p:cNvSpPr>
          <p:nvPr/>
        </p:nvSpPr>
        <p:spPr bwMode="auto">
          <a:xfrm flipV="1">
            <a:off x="6149975" y="5484813"/>
            <a:ext cx="1588" cy="98425"/>
          </a:xfrm>
          <a:prstGeom prst="line">
            <a:avLst/>
          </a:prstGeom>
          <a:noFill/>
          <a:ln w="7938">
            <a:solidFill>
              <a:schemeClr val="tx1"/>
            </a:solidFill>
            <a:round/>
            <a:headEnd/>
            <a:tailEnd/>
          </a:ln>
        </p:spPr>
        <p:txBody>
          <a:bodyPr/>
          <a:lstStyle/>
          <a:p>
            <a:endParaRPr lang="en-US"/>
          </a:p>
        </p:txBody>
      </p:sp>
      <p:sp>
        <p:nvSpPr>
          <p:cNvPr id="61446" name="Line 6"/>
          <p:cNvSpPr>
            <a:spLocks noChangeShapeType="1"/>
          </p:cNvSpPr>
          <p:nvPr/>
        </p:nvSpPr>
        <p:spPr bwMode="auto">
          <a:xfrm flipV="1">
            <a:off x="7743825" y="5484813"/>
            <a:ext cx="1588" cy="98425"/>
          </a:xfrm>
          <a:prstGeom prst="line">
            <a:avLst/>
          </a:prstGeom>
          <a:noFill/>
          <a:ln w="7938">
            <a:solidFill>
              <a:schemeClr val="tx1"/>
            </a:solidFill>
            <a:round/>
            <a:headEnd/>
            <a:tailEnd/>
          </a:ln>
        </p:spPr>
        <p:txBody>
          <a:bodyPr/>
          <a:lstStyle/>
          <a:p>
            <a:endParaRPr lang="en-US"/>
          </a:p>
        </p:txBody>
      </p:sp>
      <p:sp>
        <p:nvSpPr>
          <p:cNvPr id="61447" name="Rectangle 7"/>
          <p:cNvSpPr>
            <a:spLocks noChangeArrowheads="1"/>
          </p:cNvSpPr>
          <p:nvPr/>
        </p:nvSpPr>
        <p:spPr bwMode="auto">
          <a:xfrm>
            <a:off x="1103313" y="5653088"/>
            <a:ext cx="425450" cy="228600"/>
          </a:xfrm>
          <a:prstGeom prst="rect">
            <a:avLst/>
          </a:prstGeom>
          <a:noFill/>
          <a:ln w="9525">
            <a:noFill/>
            <a:miter lim="800000"/>
            <a:headEnd/>
            <a:tailEnd/>
          </a:ln>
        </p:spPr>
        <p:txBody>
          <a:bodyPr wrap="none" lIns="0" tIns="0" rIns="0" bIns="0">
            <a:spAutoFit/>
          </a:bodyPr>
          <a:lstStyle/>
          <a:p>
            <a:r>
              <a:rPr lang="en-GB" sz="1500" b="1">
                <a:latin typeface="Arial" pitchFamily="34" charset="0"/>
              </a:rPr>
              <a:t>1950</a:t>
            </a:r>
            <a:endParaRPr lang="en-GB"/>
          </a:p>
        </p:txBody>
      </p:sp>
      <p:sp>
        <p:nvSpPr>
          <p:cNvPr id="61448" name="Rectangle 8"/>
          <p:cNvSpPr>
            <a:spLocks noChangeArrowheads="1"/>
          </p:cNvSpPr>
          <p:nvPr/>
        </p:nvSpPr>
        <p:spPr bwMode="auto">
          <a:xfrm>
            <a:off x="2697163" y="5653088"/>
            <a:ext cx="425450" cy="228600"/>
          </a:xfrm>
          <a:prstGeom prst="rect">
            <a:avLst/>
          </a:prstGeom>
          <a:noFill/>
          <a:ln w="9525">
            <a:noFill/>
            <a:miter lim="800000"/>
            <a:headEnd/>
            <a:tailEnd/>
          </a:ln>
        </p:spPr>
        <p:txBody>
          <a:bodyPr wrap="none" lIns="0" tIns="0" rIns="0" bIns="0">
            <a:spAutoFit/>
          </a:bodyPr>
          <a:lstStyle/>
          <a:p>
            <a:r>
              <a:rPr lang="en-GB" sz="1500" b="1">
                <a:latin typeface="Arial" pitchFamily="34" charset="0"/>
              </a:rPr>
              <a:t>1975</a:t>
            </a:r>
            <a:endParaRPr lang="en-GB"/>
          </a:p>
        </p:txBody>
      </p:sp>
      <p:sp>
        <p:nvSpPr>
          <p:cNvPr id="61449" name="Rectangle 9"/>
          <p:cNvSpPr>
            <a:spLocks noChangeArrowheads="1"/>
          </p:cNvSpPr>
          <p:nvPr/>
        </p:nvSpPr>
        <p:spPr bwMode="auto">
          <a:xfrm>
            <a:off x="4291013" y="5653088"/>
            <a:ext cx="425450" cy="228600"/>
          </a:xfrm>
          <a:prstGeom prst="rect">
            <a:avLst/>
          </a:prstGeom>
          <a:noFill/>
          <a:ln w="9525">
            <a:noFill/>
            <a:miter lim="800000"/>
            <a:headEnd/>
            <a:tailEnd/>
          </a:ln>
        </p:spPr>
        <p:txBody>
          <a:bodyPr wrap="none" lIns="0" tIns="0" rIns="0" bIns="0">
            <a:spAutoFit/>
          </a:bodyPr>
          <a:lstStyle/>
          <a:p>
            <a:r>
              <a:rPr lang="en-GB" sz="1500" b="1">
                <a:latin typeface="Arial" pitchFamily="34" charset="0"/>
              </a:rPr>
              <a:t>2000</a:t>
            </a:r>
            <a:endParaRPr lang="en-GB"/>
          </a:p>
        </p:txBody>
      </p:sp>
      <p:sp>
        <p:nvSpPr>
          <p:cNvPr id="61450" name="Rectangle 10"/>
          <p:cNvSpPr>
            <a:spLocks noChangeArrowheads="1"/>
          </p:cNvSpPr>
          <p:nvPr/>
        </p:nvSpPr>
        <p:spPr bwMode="auto">
          <a:xfrm>
            <a:off x="5886450" y="5653088"/>
            <a:ext cx="425450" cy="228600"/>
          </a:xfrm>
          <a:prstGeom prst="rect">
            <a:avLst/>
          </a:prstGeom>
          <a:noFill/>
          <a:ln w="9525">
            <a:noFill/>
            <a:miter lim="800000"/>
            <a:headEnd/>
            <a:tailEnd/>
          </a:ln>
        </p:spPr>
        <p:txBody>
          <a:bodyPr wrap="none" lIns="0" tIns="0" rIns="0" bIns="0">
            <a:spAutoFit/>
          </a:bodyPr>
          <a:lstStyle/>
          <a:p>
            <a:r>
              <a:rPr lang="en-GB" sz="1500" b="1">
                <a:latin typeface="Arial" pitchFamily="34" charset="0"/>
              </a:rPr>
              <a:t>2025</a:t>
            </a:r>
            <a:endParaRPr lang="en-GB"/>
          </a:p>
        </p:txBody>
      </p:sp>
      <p:sp>
        <p:nvSpPr>
          <p:cNvPr id="61451" name="Rectangle 11"/>
          <p:cNvSpPr>
            <a:spLocks noChangeArrowheads="1"/>
          </p:cNvSpPr>
          <p:nvPr/>
        </p:nvSpPr>
        <p:spPr bwMode="auto">
          <a:xfrm>
            <a:off x="7480300" y="5653088"/>
            <a:ext cx="425450" cy="228600"/>
          </a:xfrm>
          <a:prstGeom prst="rect">
            <a:avLst/>
          </a:prstGeom>
          <a:noFill/>
          <a:ln w="9525">
            <a:noFill/>
            <a:miter lim="800000"/>
            <a:headEnd/>
            <a:tailEnd/>
          </a:ln>
        </p:spPr>
        <p:txBody>
          <a:bodyPr wrap="none" lIns="0" tIns="0" rIns="0" bIns="0">
            <a:spAutoFit/>
          </a:bodyPr>
          <a:lstStyle/>
          <a:p>
            <a:r>
              <a:rPr lang="en-GB" sz="1500" b="1">
                <a:latin typeface="Arial" pitchFamily="34" charset="0"/>
              </a:rPr>
              <a:t>2050</a:t>
            </a:r>
            <a:endParaRPr lang="en-GB"/>
          </a:p>
        </p:txBody>
      </p:sp>
      <p:sp>
        <p:nvSpPr>
          <p:cNvPr id="61452" name="Rectangle 12"/>
          <p:cNvSpPr>
            <a:spLocks noChangeArrowheads="1"/>
          </p:cNvSpPr>
          <p:nvPr/>
        </p:nvSpPr>
        <p:spPr bwMode="auto">
          <a:xfrm>
            <a:off x="4595813" y="5991225"/>
            <a:ext cx="550862" cy="304800"/>
          </a:xfrm>
          <a:prstGeom prst="rect">
            <a:avLst/>
          </a:prstGeom>
          <a:noFill/>
          <a:ln w="9525">
            <a:noFill/>
            <a:miter lim="800000"/>
            <a:headEnd/>
            <a:tailEnd/>
          </a:ln>
        </p:spPr>
        <p:txBody>
          <a:bodyPr wrap="none" lIns="0" tIns="0" rIns="0" bIns="0">
            <a:spAutoFit/>
          </a:bodyPr>
          <a:lstStyle/>
          <a:p>
            <a:r>
              <a:rPr lang="en-GB" sz="2000" b="1">
                <a:latin typeface="Arial" pitchFamily="34" charset="0"/>
              </a:rPr>
              <a:t>Year</a:t>
            </a:r>
            <a:endParaRPr lang="en-GB"/>
          </a:p>
        </p:txBody>
      </p:sp>
      <p:sp>
        <p:nvSpPr>
          <p:cNvPr id="61453" name="Line 13"/>
          <p:cNvSpPr>
            <a:spLocks noChangeShapeType="1"/>
          </p:cNvSpPr>
          <p:nvPr/>
        </p:nvSpPr>
        <p:spPr bwMode="auto">
          <a:xfrm>
            <a:off x="1266825" y="5484813"/>
            <a:ext cx="100013" cy="1587"/>
          </a:xfrm>
          <a:prstGeom prst="line">
            <a:avLst/>
          </a:prstGeom>
          <a:noFill/>
          <a:ln w="7938">
            <a:solidFill>
              <a:schemeClr val="tx1"/>
            </a:solidFill>
            <a:round/>
            <a:headEnd/>
            <a:tailEnd/>
          </a:ln>
        </p:spPr>
        <p:txBody>
          <a:bodyPr/>
          <a:lstStyle/>
          <a:p>
            <a:endParaRPr lang="en-US"/>
          </a:p>
        </p:txBody>
      </p:sp>
      <p:sp>
        <p:nvSpPr>
          <p:cNvPr id="61454" name="Line 14"/>
          <p:cNvSpPr>
            <a:spLocks noChangeShapeType="1"/>
          </p:cNvSpPr>
          <p:nvPr/>
        </p:nvSpPr>
        <p:spPr bwMode="auto">
          <a:xfrm>
            <a:off x="1266825" y="4662488"/>
            <a:ext cx="100013" cy="1587"/>
          </a:xfrm>
          <a:prstGeom prst="line">
            <a:avLst/>
          </a:prstGeom>
          <a:noFill/>
          <a:ln w="7938">
            <a:solidFill>
              <a:schemeClr val="tx1"/>
            </a:solidFill>
            <a:round/>
            <a:headEnd/>
            <a:tailEnd/>
          </a:ln>
        </p:spPr>
        <p:txBody>
          <a:bodyPr/>
          <a:lstStyle/>
          <a:p>
            <a:endParaRPr lang="en-US"/>
          </a:p>
        </p:txBody>
      </p:sp>
      <p:sp>
        <p:nvSpPr>
          <p:cNvPr id="61455" name="Line 15"/>
          <p:cNvSpPr>
            <a:spLocks noChangeShapeType="1"/>
          </p:cNvSpPr>
          <p:nvPr/>
        </p:nvSpPr>
        <p:spPr bwMode="auto">
          <a:xfrm>
            <a:off x="1266825" y="3835400"/>
            <a:ext cx="100013" cy="1588"/>
          </a:xfrm>
          <a:prstGeom prst="line">
            <a:avLst/>
          </a:prstGeom>
          <a:noFill/>
          <a:ln w="7938">
            <a:solidFill>
              <a:schemeClr val="tx1"/>
            </a:solidFill>
            <a:round/>
            <a:headEnd/>
            <a:tailEnd/>
          </a:ln>
        </p:spPr>
        <p:txBody>
          <a:bodyPr/>
          <a:lstStyle/>
          <a:p>
            <a:endParaRPr lang="en-US"/>
          </a:p>
        </p:txBody>
      </p:sp>
      <p:sp>
        <p:nvSpPr>
          <p:cNvPr id="61456" name="Line 16"/>
          <p:cNvSpPr>
            <a:spLocks noChangeShapeType="1"/>
          </p:cNvSpPr>
          <p:nvPr/>
        </p:nvSpPr>
        <p:spPr bwMode="auto">
          <a:xfrm>
            <a:off x="1266825" y="3008313"/>
            <a:ext cx="100013" cy="1587"/>
          </a:xfrm>
          <a:prstGeom prst="line">
            <a:avLst/>
          </a:prstGeom>
          <a:noFill/>
          <a:ln w="7938">
            <a:solidFill>
              <a:schemeClr val="tx1"/>
            </a:solidFill>
            <a:round/>
            <a:headEnd/>
            <a:tailEnd/>
          </a:ln>
        </p:spPr>
        <p:txBody>
          <a:bodyPr/>
          <a:lstStyle/>
          <a:p>
            <a:endParaRPr lang="en-US"/>
          </a:p>
        </p:txBody>
      </p:sp>
      <p:sp>
        <p:nvSpPr>
          <p:cNvPr id="61457" name="Line 17"/>
          <p:cNvSpPr>
            <a:spLocks noChangeShapeType="1"/>
          </p:cNvSpPr>
          <p:nvPr/>
        </p:nvSpPr>
        <p:spPr bwMode="auto">
          <a:xfrm>
            <a:off x="1266825" y="2182813"/>
            <a:ext cx="100013" cy="1587"/>
          </a:xfrm>
          <a:prstGeom prst="line">
            <a:avLst/>
          </a:prstGeom>
          <a:noFill/>
          <a:ln w="7938">
            <a:solidFill>
              <a:schemeClr val="tx1"/>
            </a:solidFill>
            <a:round/>
            <a:headEnd/>
            <a:tailEnd/>
          </a:ln>
        </p:spPr>
        <p:txBody>
          <a:bodyPr/>
          <a:lstStyle/>
          <a:p>
            <a:endParaRPr lang="en-US"/>
          </a:p>
        </p:txBody>
      </p:sp>
      <p:sp>
        <p:nvSpPr>
          <p:cNvPr id="61458" name="Line 18"/>
          <p:cNvSpPr>
            <a:spLocks noChangeShapeType="1"/>
          </p:cNvSpPr>
          <p:nvPr/>
        </p:nvSpPr>
        <p:spPr bwMode="auto">
          <a:xfrm>
            <a:off x="1266825" y="1358900"/>
            <a:ext cx="100013" cy="1588"/>
          </a:xfrm>
          <a:prstGeom prst="line">
            <a:avLst/>
          </a:prstGeom>
          <a:noFill/>
          <a:ln w="7938">
            <a:solidFill>
              <a:schemeClr val="tx1"/>
            </a:solidFill>
            <a:round/>
            <a:headEnd/>
            <a:tailEnd/>
          </a:ln>
        </p:spPr>
        <p:txBody>
          <a:bodyPr/>
          <a:lstStyle/>
          <a:p>
            <a:endParaRPr lang="en-US"/>
          </a:p>
        </p:txBody>
      </p:sp>
      <p:sp>
        <p:nvSpPr>
          <p:cNvPr id="61459" name="Rectangle 19"/>
          <p:cNvSpPr>
            <a:spLocks noChangeArrowheads="1"/>
          </p:cNvSpPr>
          <p:nvPr/>
        </p:nvSpPr>
        <p:spPr bwMode="auto">
          <a:xfrm>
            <a:off x="936625" y="5394325"/>
            <a:ext cx="106363" cy="228600"/>
          </a:xfrm>
          <a:prstGeom prst="rect">
            <a:avLst/>
          </a:prstGeom>
          <a:noFill/>
          <a:ln w="9525">
            <a:noFill/>
            <a:miter lim="800000"/>
            <a:headEnd/>
            <a:tailEnd/>
          </a:ln>
        </p:spPr>
        <p:txBody>
          <a:bodyPr wrap="none" lIns="0" tIns="0" rIns="0" bIns="0">
            <a:spAutoFit/>
          </a:bodyPr>
          <a:lstStyle/>
          <a:p>
            <a:r>
              <a:rPr lang="en-GB" sz="1500" b="1">
                <a:latin typeface="Arial" pitchFamily="34" charset="0"/>
              </a:rPr>
              <a:t>0</a:t>
            </a:r>
            <a:endParaRPr lang="en-GB"/>
          </a:p>
        </p:txBody>
      </p:sp>
      <p:sp>
        <p:nvSpPr>
          <p:cNvPr id="61460" name="Rectangle 20"/>
          <p:cNvSpPr>
            <a:spLocks noChangeArrowheads="1"/>
          </p:cNvSpPr>
          <p:nvPr/>
        </p:nvSpPr>
        <p:spPr bwMode="auto">
          <a:xfrm>
            <a:off x="719138" y="4572000"/>
            <a:ext cx="319087" cy="228600"/>
          </a:xfrm>
          <a:prstGeom prst="rect">
            <a:avLst/>
          </a:prstGeom>
          <a:noFill/>
          <a:ln w="9525">
            <a:noFill/>
            <a:miter lim="800000"/>
            <a:headEnd/>
            <a:tailEnd/>
          </a:ln>
        </p:spPr>
        <p:txBody>
          <a:bodyPr wrap="none" lIns="0" tIns="0" rIns="0" bIns="0">
            <a:spAutoFit/>
          </a:bodyPr>
          <a:lstStyle/>
          <a:p>
            <a:r>
              <a:rPr lang="en-GB" sz="1500" b="1">
                <a:latin typeface="Arial" pitchFamily="34" charset="0"/>
              </a:rPr>
              <a:t>100</a:t>
            </a:r>
            <a:endParaRPr lang="en-GB"/>
          </a:p>
        </p:txBody>
      </p:sp>
      <p:sp>
        <p:nvSpPr>
          <p:cNvPr id="61461" name="Rectangle 21"/>
          <p:cNvSpPr>
            <a:spLocks noChangeArrowheads="1"/>
          </p:cNvSpPr>
          <p:nvPr/>
        </p:nvSpPr>
        <p:spPr bwMode="auto">
          <a:xfrm>
            <a:off x="719138" y="3744913"/>
            <a:ext cx="319087" cy="228600"/>
          </a:xfrm>
          <a:prstGeom prst="rect">
            <a:avLst/>
          </a:prstGeom>
          <a:noFill/>
          <a:ln w="9525">
            <a:noFill/>
            <a:miter lim="800000"/>
            <a:headEnd/>
            <a:tailEnd/>
          </a:ln>
        </p:spPr>
        <p:txBody>
          <a:bodyPr wrap="none" lIns="0" tIns="0" rIns="0" bIns="0">
            <a:spAutoFit/>
          </a:bodyPr>
          <a:lstStyle/>
          <a:p>
            <a:r>
              <a:rPr lang="en-GB" sz="1500" b="1">
                <a:latin typeface="Arial" pitchFamily="34" charset="0"/>
              </a:rPr>
              <a:t>200</a:t>
            </a:r>
            <a:endParaRPr lang="en-GB"/>
          </a:p>
        </p:txBody>
      </p:sp>
      <p:sp>
        <p:nvSpPr>
          <p:cNvPr id="61462" name="Rectangle 22"/>
          <p:cNvSpPr>
            <a:spLocks noChangeArrowheads="1"/>
          </p:cNvSpPr>
          <p:nvPr/>
        </p:nvSpPr>
        <p:spPr bwMode="auto">
          <a:xfrm>
            <a:off x="719138" y="2919413"/>
            <a:ext cx="319087" cy="228600"/>
          </a:xfrm>
          <a:prstGeom prst="rect">
            <a:avLst/>
          </a:prstGeom>
          <a:noFill/>
          <a:ln w="9525">
            <a:noFill/>
            <a:miter lim="800000"/>
            <a:headEnd/>
            <a:tailEnd/>
          </a:ln>
        </p:spPr>
        <p:txBody>
          <a:bodyPr wrap="none" lIns="0" tIns="0" rIns="0" bIns="0">
            <a:spAutoFit/>
          </a:bodyPr>
          <a:lstStyle/>
          <a:p>
            <a:r>
              <a:rPr lang="en-GB" sz="1500" b="1">
                <a:latin typeface="Arial" pitchFamily="34" charset="0"/>
              </a:rPr>
              <a:t>300</a:t>
            </a:r>
            <a:endParaRPr lang="en-GB"/>
          </a:p>
        </p:txBody>
      </p:sp>
      <p:sp>
        <p:nvSpPr>
          <p:cNvPr id="61463" name="Rectangle 23"/>
          <p:cNvSpPr>
            <a:spLocks noChangeArrowheads="1"/>
          </p:cNvSpPr>
          <p:nvPr/>
        </p:nvSpPr>
        <p:spPr bwMode="auto">
          <a:xfrm>
            <a:off x="719138" y="2095500"/>
            <a:ext cx="319087" cy="228600"/>
          </a:xfrm>
          <a:prstGeom prst="rect">
            <a:avLst/>
          </a:prstGeom>
          <a:noFill/>
          <a:ln w="9525">
            <a:noFill/>
            <a:miter lim="800000"/>
            <a:headEnd/>
            <a:tailEnd/>
          </a:ln>
        </p:spPr>
        <p:txBody>
          <a:bodyPr wrap="none" lIns="0" tIns="0" rIns="0" bIns="0">
            <a:spAutoFit/>
          </a:bodyPr>
          <a:lstStyle/>
          <a:p>
            <a:r>
              <a:rPr lang="en-GB" sz="1500" b="1">
                <a:latin typeface="Arial" pitchFamily="34" charset="0"/>
              </a:rPr>
              <a:t>400</a:t>
            </a:r>
            <a:endParaRPr lang="en-GB"/>
          </a:p>
        </p:txBody>
      </p:sp>
      <p:sp>
        <p:nvSpPr>
          <p:cNvPr id="61464" name="Rectangle 24"/>
          <p:cNvSpPr>
            <a:spLocks noChangeArrowheads="1"/>
          </p:cNvSpPr>
          <p:nvPr/>
        </p:nvSpPr>
        <p:spPr bwMode="auto">
          <a:xfrm>
            <a:off x="719138" y="1268413"/>
            <a:ext cx="319087" cy="228600"/>
          </a:xfrm>
          <a:prstGeom prst="rect">
            <a:avLst/>
          </a:prstGeom>
          <a:noFill/>
          <a:ln w="9525">
            <a:noFill/>
            <a:miter lim="800000"/>
            <a:headEnd/>
            <a:tailEnd/>
          </a:ln>
        </p:spPr>
        <p:txBody>
          <a:bodyPr wrap="none" lIns="0" tIns="0" rIns="0" bIns="0">
            <a:spAutoFit/>
          </a:bodyPr>
          <a:lstStyle/>
          <a:p>
            <a:r>
              <a:rPr lang="en-GB" sz="1500" b="1">
                <a:latin typeface="Arial" pitchFamily="34" charset="0"/>
              </a:rPr>
              <a:t>500</a:t>
            </a:r>
            <a:endParaRPr lang="en-GB"/>
          </a:p>
        </p:txBody>
      </p:sp>
      <p:sp>
        <p:nvSpPr>
          <p:cNvPr id="61465" name="Rectangle 25"/>
          <p:cNvSpPr>
            <a:spLocks noChangeArrowheads="1"/>
          </p:cNvSpPr>
          <p:nvPr/>
        </p:nvSpPr>
        <p:spPr bwMode="auto">
          <a:xfrm rot="16200000">
            <a:off x="-2140743" y="3148806"/>
            <a:ext cx="5395912" cy="320675"/>
          </a:xfrm>
          <a:prstGeom prst="rect">
            <a:avLst/>
          </a:prstGeom>
          <a:noFill/>
          <a:ln w="9525">
            <a:noFill/>
            <a:miter lim="800000"/>
            <a:headEnd/>
            <a:tailEnd/>
          </a:ln>
        </p:spPr>
        <p:txBody>
          <a:bodyPr wrap="none" lIns="0" tIns="0" rIns="0" bIns="0">
            <a:spAutoFit/>
          </a:bodyPr>
          <a:lstStyle/>
          <a:p>
            <a:r>
              <a:rPr lang="en-GB" sz="2100" b="1">
                <a:latin typeface="Arial" pitchFamily="34" charset="0"/>
              </a:rPr>
              <a:t>Cumulative deaths from tobacco (millions)</a:t>
            </a:r>
            <a:endParaRPr lang="en-GB"/>
          </a:p>
        </p:txBody>
      </p:sp>
      <p:sp>
        <p:nvSpPr>
          <p:cNvPr id="61467" name="Freeform 27"/>
          <p:cNvSpPr>
            <a:spLocks/>
          </p:cNvSpPr>
          <p:nvPr/>
        </p:nvSpPr>
        <p:spPr bwMode="auto">
          <a:xfrm>
            <a:off x="1366838" y="1193800"/>
            <a:ext cx="6376987" cy="4291013"/>
          </a:xfrm>
          <a:custGeom>
            <a:avLst/>
            <a:gdLst/>
            <a:ahLst/>
            <a:cxnLst>
              <a:cxn ang="0">
                <a:pos x="0" y="2703"/>
              </a:cxn>
              <a:cxn ang="0">
                <a:pos x="2008" y="2340"/>
              </a:cxn>
              <a:cxn ang="0">
                <a:pos x="3013" y="1560"/>
              </a:cxn>
              <a:cxn ang="0">
                <a:pos x="4017" y="0"/>
              </a:cxn>
            </a:cxnLst>
            <a:rect l="0" t="0" r="r" b="b"/>
            <a:pathLst>
              <a:path w="4017" h="2703">
                <a:moveTo>
                  <a:pt x="0" y="2703"/>
                </a:moveTo>
                <a:lnTo>
                  <a:pt x="2008" y="2340"/>
                </a:lnTo>
                <a:lnTo>
                  <a:pt x="3013" y="1560"/>
                </a:lnTo>
                <a:lnTo>
                  <a:pt x="4017" y="0"/>
                </a:lnTo>
              </a:path>
            </a:pathLst>
          </a:custGeom>
          <a:noFill/>
          <a:ln w="42926">
            <a:solidFill>
              <a:srgbClr val="FF0000"/>
            </a:solidFill>
            <a:prstDash val="solid"/>
            <a:round/>
            <a:headEnd/>
            <a:tailEnd/>
          </a:ln>
        </p:spPr>
        <p:txBody>
          <a:bodyPr/>
          <a:lstStyle/>
          <a:p>
            <a:endParaRPr lang="en-US"/>
          </a:p>
        </p:txBody>
      </p:sp>
      <p:sp>
        <p:nvSpPr>
          <p:cNvPr id="61468" name="Freeform 28"/>
          <p:cNvSpPr>
            <a:spLocks/>
          </p:cNvSpPr>
          <p:nvPr/>
        </p:nvSpPr>
        <p:spPr bwMode="auto">
          <a:xfrm>
            <a:off x="1366838" y="2679700"/>
            <a:ext cx="6376987" cy="2805113"/>
          </a:xfrm>
          <a:custGeom>
            <a:avLst/>
            <a:gdLst/>
            <a:ahLst/>
            <a:cxnLst>
              <a:cxn ang="0">
                <a:pos x="0" y="1767"/>
              </a:cxn>
              <a:cxn ang="0">
                <a:pos x="2008" y="1404"/>
              </a:cxn>
              <a:cxn ang="0">
                <a:pos x="3013" y="779"/>
              </a:cxn>
              <a:cxn ang="0">
                <a:pos x="4017" y="0"/>
              </a:cxn>
            </a:cxnLst>
            <a:rect l="0" t="0" r="r" b="b"/>
            <a:pathLst>
              <a:path w="4017" h="1767">
                <a:moveTo>
                  <a:pt x="0" y="1767"/>
                </a:moveTo>
                <a:lnTo>
                  <a:pt x="2008" y="1404"/>
                </a:lnTo>
                <a:lnTo>
                  <a:pt x="3013" y="779"/>
                </a:lnTo>
                <a:lnTo>
                  <a:pt x="4017" y="0"/>
                </a:lnTo>
              </a:path>
            </a:pathLst>
          </a:custGeom>
          <a:noFill/>
          <a:ln w="46101">
            <a:noFill/>
            <a:prstDash val="solid"/>
            <a:round/>
            <a:headEnd/>
            <a:tailEnd/>
          </a:ln>
        </p:spPr>
        <p:txBody>
          <a:bodyPr/>
          <a:lstStyle/>
          <a:p>
            <a:endParaRPr lang="en-US"/>
          </a:p>
        </p:txBody>
      </p:sp>
      <p:sp>
        <p:nvSpPr>
          <p:cNvPr id="61469" name="Freeform 29"/>
          <p:cNvSpPr>
            <a:spLocks/>
          </p:cNvSpPr>
          <p:nvPr/>
        </p:nvSpPr>
        <p:spPr bwMode="auto">
          <a:xfrm>
            <a:off x="1366838" y="1358900"/>
            <a:ext cx="6376987" cy="4125913"/>
          </a:xfrm>
          <a:custGeom>
            <a:avLst/>
            <a:gdLst/>
            <a:ahLst/>
            <a:cxnLst>
              <a:cxn ang="0">
                <a:pos x="0" y="2599"/>
              </a:cxn>
              <a:cxn ang="0">
                <a:pos x="2008" y="2236"/>
              </a:cxn>
              <a:cxn ang="0">
                <a:pos x="3013" y="1456"/>
              </a:cxn>
              <a:cxn ang="0">
                <a:pos x="4017" y="0"/>
              </a:cxn>
            </a:cxnLst>
            <a:rect l="0" t="0" r="r" b="b"/>
            <a:pathLst>
              <a:path w="4017" h="2599">
                <a:moveTo>
                  <a:pt x="0" y="2599"/>
                </a:moveTo>
                <a:lnTo>
                  <a:pt x="2008" y="2236"/>
                </a:lnTo>
                <a:lnTo>
                  <a:pt x="3013" y="1456"/>
                </a:lnTo>
                <a:lnTo>
                  <a:pt x="4017" y="0"/>
                </a:lnTo>
              </a:path>
            </a:pathLst>
          </a:custGeom>
          <a:noFill/>
          <a:ln w="39751">
            <a:noFill/>
            <a:prstDash val="solid"/>
            <a:round/>
            <a:headEnd/>
            <a:tailEnd/>
          </a:ln>
        </p:spPr>
        <p:txBody>
          <a:bodyPr/>
          <a:lstStyle/>
          <a:p>
            <a:endParaRPr lang="en-US"/>
          </a:p>
        </p:txBody>
      </p:sp>
      <p:sp>
        <p:nvSpPr>
          <p:cNvPr id="61470" name="Line 30"/>
          <p:cNvSpPr>
            <a:spLocks noChangeShapeType="1"/>
          </p:cNvSpPr>
          <p:nvPr/>
        </p:nvSpPr>
        <p:spPr bwMode="auto">
          <a:xfrm flipH="1">
            <a:off x="1366838" y="5484813"/>
            <a:ext cx="7015162" cy="1587"/>
          </a:xfrm>
          <a:prstGeom prst="line">
            <a:avLst/>
          </a:prstGeom>
          <a:noFill/>
          <a:ln w="8001">
            <a:solidFill>
              <a:schemeClr val="tx1"/>
            </a:solidFill>
            <a:round/>
            <a:headEnd/>
            <a:tailEnd/>
          </a:ln>
        </p:spPr>
        <p:txBody>
          <a:bodyPr/>
          <a:lstStyle/>
          <a:p>
            <a:endParaRPr lang="en-US"/>
          </a:p>
        </p:txBody>
      </p:sp>
      <p:sp>
        <p:nvSpPr>
          <p:cNvPr id="61471" name="Line 31"/>
          <p:cNvSpPr>
            <a:spLocks noChangeShapeType="1"/>
          </p:cNvSpPr>
          <p:nvPr/>
        </p:nvSpPr>
        <p:spPr bwMode="auto">
          <a:xfrm flipV="1">
            <a:off x="1366838" y="1193800"/>
            <a:ext cx="1587" cy="4291013"/>
          </a:xfrm>
          <a:prstGeom prst="line">
            <a:avLst/>
          </a:prstGeom>
          <a:noFill/>
          <a:ln w="8001">
            <a:solidFill>
              <a:schemeClr val="tx1"/>
            </a:solidFill>
            <a:round/>
            <a:headEnd/>
            <a:tailEnd/>
          </a:ln>
        </p:spPr>
        <p:txBody>
          <a:bodyPr/>
          <a:lstStyle/>
          <a:p>
            <a:endParaRPr lang="en-US"/>
          </a:p>
        </p:txBody>
      </p:sp>
      <p:sp>
        <p:nvSpPr>
          <p:cNvPr id="61472" name="Rectangle 32"/>
          <p:cNvSpPr>
            <a:spLocks noChangeArrowheads="1"/>
          </p:cNvSpPr>
          <p:nvPr/>
        </p:nvSpPr>
        <p:spPr bwMode="auto">
          <a:xfrm>
            <a:off x="6772275" y="1363663"/>
            <a:ext cx="706438" cy="304800"/>
          </a:xfrm>
          <a:prstGeom prst="rect">
            <a:avLst/>
          </a:prstGeom>
          <a:noFill/>
          <a:ln w="9525">
            <a:noFill/>
            <a:miter lim="800000"/>
            <a:headEnd/>
            <a:tailEnd/>
          </a:ln>
        </p:spPr>
        <p:txBody>
          <a:bodyPr wrap="none" lIns="0" tIns="0" rIns="0" bIns="0">
            <a:spAutoFit/>
          </a:bodyPr>
          <a:lstStyle/>
          <a:p>
            <a:r>
              <a:rPr lang="en-GB" sz="2000" b="1">
                <a:solidFill>
                  <a:srgbClr val="FF0000"/>
                </a:solidFill>
                <a:latin typeface="Arial" pitchFamily="34" charset="0"/>
              </a:rPr>
              <a:t>Trend</a:t>
            </a:r>
            <a:endParaRPr lang="en-GB" sz="2000"/>
          </a:p>
        </p:txBody>
      </p:sp>
      <p:sp>
        <p:nvSpPr>
          <p:cNvPr id="61473" name="Rectangle 33"/>
          <p:cNvSpPr>
            <a:spLocks noChangeArrowheads="1"/>
          </p:cNvSpPr>
          <p:nvPr/>
        </p:nvSpPr>
        <p:spPr bwMode="auto">
          <a:xfrm>
            <a:off x="7548563" y="865188"/>
            <a:ext cx="423862" cy="304800"/>
          </a:xfrm>
          <a:prstGeom prst="rect">
            <a:avLst/>
          </a:prstGeom>
          <a:noFill/>
          <a:ln w="9525">
            <a:noFill/>
            <a:miter lim="800000"/>
            <a:headEnd/>
            <a:tailEnd/>
          </a:ln>
        </p:spPr>
        <p:txBody>
          <a:bodyPr wrap="none" lIns="0" tIns="0" rIns="0" bIns="0">
            <a:spAutoFit/>
          </a:bodyPr>
          <a:lstStyle/>
          <a:p>
            <a:r>
              <a:rPr lang="en-GB" sz="2000" b="1">
                <a:solidFill>
                  <a:srgbClr val="FF0000"/>
                </a:solidFill>
                <a:latin typeface="Arial" pitchFamily="34" charset="0"/>
              </a:rPr>
              <a:t>520</a:t>
            </a:r>
            <a:endParaRPr lang="en-GB" sz="2000"/>
          </a:p>
        </p:txBody>
      </p:sp>
      <p:sp>
        <p:nvSpPr>
          <p:cNvPr id="61474" name="Rectangle 34"/>
          <p:cNvSpPr>
            <a:spLocks noChangeArrowheads="1"/>
          </p:cNvSpPr>
          <p:nvPr/>
        </p:nvSpPr>
        <p:spPr bwMode="auto">
          <a:xfrm>
            <a:off x="4327525" y="4545013"/>
            <a:ext cx="282575" cy="304800"/>
          </a:xfrm>
          <a:prstGeom prst="rect">
            <a:avLst/>
          </a:prstGeom>
          <a:noFill/>
          <a:ln w="9525">
            <a:noFill/>
            <a:miter lim="800000"/>
            <a:headEnd/>
            <a:tailEnd/>
          </a:ln>
        </p:spPr>
        <p:txBody>
          <a:bodyPr wrap="none" lIns="0" tIns="0" rIns="0" bIns="0">
            <a:spAutoFit/>
          </a:bodyPr>
          <a:lstStyle/>
          <a:p>
            <a:r>
              <a:rPr lang="en-GB" sz="2000" b="1">
                <a:solidFill>
                  <a:srgbClr val="FF0000"/>
                </a:solidFill>
                <a:latin typeface="Arial" pitchFamily="34" charset="0"/>
              </a:rPr>
              <a:t>70</a:t>
            </a:r>
            <a:endParaRPr lang="en-GB"/>
          </a:p>
        </p:txBody>
      </p:sp>
      <p:sp>
        <p:nvSpPr>
          <p:cNvPr id="61475" name="Rectangle 35"/>
          <p:cNvSpPr>
            <a:spLocks noChangeArrowheads="1"/>
          </p:cNvSpPr>
          <p:nvPr/>
        </p:nvSpPr>
        <p:spPr bwMode="auto">
          <a:xfrm>
            <a:off x="5692775" y="3335338"/>
            <a:ext cx="423863" cy="304800"/>
          </a:xfrm>
          <a:prstGeom prst="rect">
            <a:avLst/>
          </a:prstGeom>
          <a:noFill/>
          <a:ln w="9525">
            <a:noFill/>
            <a:miter lim="800000"/>
            <a:headEnd/>
            <a:tailEnd/>
          </a:ln>
        </p:spPr>
        <p:txBody>
          <a:bodyPr wrap="none" lIns="0" tIns="0" rIns="0" bIns="0">
            <a:spAutoFit/>
          </a:bodyPr>
          <a:lstStyle/>
          <a:p>
            <a:r>
              <a:rPr lang="en-GB" sz="2000" b="1">
                <a:solidFill>
                  <a:srgbClr val="FF0000"/>
                </a:solidFill>
                <a:latin typeface="Arial" pitchFamily="34" charset="0"/>
              </a:rPr>
              <a:t>220</a:t>
            </a:r>
            <a:endParaRPr lang="en-GB"/>
          </a:p>
        </p:txBody>
      </p:sp>
      <p:sp>
        <p:nvSpPr>
          <p:cNvPr id="61476" name="Text Box 36"/>
          <p:cNvSpPr txBox="1">
            <a:spLocks noChangeArrowheads="1"/>
          </p:cNvSpPr>
          <p:nvPr/>
        </p:nvSpPr>
        <p:spPr bwMode="auto">
          <a:xfrm>
            <a:off x="304800" y="6248400"/>
            <a:ext cx="2971800" cy="457200"/>
          </a:xfrm>
          <a:prstGeom prst="rect">
            <a:avLst/>
          </a:prstGeom>
          <a:noFill/>
          <a:ln w="9525">
            <a:noFill/>
            <a:miter lim="800000"/>
            <a:headEnd/>
            <a:tailEnd/>
          </a:ln>
          <a:effectLst/>
        </p:spPr>
        <p:txBody>
          <a:bodyPr>
            <a:spAutoFit/>
          </a:bodyPr>
          <a:lstStyle/>
          <a:p>
            <a:pPr>
              <a:spcBef>
                <a:spcPct val="50000"/>
              </a:spcBef>
            </a:pPr>
            <a:r>
              <a:rPr lang="en-US" b="1">
                <a:latin typeface="Arial" pitchFamily="34" charset="0"/>
              </a:rPr>
              <a:t>Source: Peto et al</a:t>
            </a:r>
          </a:p>
        </p:txBody>
      </p:sp>
      <p:sp>
        <p:nvSpPr>
          <p:cNvPr id="61479" name="Rectangle 39"/>
          <p:cNvSpPr>
            <a:spLocks noGrp="1" noChangeArrowheads="1"/>
          </p:cNvSpPr>
          <p:nvPr>
            <p:ph type="title" idx="4294967295"/>
          </p:nvPr>
        </p:nvSpPr>
        <p:spPr bwMode="auto">
          <a:xfrm>
            <a:off x="533400" y="304800"/>
            <a:ext cx="8382000" cy="609600"/>
          </a:xfrm>
          <a:prstGeom prst="rect">
            <a:avLst/>
          </a:prstGeom>
          <a:noFill/>
          <a:ln>
            <a:miter lim="800000"/>
            <a:headEnd/>
            <a:tailEnd/>
          </a:ln>
        </p:spPr>
        <p:txBody>
          <a:bodyPr/>
          <a:lstStyle/>
          <a:p>
            <a:r>
              <a:rPr kumimoji="0" lang="en-GB" sz="3200" b="1"/>
              <a:t>Scenarios for future deaths from tobacco</a:t>
            </a:r>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506" name="Group 42"/>
          <p:cNvGrpSpPr>
            <a:grpSpLocks/>
          </p:cNvGrpSpPr>
          <p:nvPr/>
        </p:nvGrpSpPr>
        <p:grpSpPr bwMode="auto">
          <a:xfrm>
            <a:off x="304800" y="228600"/>
            <a:ext cx="9572625" cy="6477000"/>
            <a:chOff x="192" y="144"/>
            <a:chExt cx="6030" cy="4080"/>
          </a:xfrm>
        </p:grpSpPr>
        <p:sp>
          <p:nvSpPr>
            <p:cNvPr id="62466" name="Line 2"/>
            <p:cNvSpPr>
              <a:spLocks noChangeShapeType="1"/>
            </p:cNvSpPr>
            <p:nvPr/>
          </p:nvSpPr>
          <p:spPr bwMode="auto">
            <a:xfrm flipV="1">
              <a:off x="860" y="3456"/>
              <a:ext cx="2" cy="60"/>
            </a:xfrm>
            <a:prstGeom prst="line">
              <a:avLst/>
            </a:prstGeom>
            <a:noFill/>
            <a:ln w="7938">
              <a:solidFill>
                <a:schemeClr val="tx1"/>
              </a:solidFill>
              <a:round/>
              <a:headEnd/>
              <a:tailEnd/>
            </a:ln>
          </p:spPr>
          <p:txBody>
            <a:bodyPr/>
            <a:lstStyle/>
            <a:p>
              <a:endParaRPr lang="en-US"/>
            </a:p>
          </p:txBody>
        </p:sp>
        <p:sp>
          <p:nvSpPr>
            <p:cNvPr id="62467" name="Line 3"/>
            <p:cNvSpPr>
              <a:spLocks noChangeShapeType="1"/>
            </p:cNvSpPr>
            <p:nvPr/>
          </p:nvSpPr>
          <p:spPr bwMode="auto">
            <a:xfrm flipV="1">
              <a:off x="1865" y="3455"/>
              <a:ext cx="1" cy="62"/>
            </a:xfrm>
            <a:prstGeom prst="line">
              <a:avLst/>
            </a:prstGeom>
            <a:noFill/>
            <a:ln w="7938">
              <a:solidFill>
                <a:schemeClr val="tx1"/>
              </a:solidFill>
              <a:round/>
              <a:headEnd/>
              <a:tailEnd/>
            </a:ln>
          </p:spPr>
          <p:txBody>
            <a:bodyPr/>
            <a:lstStyle/>
            <a:p>
              <a:endParaRPr lang="en-US"/>
            </a:p>
          </p:txBody>
        </p:sp>
        <p:sp>
          <p:nvSpPr>
            <p:cNvPr id="62468" name="Line 4"/>
            <p:cNvSpPr>
              <a:spLocks noChangeShapeType="1"/>
            </p:cNvSpPr>
            <p:nvPr/>
          </p:nvSpPr>
          <p:spPr bwMode="auto">
            <a:xfrm flipV="1">
              <a:off x="2869" y="3455"/>
              <a:ext cx="1" cy="62"/>
            </a:xfrm>
            <a:prstGeom prst="line">
              <a:avLst/>
            </a:prstGeom>
            <a:noFill/>
            <a:ln w="7938">
              <a:solidFill>
                <a:schemeClr val="tx1"/>
              </a:solidFill>
              <a:round/>
              <a:headEnd/>
              <a:tailEnd/>
            </a:ln>
          </p:spPr>
          <p:txBody>
            <a:bodyPr/>
            <a:lstStyle/>
            <a:p>
              <a:endParaRPr lang="en-US"/>
            </a:p>
          </p:txBody>
        </p:sp>
        <p:sp>
          <p:nvSpPr>
            <p:cNvPr id="62469" name="Line 5"/>
            <p:cNvSpPr>
              <a:spLocks noChangeShapeType="1"/>
            </p:cNvSpPr>
            <p:nvPr/>
          </p:nvSpPr>
          <p:spPr bwMode="auto">
            <a:xfrm flipV="1">
              <a:off x="3874" y="3455"/>
              <a:ext cx="1" cy="62"/>
            </a:xfrm>
            <a:prstGeom prst="line">
              <a:avLst/>
            </a:prstGeom>
            <a:noFill/>
            <a:ln w="7938">
              <a:solidFill>
                <a:schemeClr val="tx1"/>
              </a:solidFill>
              <a:round/>
              <a:headEnd/>
              <a:tailEnd/>
            </a:ln>
          </p:spPr>
          <p:txBody>
            <a:bodyPr/>
            <a:lstStyle/>
            <a:p>
              <a:endParaRPr lang="en-US"/>
            </a:p>
          </p:txBody>
        </p:sp>
        <p:sp>
          <p:nvSpPr>
            <p:cNvPr id="62470" name="Line 6"/>
            <p:cNvSpPr>
              <a:spLocks noChangeShapeType="1"/>
            </p:cNvSpPr>
            <p:nvPr/>
          </p:nvSpPr>
          <p:spPr bwMode="auto">
            <a:xfrm flipV="1">
              <a:off x="4878" y="3455"/>
              <a:ext cx="1" cy="62"/>
            </a:xfrm>
            <a:prstGeom prst="line">
              <a:avLst/>
            </a:prstGeom>
            <a:noFill/>
            <a:ln w="7938">
              <a:solidFill>
                <a:schemeClr val="tx1"/>
              </a:solidFill>
              <a:round/>
              <a:headEnd/>
              <a:tailEnd/>
            </a:ln>
          </p:spPr>
          <p:txBody>
            <a:bodyPr/>
            <a:lstStyle/>
            <a:p>
              <a:endParaRPr lang="en-US"/>
            </a:p>
          </p:txBody>
        </p:sp>
        <p:sp>
          <p:nvSpPr>
            <p:cNvPr id="62471" name="Rectangle 7"/>
            <p:cNvSpPr>
              <a:spLocks noChangeArrowheads="1"/>
            </p:cNvSpPr>
            <p:nvPr/>
          </p:nvSpPr>
          <p:spPr bwMode="auto">
            <a:xfrm>
              <a:off x="695" y="3561"/>
              <a:ext cx="268" cy="144"/>
            </a:xfrm>
            <a:prstGeom prst="rect">
              <a:avLst/>
            </a:prstGeom>
            <a:noFill/>
            <a:ln w="9525">
              <a:noFill/>
              <a:miter lim="800000"/>
              <a:headEnd/>
              <a:tailEnd/>
            </a:ln>
          </p:spPr>
          <p:txBody>
            <a:bodyPr wrap="none" lIns="0" tIns="0" rIns="0" bIns="0">
              <a:spAutoFit/>
            </a:bodyPr>
            <a:lstStyle/>
            <a:p>
              <a:r>
                <a:rPr lang="en-GB" sz="1500" b="1">
                  <a:latin typeface="Arial" pitchFamily="34" charset="0"/>
                </a:rPr>
                <a:t>1950</a:t>
              </a:r>
              <a:endParaRPr lang="en-GB"/>
            </a:p>
          </p:txBody>
        </p:sp>
        <p:sp>
          <p:nvSpPr>
            <p:cNvPr id="62472" name="Rectangle 8"/>
            <p:cNvSpPr>
              <a:spLocks noChangeArrowheads="1"/>
            </p:cNvSpPr>
            <p:nvPr/>
          </p:nvSpPr>
          <p:spPr bwMode="auto">
            <a:xfrm>
              <a:off x="1699" y="3561"/>
              <a:ext cx="268" cy="144"/>
            </a:xfrm>
            <a:prstGeom prst="rect">
              <a:avLst/>
            </a:prstGeom>
            <a:noFill/>
            <a:ln w="9525">
              <a:noFill/>
              <a:miter lim="800000"/>
              <a:headEnd/>
              <a:tailEnd/>
            </a:ln>
          </p:spPr>
          <p:txBody>
            <a:bodyPr wrap="none" lIns="0" tIns="0" rIns="0" bIns="0">
              <a:spAutoFit/>
            </a:bodyPr>
            <a:lstStyle/>
            <a:p>
              <a:r>
                <a:rPr lang="en-GB" sz="1500" b="1">
                  <a:latin typeface="Arial" pitchFamily="34" charset="0"/>
                </a:rPr>
                <a:t>1975</a:t>
              </a:r>
              <a:endParaRPr lang="en-GB"/>
            </a:p>
          </p:txBody>
        </p:sp>
        <p:sp>
          <p:nvSpPr>
            <p:cNvPr id="62473" name="Rectangle 9"/>
            <p:cNvSpPr>
              <a:spLocks noChangeArrowheads="1"/>
            </p:cNvSpPr>
            <p:nvPr/>
          </p:nvSpPr>
          <p:spPr bwMode="auto">
            <a:xfrm>
              <a:off x="2703" y="3561"/>
              <a:ext cx="268" cy="144"/>
            </a:xfrm>
            <a:prstGeom prst="rect">
              <a:avLst/>
            </a:prstGeom>
            <a:noFill/>
            <a:ln w="9525">
              <a:noFill/>
              <a:miter lim="800000"/>
              <a:headEnd/>
              <a:tailEnd/>
            </a:ln>
          </p:spPr>
          <p:txBody>
            <a:bodyPr wrap="none" lIns="0" tIns="0" rIns="0" bIns="0">
              <a:spAutoFit/>
            </a:bodyPr>
            <a:lstStyle/>
            <a:p>
              <a:r>
                <a:rPr lang="en-GB" sz="1500" b="1">
                  <a:latin typeface="Arial" pitchFamily="34" charset="0"/>
                </a:rPr>
                <a:t>2000</a:t>
              </a:r>
              <a:endParaRPr lang="en-GB"/>
            </a:p>
          </p:txBody>
        </p:sp>
        <p:sp>
          <p:nvSpPr>
            <p:cNvPr id="62474" name="Rectangle 10"/>
            <p:cNvSpPr>
              <a:spLocks noChangeArrowheads="1"/>
            </p:cNvSpPr>
            <p:nvPr/>
          </p:nvSpPr>
          <p:spPr bwMode="auto">
            <a:xfrm>
              <a:off x="3708" y="3561"/>
              <a:ext cx="268" cy="144"/>
            </a:xfrm>
            <a:prstGeom prst="rect">
              <a:avLst/>
            </a:prstGeom>
            <a:noFill/>
            <a:ln w="9525">
              <a:noFill/>
              <a:miter lim="800000"/>
              <a:headEnd/>
              <a:tailEnd/>
            </a:ln>
          </p:spPr>
          <p:txBody>
            <a:bodyPr wrap="none" lIns="0" tIns="0" rIns="0" bIns="0">
              <a:spAutoFit/>
            </a:bodyPr>
            <a:lstStyle/>
            <a:p>
              <a:r>
                <a:rPr lang="en-GB" sz="1500" b="1">
                  <a:latin typeface="Arial" pitchFamily="34" charset="0"/>
                </a:rPr>
                <a:t>2025</a:t>
              </a:r>
              <a:endParaRPr lang="en-GB"/>
            </a:p>
          </p:txBody>
        </p:sp>
        <p:sp>
          <p:nvSpPr>
            <p:cNvPr id="62475" name="Rectangle 11"/>
            <p:cNvSpPr>
              <a:spLocks noChangeArrowheads="1"/>
            </p:cNvSpPr>
            <p:nvPr/>
          </p:nvSpPr>
          <p:spPr bwMode="auto">
            <a:xfrm>
              <a:off x="4712" y="3561"/>
              <a:ext cx="268" cy="144"/>
            </a:xfrm>
            <a:prstGeom prst="rect">
              <a:avLst/>
            </a:prstGeom>
            <a:noFill/>
            <a:ln w="9525">
              <a:noFill/>
              <a:miter lim="800000"/>
              <a:headEnd/>
              <a:tailEnd/>
            </a:ln>
          </p:spPr>
          <p:txBody>
            <a:bodyPr wrap="none" lIns="0" tIns="0" rIns="0" bIns="0">
              <a:spAutoFit/>
            </a:bodyPr>
            <a:lstStyle/>
            <a:p>
              <a:r>
                <a:rPr lang="en-GB" sz="1500" b="1">
                  <a:latin typeface="Arial" pitchFamily="34" charset="0"/>
                </a:rPr>
                <a:t>2050</a:t>
              </a:r>
              <a:endParaRPr lang="en-GB"/>
            </a:p>
          </p:txBody>
        </p:sp>
        <p:sp>
          <p:nvSpPr>
            <p:cNvPr id="62476" name="Rectangle 12"/>
            <p:cNvSpPr>
              <a:spLocks noChangeArrowheads="1"/>
            </p:cNvSpPr>
            <p:nvPr/>
          </p:nvSpPr>
          <p:spPr bwMode="auto">
            <a:xfrm>
              <a:off x="2895" y="3774"/>
              <a:ext cx="347" cy="192"/>
            </a:xfrm>
            <a:prstGeom prst="rect">
              <a:avLst/>
            </a:prstGeom>
            <a:noFill/>
            <a:ln w="9525">
              <a:noFill/>
              <a:miter lim="800000"/>
              <a:headEnd/>
              <a:tailEnd/>
            </a:ln>
          </p:spPr>
          <p:txBody>
            <a:bodyPr wrap="none" lIns="0" tIns="0" rIns="0" bIns="0">
              <a:spAutoFit/>
            </a:bodyPr>
            <a:lstStyle/>
            <a:p>
              <a:r>
                <a:rPr lang="en-GB" sz="2000" b="1">
                  <a:latin typeface="Arial" pitchFamily="34" charset="0"/>
                </a:rPr>
                <a:t>Year</a:t>
              </a:r>
              <a:endParaRPr lang="en-GB"/>
            </a:p>
          </p:txBody>
        </p:sp>
        <p:sp>
          <p:nvSpPr>
            <p:cNvPr id="62477" name="Line 13"/>
            <p:cNvSpPr>
              <a:spLocks noChangeShapeType="1"/>
            </p:cNvSpPr>
            <p:nvPr/>
          </p:nvSpPr>
          <p:spPr bwMode="auto">
            <a:xfrm>
              <a:off x="798" y="3455"/>
              <a:ext cx="63" cy="1"/>
            </a:xfrm>
            <a:prstGeom prst="line">
              <a:avLst/>
            </a:prstGeom>
            <a:noFill/>
            <a:ln w="7938">
              <a:solidFill>
                <a:schemeClr val="tx1"/>
              </a:solidFill>
              <a:round/>
              <a:headEnd/>
              <a:tailEnd/>
            </a:ln>
          </p:spPr>
          <p:txBody>
            <a:bodyPr/>
            <a:lstStyle/>
            <a:p>
              <a:endParaRPr lang="en-US"/>
            </a:p>
          </p:txBody>
        </p:sp>
        <p:sp>
          <p:nvSpPr>
            <p:cNvPr id="62478" name="Line 14"/>
            <p:cNvSpPr>
              <a:spLocks noChangeShapeType="1"/>
            </p:cNvSpPr>
            <p:nvPr/>
          </p:nvSpPr>
          <p:spPr bwMode="auto">
            <a:xfrm>
              <a:off x="798" y="2937"/>
              <a:ext cx="63" cy="1"/>
            </a:xfrm>
            <a:prstGeom prst="line">
              <a:avLst/>
            </a:prstGeom>
            <a:noFill/>
            <a:ln w="7938">
              <a:solidFill>
                <a:schemeClr val="tx1"/>
              </a:solidFill>
              <a:round/>
              <a:headEnd/>
              <a:tailEnd/>
            </a:ln>
          </p:spPr>
          <p:txBody>
            <a:bodyPr/>
            <a:lstStyle/>
            <a:p>
              <a:endParaRPr lang="en-US"/>
            </a:p>
          </p:txBody>
        </p:sp>
        <p:sp>
          <p:nvSpPr>
            <p:cNvPr id="62479" name="Line 15"/>
            <p:cNvSpPr>
              <a:spLocks noChangeShapeType="1"/>
            </p:cNvSpPr>
            <p:nvPr/>
          </p:nvSpPr>
          <p:spPr bwMode="auto">
            <a:xfrm>
              <a:off x="798" y="2416"/>
              <a:ext cx="63" cy="1"/>
            </a:xfrm>
            <a:prstGeom prst="line">
              <a:avLst/>
            </a:prstGeom>
            <a:noFill/>
            <a:ln w="7938">
              <a:solidFill>
                <a:schemeClr val="tx1"/>
              </a:solidFill>
              <a:round/>
              <a:headEnd/>
              <a:tailEnd/>
            </a:ln>
          </p:spPr>
          <p:txBody>
            <a:bodyPr/>
            <a:lstStyle/>
            <a:p>
              <a:endParaRPr lang="en-US"/>
            </a:p>
          </p:txBody>
        </p:sp>
        <p:sp>
          <p:nvSpPr>
            <p:cNvPr id="62480" name="Line 16"/>
            <p:cNvSpPr>
              <a:spLocks noChangeShapeType="1"/>
            </p:cNvSpPr>
            <p:nvPr/>
          </p:nvSpPr>
          <p:spPr bwMode="auto">
            <a:xfrm>
              <a:off x="798" y="1895"/>
              <a:ext cx="63" cy="1"/>
            </a:xfrm>
            <a:prstGeom prst="line">
              <a:avLst/>
            </a:prstGeom>
            <a:noFill/>
            <a:ln w="7938">
              <a:solidFill>
                <a:schemeClr val="tx1"/>
              </a:solidFill>
              <a:round/>
              <a:headEnd/>
              <a:tailEnd/>
            </a:ln>
          </p:spPr>
          <p:txBody>
            <a:bodyPr/>
            <a:lstStyle/>
            <a:p>
              <a:endParaRPr lang="en-US"/>
            </a:p>
          </p:txBody>
        </p:sp>
        <p:sp>
          <p:nvSpPr>
            <p:cNvPr id="62481" name="Line 17"/>
            <p:cNvSpPr>
              <a:spLocks noChangeShapeType="1"/>
            </p:cNvSpPr>
            <p:nvPr/>
          </p:nvSpPr>
          <p:spPr bwMode="auto">
            <a:xfrm>
              <a:off x="798" y="1375"/>
              <a:ext cx="63" cy="1"/>
            </a:xfrm>
            <a:prstGeom prst="line">
              <a:avLst/>
            </a:prstGeom>
            <a:noFill/>
            <a:ln w="7938">
              <a:solidFill>
                <a:schemeClr val="tx1"/>
              </a:solidFill>
              <a:round/>
              <a:headEnd/>
              <a:tailEnd/>
            </a:ln>
          </p:spPr>
          <p:txBody>
            <a:bodyPr/>
            <a:lstStyle/>
            <a:p>
              <a:endParaRPr lang="en-US"/>
            </a:p>
          </p:txBody>
        </p:sp>
        <p:sp>
          <p:nvSpPr>
            <p:cNvPr id="62482" name="Line 18"/>
            <p:cNvSpPr>
              <a:spLocks noChangeShapeType="1"/>
            </p:cNvSpPr>
            <p:nvPr/>
          </p:nvSpPr>
          <p:spPr bwMode="auto">
            <a:xfrm>
              <a:off x="798" y="856"/>
              <a:ext cx="63" cy="1"/>
            </a:xfrm>
            <a:prstGeom prst="line">
              <a:avLst/>
            </a:prstGeom>
            <a:noFill/>
            <a:ln w="7938">
              <a:solidFill>
                <a:schemeClr val="tx1"/>
              </a:solidFill>
              <a:round/>
              <a:headEnd/>
              <a:tailEnd/>
            </a:ln>
          </p:spPr>
          <p:txBody>
            <a:bodyPr/>
            <a:lstStyle/>
            <a:p>
              <a:endParaRPr lang="en-US"/>
            </a:p>
          </p:txBody>
        </p:sp>
        <p:sp>
          <p:nvSpPr>
            <p:cNvPr id="62483" name="Rectangle 19"/>
            <p:cNvSpPr>
              <a:spLocks noChangeArrowheads="1"/>
            </p:cNvSpPr>
            <p:nvPr/>
          </p:nvSpPr>
          <p:spPr bwMode="auto">
            <a:xfrm>
              <a:off x="590" y="3398"/>
              <a:ext cx="67" cy="144"/>
            </a:xfrm>
            <a:prstGeom prst="rect">
              <a:avLst/>
            </a:prstGeom>
            <a:noFill/>
            <a:ln w="9525">
              <a:noFill/>
              <a:miter lim="800000"/>
              <a:headEnd/>
              <a:tailEnd/>
            </a:ln>
          </p:spPr>
          <p:txBody>
            <a:bodyPr wrap="none" lIns="0" tIns="0" rIns="0" bIns="0">
              <a:spAutoFit/>
            </a:bodyPr>
            <a:lstStyle/>
            <a:p>
              <a:r>
                <a:rPr lang="en-GB" sz="1500" b="1">
                  <a:latin typeface="Arial" pitchFamily="34" charset="0"/>
                </a:rPr>
                <a:t>0</a:t>
              </a:r>
              <a:endParaRPr lang="en-GB"/>
            </a:p>
          </p:txBody>
        </p:sp>
        <p:sp>
          <p:nvSpPr>
            <p:cNvPr id="62484" name="Rectangle 20"/>
            <p:cNvSpPr>
              <a:spLocks noChangeArrowheads="1"/>
            </p:cNvSpPr>
            <p:nvPr/>
          </p:nvSpPr>
          <p:spPr bwMode="auto">
            <a:xfrm>
              <a:off x="453" y="2880"/>
              <a:ext cx="201" cy="144"/>
            </a:xfrm>
            <a:prstGeom prst="rect">
              <a:avLst/>
            </a:prstGeom>
            <a:noFill/>
            <a:ln w="9525">
              <a:noFill/>
              <a:miter lim="800000"/>
              <a:headEnd/>
              <a:tailEnd/>
            </a:ln>
          </p:spPr>
          <p:txBody>
            <a:bodyPr wrap="none" lIns="0" tIns="0" rIns="0" bIns="0">
              <a:spAutoFit/>
            </a:bodyPr>
            <a:lstStyle/>
            <a:p>
              <a:r>
                <a:rPr lang="en-GB" sz="1500" b="1">
                  <a:latin typeface="Arial" pitchFamily="34" charset="0"/>
                </a:rPr>
                <a:t>100</a:t>
              </a:r>
              <a:endParaRPr lang="en-GB"/>
            </a:p>
          </p:txBody>
        </p:sp>
        <p:sp>
          <p:nvSpPr>
            <p:cNvPr id="62485" name="Rectangle 21"/>
            <p:cNvSpPr>
              <a:spLocks noChangeArrowheads="1"/>
            </p:cNvSpPr>
            <p:nvPr/>
          </p:nvSpPr>
          <p:spPr bwMode="auto">
            <a:xfrm>
              <a:off x="453" y="2359"/>
              <a:ext cx="201" cy="144"/>
            </a:xfrm>
            <a:prstGeom prst="rect">
              <a:avLst/>
            </a:prstGeom>
            <a:noFill/>
            <a:ln w="9525">
              <a:noFill/>
              <a:miter lim="800000"/>
              <a:headEnd/>
              <a:tailEnd/>
            </a:ln>
          </p:spPr>
          <p:txBody>
            <a:bodyPr wrap="none" lIns="0" tIns="0" rIns="0" bIns="0">
              <a:spAutoFit/>
            </a:bodyPr>
            <a:lstStyle/>
            <a:p>
              <a:r>
                <a:rPr lang="en-GB" sz="1500" b="1">
                  <a:latin typeface="Arial" pitchFamily="34" charset="0"/>
                </a:rPr>
                <a:t>200</a:t>
              </a:r>
              <a:endParaRPr lang="en-GB"/>
            </a:p>
          </p:txBody>
        </p:sp>
        <p:sp>
          <p:nvSpPr>
            <p:cNvPr id="62486" name="Rectangle 22"/>
            <p:cNvSpPr>
              <a:spLocks noChangeArrowheads="1"/>
            </p:cNvSpPr>
            <p:nvPr/>
          </p:nvSpPr>
          <p:spPr bwMode="auto">
            <a:xfrm>
              <a:off x="453" y="1839"/>
              <a:ext cx="201" cy="144"/>
            </a:xfrm>
            <a:prstGeom prst="rect">
              <a:avLst/>
            </a:prstGeom>
            <a:noFill/>
            <a:ln w="9525">
              <a:noFill/>
              <a:miter lim="800000"/>
              <a:headEnd/>
              <a:tailEnd/>
            </a:ln>
          </p:spPr>
          <p:txBody>
            <a:bodyPr wrap="none" lIns="0" tIns="0" rIns="0" bIns="0">
              <a:spAutoFit/>
            </a:bodyPr>
            <a:lstStyle/>
            <a:p>
              <a:r>
                <a:rPr lang="en-GB" sz="1500" b="1">
                  <a:latin typeface="Arial" pitchFamily="34" charset="0"/>
                </a:rPr>
                <a:t>300</a:t>
              </a:r>
              <a:endParaRPr lang="en-GB"/>
            </a:p>
          </p:txBody>
        </p:sp>
        <p:sp>
          <p:nvSpPr>
            <p:cNvPr id="62487" name="Rectangle 23"/>
            <p:cNvSpPr>
              <a:spLocks noChangeArrowheads="1"/>
            </p:cNvSpPr>
            <p:nvPr/>
          </p:nvSpPr>
          <p:spPr bwMode="auto">
            <a:xfrm>
              <a:off x="453" y="1320"/>
              <a:ext cx="201" cy="144"/>
            </a:xfrm>
            <a:prstGeom prst="rect">
              <a:avLst/>
            </a:prstGeom>
            <a:noFill/>
            <a:ln w="9525">
              <a:noFill/>
              <a:miter lim="800000"/>
              <a:headEnd/>
              <a:tailEnd/>
            </a:ln>
          </p:spPr>
          <p:txBody>
            <a:bodyPr wrap="none" lIns="0" tIns="0" rIns="0" bIns="0">
              <a:spAutoFit/>
            </a:bodyPr>
            <a:lstStyle/>
            <a:p>
              <a:r>
                <a:rPr lang="en-GB" sz="1500" b="1">
                  <a:latin typeface="Arial" pitchFamily="34" charset="0"/>
                </a:rPr>
                <a:t>400</a:t>
              </a:r>
              <a:endParaRPr lang="en-GB"/>
            </a:p>
          </p:txBody>
        </p:sp>
        <p:sp>
          <p:nvSpPr>
            <p:cNvPr id="62488" name="Rectangle 24"/>
            <p:cNvSpPr>
              <a:spLocks noChangeArrowheads="1"/>
            </p:cNvSpPr>
            <p:nvPr/>
          </p:nvSpPr>
          <p:spPr bwMode="auto">
            <a:xfrm>
              <a:off x="453" y="799"/>
              <a:ext cx="201" cy="144"/>
            </a:xfrm>
            <a:prstGeom prst="rect">
              <a:avLst/>
            </a:prstGeom>
            <a:noFill/>
            <a:ln w="9525">
              <a:noFill/>
              <a:miter lim="800000"/>
              <a:headEnd/>
              <a:tailEnd/>
            </a:ln>
          </p:spPr>
          <p:txBody>
            <a:bodyPr wrap="none" lIns="0" tIns="0" rIns="0" bIns="0">
              <a:spAutoFit/>
            </a:bodyPr>
            <a:lstStyle/>
            <a:p>
              <a:r>
                <a:rPr lang="en-GB" sz="1500" b="1">
                  <a:latin typeface="Arial" pitchFamily="34" charset="0"/>
                </a:rPr>
                <a:t>500</a:t>
              </a:r>
              <a:endParaRPr lang="en-GB"/>
            </a:p>
          </p:txBody>
        </p:sp>
        <p:sp>
          <p:nvSpPr>
            <p:cNvPr id="62489" name="Rectangle 25"/>
            <p:cNvSpPr>
              <a:spLocks noChangeArrowheads="1"/>
            </p:cNvSpPr>
            <p:nvPr/>
          </p:nvSpPr>
          <p:spPr bwMode="auto">
            <a:xfrm rot="16200000">
              <a:off x="-1349" y="1984"/>
              <a:ext cx="3399" cy="202"/>
            </a:xfrm>
            <a:prstGeom prst="rect">
              <a:avLst/>
            </a:prstGeom>
            <a:noFill/>
            <a:ln w="9525">
              <a:noFill/>
              <a:miter lim="800000"/>
              <a:headEnd/>
              <a:tailEnd/>
            </a:ln>
          </p:spPr>
          <p:txBody>
            <a:bodyPr wrap="none" lIns="0" tIns="0" rIns="0" bIns="0">
              <a:spAutoFit/>
            </a:bodyPr>
            <a:lstStyle/>
            <a:p>
              <a:r>
                <a:rPr lang="en-GB" sz="2100" b="1">
                  <a:latin typeface="Arial" pitchFamily="34" charset="0"/>
                </a:rPr>
                <a:t>Cumulative deaths from tobacco (millions)</a:t>
              </a:r>
              <a:endParaRPr lang="en-GB"/>
            </a:p>
          </p:txBody>
        </p:sp>
        <p:sp>
          <p:nvSpPr>
            <p:cNvPr id="62490" name="Rectangle 26"/>
            <p:cNvSpPr>
              <a:spLocks noChangeArrowheads="1"/>
            </p:cNvSpPr>
            <p:nvPr/>
          </p:nvSpPr>
          <p:spPr bwMode="auto">
            <a:xfrm>
              <a:off x="576" y="144"/>
              <a:ext cx="0" cy="307"/>
            </a:xfrm>
            <a:prstGeom prst="rect">
              <a:avLst/>
            </a:prstGeom>
            <a:noFill/>
            <a:ln w="9525">
              <a:noFill/>
              <a:miter lim="800000"/>
              <a:headEnd/>
              <a:tailEnd/>
            </a:ln>
          </p:spPr>
          <p:txBody>
            <a:bodyPr wrap="none" lIns="0" tIns="0" rIns="0" bIns="0">
              <a:spAutoFit/>
            </a:bodyPr>
            <a:lstStyle/>
            <a:p>
              <a:endParaRPr lang="en-US" sz="3200" b="1">
                <a:solidFill>
                  <a:srgbClr val="FFFF00"/>
                </a:solidFill>
                <a:latin typeface="Arial" pitchFamily="34" charset="0"/>
              </a:endParaRPr>
            </a:p>
          </p:txBody>
        </p:sp>
        <p:sp>
          <p:nvSpPr>
            <p:cNvPr id="62491" name="Freeform 27"/>
            <p:cNvSpPr>
              <a:spLocks/>
            </p:cNvSpPr>
            <p:nvPr/>
          </p:nvSpPr>
          <p:spPr bwMode="auto">
            <a:xfrm>
              <a:off x="861" y="752"/>
              <a:ext cx="4017" cy="2703"/>
            </a:xfrm>
            <a:custGeom>
              <a:avLst/>
              <a:gdLst/>
              <a:ahLst/>
              <a:cxnLst>
                <a:cxn ang="0">
                  <a:pos x="0" y="2703"/>
                </a:cxn>
                <a:cxn ang="0">
                  <a:pos x="2008" y="2340"/>
                </a:cxn>
                <a:cxn ang="0">
                  <a:pos x="3013" y="1560"/>
                </a:cxn>
                <a:cxn ang="0">
                  <a:pos x="4017" y="0"/>
                </a:cxn>
              </a:cxnLst>
              <a:rect l="0" t="0" r="r" b="b"/>
              <a:pathLst>
                <a:path w="4017" h="2703">
                  <a:moveTo>
                    <a:pt x="0" y="2703"/>
                  </a:moveTo>
                  <a:lnTo>
                    <a:pt x="2008" y="2340"/>
                  </a:lnTo>
                  <a:lnTo>
                    <a:pt x="3013" y="1560"/>
                  </a:lnTo>
                  <a:lnTo>
                    <a:pt x="4017" y="0"/>
                  </a:lnTo>
                </a:path>
              </a:pathLst>
            </a:custGeom>
            <a:noFill/>
            <a:ln w="42926">
              <a:solidFill>
                <a:srgbClr val="FF0000"/>
              </a:solidFill>
              <a:prstDash val="solid"/>
              <a:round/>
              <a:headEnd/>
              <a:tailEnd/>
            </a:ln>
          </p:spPr>
          <p:txBody>
            <a:bodyPr/>
            <a:lstStyle/>
            <a:p>
              <a:endParaRPr lang="en-US"/>
            </a:p>
          </p:txBody>
        </p:sp>
        <p:sp>
          <p:nvSpPr>
            <p:cNvPr id="62492" name="Freeform 28"/>
            <p:cNvSpPr>
              <a:spLocks/>
            </p:cNvSpPr>
            <p:nvPr/>
          </p:nvSpPr>
          <p:spPr bwMode="auto">
            <a:xfrm>
              <a:off x="861" y="1688"/>
              <a:ext cx="4017" cy="1767"/>
            </a:xfrm>
            <a:custGeom>
              <a:avLst/>
              <a:gdLst/>
              <a:ahLst/>
              <a:cxnLst>
                <a:cxn ang="0">
                  <a:pos x="0" y="1767"/>
                </a:cxn>
                <a:cxn ang="0">
                  <a:pos x="2008" y="1404"/>
                </a:cxn>
                <a:cxn ang="0">
                  <a:pos x="3013" y="779"/>
                </a:cxn>
                <a:cxn ang="0">
                  <a:pos x="4017" y="0"/>
                </a:cxn>
              </a:cxnLst>
              <a:rect l="0" t="0" r="r" b="b"/>
              <a:pathLst>
                <a:path w="4017" h="1767">
                  <a:moveTo>
                    <a:pt x="0" y="1767"/>
                  </a:moveTo>
                  <a:lnTo>
                    <a:pt x="2008" y="1404"/>
                  </a:lnTo>
                  <a:lnTo>
                    <a:pt x="3013" y="779"/>
                  </a:lnTo>
                  <a:lnTo>
                    <a:pt x="4017" y="0"/>
                  </a:lnTo>
                </a:path>
              </a:pathLst>
            </a:custGeom>
            <a:noFill/>
            <a:ln w="46101">
              <a:noFill/>
              <a:prstDash val="solid"/>
              <a:round/>
              <a:headEnd/>
              <a:tailEnd/>
            </a:ln>
          </p:spPr>
          <p:txBody>
            <a:bodyPr/>
            <a:lstStyle/>
            <a:p>
              <a:endParaRPr lang="en-US"/>
            </a:p>
          </p:txBody>
        </p:sp>
        <p:sp>
          <p:nvSpPr>
            <p:cNvPr id="62493" name="Freeform 29"/>
            <p:cNvSpPr>
              <a:spLocks/>
            </p:cNvSpPr>
            <p:nvPr/>
          </p:nvSpPr>
          <p:spPr bwMode="auto">
            <a:xfrm>
              <a:off x="861" y="856"/>
              <a:ext cx="4017" cy="2599"/>
            </a:xfrm>
            <a:custGeom>
              <a:avLst/>
              <a:gdLst/>
              <a:ahLst/>
              <a:cxnLst>
                <a:cxn ang="0">
                  <a:pos x="0" y="2599"/>
                </a:cxn>
                <a:cxn ang="0">
                  <a:pos x="2008" y="2236"/>
                </a:cxn>
                <a:cxn ang="0">
                  <a:pos x="3013" y="1456"/>
                </a:cxn>
                <a:cxn ang="0">
                  <a:pos x="4017" y="0"/>
                </a:cxn>
              </a:cxnLst>
              <a:rect l="0" t="0" r="r" b="b"/>
              <a:pathLst>
                <a:path w="4017" h="2599">
                  <a:moveTo>
                    <a:pt x="0" y="2599"/>
                  </a:moveTo>
                  <a:lnTo>
                    <a:pt x="2008" y="2236"/>
                  </a:lnTo>
                  <a:lnTo>
                    <a:pt x="3013" y="1456"/>
                  </a:lnTo>
                  <a:lnTo>
                    <a:pt x="4017" y="0"/>
                  </a:lnTo>
                </a:path>
              </a:pathLst>
            </a:custGeom>
            <a:noFill/>
            <a:ln w="39751">
              <a:solidFill>
                <a:srgbClr val="993366"/>
              </a:solidFill>
              <a:prstDash val="solid"/>
              <a:round/>
              <a:headEnd/>
              <a:tailEnd/>
            </a:ln>
          </p:spPr>
          <p:txBody>
            <a:bodyPr/>
            <a:lstStyle/>
            <a:p>
              <a:endParaRPr lang="en-US"/>
            </a:p>
          </p:txBody>
        </p:sp>
        <p:sp>
          <p:nvSpPr>
            <p:cNvPr id="62494" name="Line 30"/>
            <p:cNvSpPr>
              <a:spLocks noChangeShapeType="1"/>
            </p:cNvSpPr>
            <p:nvPr/>
          </p:nvSpPr>
          <p:spPr bwMode="auto">
            <a:xfrm flipH="1">
              <a:off x="861" y="3455"/>
              <a:ext cx="4419" cy="1"/>
            </a:xfrm>
            <a:prstGeom prst="line">
              <a:avLst/>
            </a:prstGeom>
            <a:noFill/>
            <a:ln w="8001">
              <a:solidFill>
                <a:schemeClr val="tx1"/>
              </a:solidFill>
              <a:round/>
              <a:headEnd/>
              <a:tailEnd/>
            </a:ln>
          </p:spPr>
          <p:txBody>
            <a:bodyPr/>
            <a:lstStyle/>
            <a:p>
              <a:endParaRPr lang="en-US"/>
            </a:p>
          </p:txBody>
        </p:sp>
        <p:sp>
          <p:nvSpPr>
            <p:cNvPr id="62495" name="Line 31"/>
            <p:cNvSpPr>
              <a:spLocks noChangeShapeType="1"/>
            </p:cNvSpPr>
            <p:nvPr/>
          </p:nvSpPr>
          <p:spPr bwMode="auto">
            <a:xfrm flipV="1">
              <a:off x="861" y="752"/>
              <a:ext cx="1" cy="2703"/>
            </a:xfrm>
            <a:prstGeom prst="line">
              <a:avLst/>
            </a:prstGeom>
            <a:noFill/>
            <a:ln w="8001">
              <a:solidFill>
                <a:schemeClr val="tx1"/>
              </a:solidFill>
              <a:round/>
              <a:headEnd/>
              <a:tailEnd/>
            </a:ln>
          </p:spPr>
          <p:txBody>
            <a:bodyPr/>
            <a:lstStyle/>
            <a:p>
              <a:endParaRPr lang="en-US"/>
            </a:p>
          </p:txBody>
        </p:sp>
        <p:sp>
          <p:nvSpPr>
            <p:cNvPr id="62496" name="Rectangle 32"/>
            <p:cNvSpPr>
              <a:spLocks noChangeArrowheads="1"/>
            </p:cNvSpPr>
            <p:nvPr/>
          </p:nvSpPr>
          <p:spPr bwMode="auto">
            <a:xfrm>
              <a:off x="4795" y="1056"/>
              <a:ext cx="799" cy="192"/>
            </a:xfrm>
            <a:prstGeom prst="rect">
              <a:avLst/>
            </a:prstGeom>
            <a:noFill/>
            <a:ln w="9525">
              <a:noFill/>
              <a:miter lim="800000"/>
              <a:headEnd/>
              <a:tailEnd/>
            </a:ln>
          </p:spPr>
          <p:txBody>
            <a:bodyPr wrap="none" lIns="0" tIns="0" rIns="0" bIns="0">
              <a:spAutoFit/>
            </a:bodyPr>
            <a:lstStyle/>
            <a:p>
              <a:r>
                <a:rPr lang="en-GB" sz="2000" b="1">
                  <a:solidFill>
                    <a:schemeClr val="accent2"/>
                  </a:solidFill>
                  <a:latin typeface="Arial" pitchFamily="34" charset="0"/>
                </a:rPr>
                <a:t>If smoking</a:t>
              </a:r>
            </a:p>
          </p:txBody>
        </p:sp>
        <p:sp>
          <p:nvSpPr>
            <p:cNvPr id="62497" name="Rectangle 33"/>
            <p:cNvSpPr>
              <a:spLocks noChangeArrowheads="1"/>
            </p:cNvSpPr>
            <p:nvPr/>
          </p:nvSpPr>
          <p:spPr bwMode="auto">
            <a:xfrm>
              <a:off x="4656" y="1200"/>
              <a:ext cx="1566" cy="192"/>
            </a:xfrm>
            <a:prstGeom prst="rect">
              <a:avLst/>
            </a:prstGeom>
            <a:noFill/>
            <a:ln w="9525">
              <a:noFill/>
              <a:miter lim="800000"/>
              <a:headEnd/>
              <a:tailEnd/>
            </a:ln>
          </p:spPr>
          <p:txBody>
            <a:bodyPr lIns="0" tIns="0" rIns="0" bIns="0">
              <a:spAutoFit/>
            </a:bodyPr>
            <a:lstStyle/>
            <a:p>
              <a:r>
                <a:rPr lang="en-GB" sz="2000" b="1">
                  <a:solidFill>
                    <a:schemeClr val="accent2"/>
                  </a:solidFill>
                  <a:latin typeface="Arial" pitchFamily="34" charset="0"/>
                </a:rPr>
                <a:t>uptake halves</a:t>
              </a:r>
            </a:p>
          </p:txBody>
        </p:sp>
        <p:sp>
          <p:nvSpPr>
            <p:cNvPr id="62498" name="Rectangle 34"/>
            <p:cNvSpPr>
              <a:spLocks noChangeArrowheads="1"/>
            </p:cNvSpPr>
            <p:nvPr/>
          </p:nvSpPr>
          <p:spPr bwMode="auto">
            <a:xfrm>
              <a:off x="4800" y="1392"/>
              <a:ext cx="684" cy="192"/>
            </a:xfrm>
            <a:prstGeom prst="rect">
              <a:avLst/>
            </a:prstGeom>
            <a:noFill/>
            <a:ln w="9525">
              <a:noFill/>
              <a:miter lim="800000"/>
              <a:headEnd/>
              <a:tailEnd/>
            </a:ln>
          </p:spPr>
          <p:txBody>
            <a:bodyPr lIns="0" tIns="0" rIns="0" bIns="0">
              <a:spAutoFit/>
            </a:bodyPr>
            <a:lstStyle/>
            <a:p>
              <a:r>
                <a:rPr lang="en-GB" sz="2000" b="1">
                  <a:solidFill>
                    <a:schemeClr val="accent2"/>
                  </a:solidFill>
                  <a:latin typeface="Arial" pitchFamily="34" charset="0"/>
                </a:rPr>
                <a:t>by 2020</a:t>
              </a:r>
            </a:p>
          </p:txBody>
        </p:sp>
        <p:sp>
          <p:nvSpPr>
            <p:cNvPr id="62499" name="Rectangle 35"/>
            <p:cNvSpPr>
              <a:spLocks noChangeArrowheads="1"/>
            </p:cNvSpPr>
            <p:nvPr/>
          </p:nvSpPr>
          <p:spPr bwMode="auto">
            <a:xfrm>
              <a:off x="4266" y="859"/>
              <a:ext cx="445" cy="192"/>
            </a:xfrm>
            <a:prstGeom prst="rect">
              <a:avLst/>
            </a:prstGeom>
            <a:noFill/>
            <a:ln w="9525">
              <a:noFill/>
              <a:miter lim="800000"/>
              <a:headEnd/>
              <a:tailEnd/>
            </a:ln>
          </p:spPr>
          <p:txBody>
            <a:bodyPr wrap="none" lIns="0" tIns="0" rIns="0" bIns="0">
              <a:spAutoFit/>
            </a:bodyPr>
            <a:lstStyle/>
            <a:p>
              <a:r>
                <a:rPr lang="en-GB" sz="2000" b="1">
                  <a:solidFill>
                    <a:srgbClr val="FF0000"/>
                  </a:solidFill>
                  <a:latin typeface="Arial" pitchFamily="34" charset="0"/>
                </a:rPr>
                <a:t>Trend</a:t>
              </a:r>
              <a:endParaRPr lang="en-GB" sz="2000"/>
            </a:p>
          </p:txBody>
        </p:sp>
        <p:sp>
          <p:nvSpPr>
            <p:cNvPr id="62500" name="Rectangle 36"/>
            <p:cNvSpPr>
              <a:spLocks noChangeArrowheads="1"/>
            </p:cNvSpPr>
            <p:nvPr/>
          </p:nvSpPr>
          <p:spPr bwMode="auto">
            <a:xfrm>
              <a:off x="4755" y="545"/>
              <a:ext cx="267" cy="192"/>
            </a:xfrm>
            <a:prstGeom prst="rect">
              <a:avLst/>
            </a:prstGeom>
            <a:noFill/>
            <a:ln w="9525">
              <a:noFill/>
              <a:miter lim="800000"/>
              <a:headEnd/>
              <a:tailEnd/>
            </a:ln>
          </p:spPr>
          <p:txBody>
            <a:bodyPr wrap="none" lIns="0" tIns="0" rIns="0" bIns="0">
              <a:spAutoFit/>
            </a:bodyPr>
            <a:lstStyle/>
            <a:p>
              <a:r>
                <a:rPr lang="en-GB" sz="2000" b="1">
                  <a:solidFill>
                    <a:srgbClr val="FF0000"/>
                  </a:solidFill>
                  <a:latin typeface="Arial" pitchFamily="34" charset="0"/>
                </a:rPr>
                <a:t>520</a:t>
              </a:r>
              <a:endParaRPr lang="en-GB" sz="2000"/>
            </a:p>
          </p:txBody>
        </p:sp>
        <p:sp>
          <p:nvSpPr>
            <p:cNvPr id="62501" name="Rectangle 37"/>
            <p:cNvSpPr>
              <a:spLocks noChangeArrowheads="1"/>
            </p:cNvSpPr>
            <p:nvPr/>
          </p:nvSpPr>
          <p:spPr bwMode="auto">
            <a:xfrm>
              <a:off x="2726" y="2863"/>
              <a:ext cx="178" cy="192"/>
            </a:xfrm>
            <a:prstGeom prst="rect">
              <a:avLst/>
            </a:prstGeom>
            <a:noFill/>
            <a:ln w="9525">
              <a:noFill/>
              <a:miter lim="800000"/>
              <a:headEnd/>
              <a:tailEnd/>
            </a:ln>
          </p:spPr>
          <p:txBody>
            <a:bodyPr wrap="none" lIns="0" tIns="0" rIns="0" bIns="0">
              <a:spAutoFit/>
            </a:bodyPr>
            <a:lstStyle/>
            <a:p>
              <a:r>
                <a:rPr lang="en-GB" sz="2000" b="1">
                  <a:solidFill>
                    <a:srgbClr val="FF0000"/>
                  </a:solidFill>
                  <a:latin typeface="Arial" pitchFamily="34" charset="0"/>
                </a:rPr>
                <a:t>70</a:t>
              </a:r>
              <a:endParaRPr lang="en-GB"/>
            </a:p>
          </p:txBody>
        </p:sp>
        <p:sp>
          <p:nvSpPr>
            <p:cNvPr id="62502" name="Rectangle 38"/>
            <p:cNvSpPr>
              <a:spLocks noChangeArrowheads="1"/>
            </p:cNvSpPr>
            <p:nvPr/>
          </p:nvSpPr>
          <p:spPr bwMode="auto">
            <a:xfrm>
              <a:off x="3586" y="2101"/>
              <a:ext cx="267" cy="192"/>
            </a:xfrm>
            <a:prstGeom prst="rect">
              <a:avLst/>
            </a:prstGeom>
            <a:noFill/>
            <a:ln w="9525">
              <a:noFill/>
              <a:miter lim="800000"/>
              <a:headEnd/>
              <a:tailEnd/>
            </a:ln>
          </p:spPr>
          <p:txBody>
            <a:bodyPr wrap="none" lIns="0" tIns="0" rIns="0" bIns="0">
              <a:spAutoFit/>
            </a:bodyPr>
            <a:lstStyle/>
            <a:p>
              <a:r>
                <a:rPr lang="en-GB" sz="2000" b="1">
                  <a:solidFill>
                    <a:srgbClr val="FF0000"/>
                  </a:solidFill>
                  <a:latin typeface="Arial" pitchFamily="34" charset="0"/>
                </a:rPr>
                <a:t>220</a:t>
              </a:r>
              <a:endParaRPr lang="en-GB"/>
            </a:p>
          </p:txBody>
        </p:sp>
        <p:sp>
          <p:nvSpPr>
            <p:cNvPr id="62503" name="Rectangle 39"/>
            <p:cNvSpPr>
              <a:spLocks noChangeArrowheads="1"/>
            </p:cNvSpPr>
            <p:nvPr/>
          </p:nvSpPr>
          <p:spPr bwMode="auto">
            <a:xfrm>
              <a:off x="5040" y="816"/>
              <a:ext cx="432" cy="192"/>
            </a:xfrm>
            <a:prstGeom prst="rect">
              <a:avLst/>
            </a:prstGeom>
            <a:noFill/>
            <a:ln w="9525">
              <a:noFill/>
              <a:miter lim="800000"/>
              <a:headEnd/>
              <a:tailEnd/>
            </a:ln>
          </p:spPr>
          <p:txBody>
            <a:bodyPr lIns="0" tIns="0" rIns="0" bIns="0">
              <a:spAutoFit/>
            </a:bodyPr>
            <a:lstStyle/>
            <a:p>
              <a:r>
                <a:rPr lang="en-GB" sz="2000" b="1">
                  <a:solidFill>
                    <a:schemeClr val="accent2"/>
                  </a:solidFill>
                  <a:latin typeface="Arial" pitchFamily="34" charset="0"/>
                </a:rPr>
                <a:t>500</a:t>
              </a:r>
            </a:p>
          </p:txBody>
        </p:sp>
        <p:sp>
          <p:nvSpPr>
            <p:cNvPr id="62504" name="Text Box 40"/>
            <p:cNvSpPr txBox="1">
              <a:spLocks noChangeArrowheads="1"/>
            </p:cNvSpPr>
            <p:nvPr/>
          </p:nvSpPr>
          <p:spPr bwMode="auto">
            <a:xfrm>
              <a:off x="192" y="3936"/>
              <a:ext cx="1872" cy="288"/>
            </a:xfrm>
            <a:prstGeom prst="rect">
              <a:avLst/>
            </a:prstGeom>
            <a:noFill/>
            <a:ln w="9525">
              <a:noFill/>
              <a:miter lim="800000"/>
              <a:headEnd/>
              <a:tailEnd/>
            </a:ln>
            <a:effectLst/>
          </p:spPr>
          <p:txBody>
            <a:bodyPr>
              <a:spAutoFit/>
            </a:bodyPr>
            <a:lstStyle/>
            <a:p>
              <a:pPr>
                <a:spcBef>
                  <a:spcPct val="50000"/>
                </a:spcBef>
              </a:pPr>
              <a:r>
                <a:rPr lang="en-US" b="1">
                  <a:latin typeface="Arial" pitchFamily="34" charset="0"/>
                </a:rPr>
                <a:t>Source: Peto et al</a:t>
              </a:r>
            </a:p>
          </p:txBody>
        </p:sp>
      </p:grpSp>
      <p:sp>
        <p:nvSpPr>
          <p:cNvPr id="62508" name="Rectangle 44"/>
          <p:cNvSpPr>
            <a:spLocks noGrp="1" noChangeArrowheads="1"/>
          </p:cNvSpPr>
          <p:nvPr>
            <p:ph type="title" idx="4294967295"/>
          </p:nvPr>
        </p:nvSpPr>
        <p:spPr bwMode="auto">
          <a:xfrm>
            <a:off x="685800" y="381000"/>
            <a:ext cx="8305800" cy="533400"/>
          </a:xfrm>
          <a:prstGeom prst="rect">
            <a:avLst/>
          </a:prstGeom>
          <a:noFill/>
          <a:ln>
            <a:miter lim="800000"/>
            <a:headEnd/>
            <a:tailEnd/>
          </a:ln>
        </p:spPr>
        <p:txBody>
          <a:bodyPr/>
          <a:lstStyle/>
          <a:p>
            <a:r>
              <a:rPr kumimoji="0" lang="en-GB" sz="3200" b="1"/>
              <a:t>Scenarios: impact of prevention</a:t>
            </a:r>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534" name="Group 46"/>
          <p:cNvGrpSpPr>
            <a:grpSpLocks/>
          </p:cNvGrpSpPr>
          <p:nvPr/>
        </p:nvGrpSpPr>
        <p:grpSpPr bwMode="auto">
          <a:xfrm>
            <a:off x="304800" y="228600"/>
            <a:ext cx="9572625" cy="6477000"/>
            <a:chOff x="192" y="144"/>
            <a:chExt cx="6030" cy="4080"/>
          </a:xfrm>
        </p:grpSpPr>
        <p:sp>
          <p:nvSpPr>
            <p:cNvPr id="63490" name="Line 2"/>
            <p:cNvSpPr>
              <a:spLocks noChangeShapeType="1"/>
            </p:cNvSpPr>
            <p:nvPr/>
          </p:nvSpPr>
          <p:spPr bwMode="auto">
            <a:xfrm flipV="1">
              <a:off x="860" y="3456"/>
              <a:ext cx="2" cy="60"/>
            </a:xfrm>
            <a:prstGeom prst="line">
              <a:avLst/>
            </a:prstGeom>
            <a:noFill/>
            <a:ln w="7938">
              <a:solidFill>
                <a:schemeClr val="tx1"/>
              </a:solidFill>
              <a:round/>
              <a:headEnd/>
              <a:tailEnd/>
            </a:ln>
          </p:spPr>
          <p:txBody>
            <a:bodyPr/>
            <a:lstStyle/>
            <a:p>
              <a:endParaRPr lang="en-US"/>
            </a:p>
          </p:txBody>
        </p:sp>
        <p:sp>
          <p:nvSpPr>
            <p:cNvPr id="63491" name="Line 3"/>
            <p:cNvSpPr>
              <a:spLocks noChangeShapeType="1"/>
            </p:cNvSpPr>
            <p:nvPr/>
          </p:nvSpPr>
          <p:spPr bwMode="auto">
            <a:xfrm flipV="1">
              <a:off x="1865" y="3455"/>
              <a:ext cx="1" cy="62"/>
            </a:xfrm>
            <a:prstGeom prst="line">
              <a:avLst/>
            </a:prstGeom>
            <a:noFill/>
            <a:ln w="7938">
              <a:solidFill>
                <a:schemeClr val="tx1"/>
              </a:solidFill>
              <a:round/>
              <a:headEnd/>
              <a:tailEnd/>
            </a:ln>
          </p:spPr>
          <p:txBody>
            <a:bodyPr/>
            <a:lstStyle/>
            <a:p>
              <a:endParaRPr lang="en-US"/>
            </a:p>
          </p:txBody>
        </p:sp>
        <p:sp>
          <p:nvSpPr>
            <p:cNvPr id="63492" name="Line 4"/>
            <p:cNvSpPr>
              <a:spLocks noChangeShapeType="1"/>
            </p:cNvSpPr>
            <p:nvPr/>
          </p:nvSpPr>
          <p:spPr bwMode="auto">
            <a:xfrm flipV="1">
              <a:off x="2869" y="3455"/>
              <a:ext cx="1" cy="62"/>
            </a:xfrm>
            <a:prstGeom prst="line">
              <a:avLst/>
            </a:prstGeom>
            <a:noFill/>
            <a:ln w="7938">
              <a:solidFill>
                <a:schemeClr val="tx1"/>
              </a:solidFill>
              <a:round/>
              <a:headEnd/>
              <a:tailEnd/>
            </a:ln>
          </p:spPr>
          <p:txBody>
            <a:bodyPr/>
            <a:lstStyle/>
            <a:p>
              <a:endParaRPr lang="en-US"/>
            </a:p>
          </p:txBody>
        </p:sp>
        <p:sp>
          <p:nvSpPr>
            <p:cNvPr id="63493" name="Line 5"/>
            <p:cNvSpPr>
              <a:spLocks noChangeShapeType="1"/>
            </p:cNvSpPr>
            <p:nvPr/>
          </p:nvSpPr>
          <p:spPr bwMode="auto">
            <a:xfrm flipV="1">
              <a:off x="3874" y="3455"/>
              <a:ext cx="1" cy="62"/>
            </a:xfrm>
            <a:prstGeom prst="line">
              <a:avLst/>
            </a:prstGeom>
            <a:noFill/>
            <a:ln w="7938">
              <a:solidFill>
                <a:schemeClr val="tx1"/>
              </a:solidFill>
              <a:round/>
              <a:headEnd/>
              <a:tailEnd/>
            </a:ln>
          </p:spPr>
          <p:txBody>
            <a:bodyPr/>
            <a:lstStyle/>
            <a:p>
              <a:endParaRPr lang="en-US"/>
            </a:p>
          </p:txBody>
        </p:sp>
        <p:sp>
          <p:nvSpPr>
            <p:cNvPr id="63494" name="Line 6"/>
            <p:cNvSpPr>
              <a:spLocks noChangeShapeType="1"/>
            </p:cNvSpPr>
            <p:nvPr/>
          </p:nvSpPr>
          <p:spPr bwMode="auto">
            <a:xfrm flipV="1">
              <a:off x="4878" y="3455"/>
              <a:ext cx="1" cy="62"/>
            </a:xfrm>
            <a:prstGeom prst="line">
              <a:avLst/>
            </a:prstGeom>
            <a:noFill/>
            <a:ln w="7938">
              <a:solidFill>
                <a:schemeClr val="tx1"/>
              </a:solidFill>
              <a:round/>
              <a:headEnd/>
              <a:tailEnd/>
            </a:ln>
          </p:spPr>
          <p:txBody>
            <a:bodyPr/>
            <a:lstStyle/>
            <a:p>
              <a:endParaRPr lang="en-US"/>
            </a:p>
          </p:txBody>
        </p:sp>
        <p:sp>
          <p:nvSpPr>
            <p:cNvPr id="63495" name="Rectangle 7"/>
            <p:cNvSpPr>
              <a:spLocks noChangeArrowheads="1"/>
            </p:cNvSpPr>
            <p:nvPr/>
          </p:nvSpPr>
          <p:spPr bwMode="auto">
            <a:xfrm>
              <a:off x="695" y="3561"/>
              <a:ext cx="268" cy="144"/>
            </a:xfrm>
            <a:prstGeom prst="rect">
              <a:avLst/>
            </a:prstGeom>
            <a:noFill/>
            <a:ln w="9525">
              <a:noFill/>
              <a:miter lim="800000"/>
              <a:headEnd/>
              <a:tailEnd/>
            </a:ln>
          </p:spPr>
          <p:txBody>
            <a:bodyPr wrap="none" lIns="0" tIns="0" rIns="0" bIns="0">
              <a:spAutoFit/>
            </a:bodyPr>
            <a:lstStyle/>
            <a:p>
              <a:r>
                <a:rPr lang="en-GB" sz="1500" b="1">
                  <a:latin typeface="Arial" pitchFamily="34" charset="0"/>
                </a:rPr>
                <a:t>1950</a:t>
              </a:r>
              <a:endParaRPr lang="en-GB"/>
            </a:p>
          </p:txBody>
        </p:sp>
        <p:sp>
          <p:nvSpPr>
            <p:cNvPr id="63496" name="Rectangle 8"/>
            <p:cNvSpPr>
              <a:spLocks noChangeArrowheads="1"/>
            </p:cNvSpPr>
            <p:nvPr/>
          </p:nvSpPr>
          <p:spPr bwMode="auto">
            <a:xfrm>
              <a:off x="1699" y="3561"/>
              <a:ext cx="268" cy="144"/>
            </a:xfrm>
            <a:prstGeom prst="rect">
              <a:avLst/>
            </a:prstGeom>
            <a:noFill/>
            <a:ln w="9525">
              <a:noFill/>
              <a:miter lim="800000"/>
              <a:headEnd/>
              <a:tailEnd/>
            </a:ln>
          </p:spPr>
          <p:txBody>
            <a:bodyPr wrap="none" lIns="0" tIns="0" rIns="0" bIns="0">
              <a:spAutoFit/>
            </a:bodyPr>
            <a:lstStyle/>
            <a:p>
              <a:r>
                <a:rPr lang="en-GB" sz="1500" b="1">
                  <a:latin typeface="Arial" pitchFamily="34" charset="0"/>
                </a:rPr>
                <a:t>1975</a:t>
              </a:r>
              <a:endParaRPr lang="en-GB"/>
            </a:p>
          </p:txBody>
        </p:sp>
        <p:sp>
          <p:nvSpPr>
            <p:cNvPr id="63497" name="Rectangle 9"/>
            <p:cNvSpPr>
              <a:spLocks noChangeArrowheads="1"/>
            </p:cNvSpPr>
            <p:nvPr/>
          </p:nvSpPr>
          <p:spPr bwMode="auto">
            <a:xfrm>
              <a:off x="2703" y="3561"/>
              <a:ext cx="268" cy="144"/>
            </a:xfrm>
            <a:prstGeom prst="rect">
              <a:avLst/>
            </a:prstGeom>
            <a:noFill/>
            <a:ln w="9525">
              <a:noFill/>
              <a:miter lim="800000"/>
              <a:headEnd/>
              <a:tailEnd/>
            </a:ln>
          </p:spPr>
          <p:txBody>
            <a:bodyPr wrap="none" lIns="0" tIns="0" rIns="0" bIns="0">
              <a:spAutoFit/>
            </a:bodyPr>
            <a:lstStyle/>
            <a:p>
              <a:r>
                <a:rPr lang="en-GB" sz="1500" b="1">
                  <a:latin typeface="Arial" pitchFamily="34" charset="0"/>
                </a:rPr>
                <a:t>2000</a:t>
              </a:r>
              <a:endParaRPr lang="en-GB"/>
            </a:p>
          </p:txBody>
        </p:sp>
        <p:sp>
          <p:nvSpPr>
            <p:cNvPr id="63498" name="Rectangle 10"/>
            <p:cNvSpPr>
              <a:spLocks noChangeArrowheads="1"/>
            </p:cNvSpPr>
            <p:nvPr/>
          </p:nvSpPr>
          <p:spPr bwMode="auto">
            <a:xfrm>
              <a:off x="3708" y="3561"/>
              <a:ext cx="268" cy="144"/>
            </a:xfrm>
            <a:prstGeom prst="rect">
              <a:avLst/>
            </a:prstGeom>
            <a:noFill/>
            <a:ln w="9525">
              <a:noFill/>
              <a:miter lim="800000"/>
              <a:headEnd/>
              <a:tailEnd/>
            </a:ln>
          </p:spPr>
          <p:txBody>
            <a:bodyPr wrap="none" lIns="0" tIns="0" rIns="0" bIns="0">
              <a:spAutoFit/>
            </a:bodyPr>
            <a:lstStyle/>
            <a:p>
              <a:r>
                <a:rPr lang="en-GB" sz="1500" b="1">
                  <a:latin typeface="Arial" pitchFamily="34" charset="0"/>
                </a:rPr>
                <a:t>2025</a:t>
              </a:r>
              <a:endParaRPr lang="en-GB"/>
            </a:p>
          </p:txBody>
        </p:sp>
        <p:sp>
          <p:nvSpPr>
            <p:cNvPr id="63499" name="Rectangle 11"/>
            <p:cNvSpPr>
              <a:spLocks noChangeArrowheads="1"/>
            </p:cNvSpPr>
            <p:nvPr/>
          </p:nvSpPr>
          <p:spPr bwMode="auto">
            <a:xfrm>
              <a:off x="4712" y="3561"/>
              <a:ext cx="268" cy="144"/>
            </a:xfrm>
            <a:prstGeom prst="rect">
              <a:avLst/>
            </a:prstGeom>
            <a:noFill/>
            <a:ln w="9525">
              <a:noFill/>
              <a:miter lim="800000"/>
              <a:headEnd/>
              <a:tailEnd/>
            </a:ln>
          </p:spPr>
          <p:txBody>
            <a:bodyPr wrap="none" lIns="0" tIns="0" rIns="0" bIns="0">
              <a:spAutoFit/>
            </a:bodyPr>
            <a:lstStyle/>
            <a:p>
              <a:r>
                <a:rPr lang="en-GB" sz="1500" b="1">
                  <a:latin typeface="Arial" pitchFamily="34" charset="0"/>
                </a:rPr>
                <a:t>2050</a:t>
              </a:r>
              <a:endParaRPr lang="en-GB"/>
            </a:p>
          </p:txBody>
        </p:sp>
        <p:sp>
          <p:nvSpPr>
            <p:cNvPr id="63500" name="Rectangle 12"/>
            <p:cNvSpPr>
              <a:spLocks noChangeArrowheads="1"/>
            </p:cNvSpPr>
            <p:nvPr/>
          </p:nvSpPr>
          <p:spPr bwMode="auto">
            <a:xfrm>
              <a:off x="2895" y="3774"/>
              <a:ext cx="347" cy="192"/>
            </a:xfrm>
            <a:prstGeom prst="rect">
              <a:avLst/>
            </a:prstGeom>
            <a:noFill/>
            <a:ln w="9525">
              <a:noFill/>
              <a:miter lim="800000"/>
              <a:headEnd/>
              <a:tailEnd/>
            </a:ln>
          </p:spPr>
          <p:txBody>
            <a:bodyPr wrap="none" lIns="0" tIns="0" rIns="0" bIns="0">
              <a:spAutoFit/>
            </a:bodyPr>
            <a:lstStyle/>
            <a:p>
              <a:r>
                <a:rPr lang="en-GB" sz="2000" b="1">
                  <a:latin typeface="Arial" pitchFamily="34" charset="0"/>
                </a:rPr>
                <a:t>Year</a:t>
              </a:r>
              <a:endParaRPr lang="en-GB"/>
            </a:p>
          </p:txBody>
        </p:sp>
        <p:sp>
          <p:nvSpPr>
            <p:cNvPr id="63501" name="Line 13"/>
            <p:cNvSpPr>
              <a:spLocks noChangeShapeType="1"/>
            </p:cNvSpPr>
            <p:nvPr/>
          </p:nvSpPr>
          <p:spPr bwMode="auto">
            <a:xfrm>
              <a:off x="798" y="3455"/>
              <a:ext cx="63" cy="1"/>
            </a:xfrm>
            <a:prstGeom prst="line">
              <a:avLst/>
            </a:prstGeom>
            <a:noFill/>
            <a:ln w="7938">
              <a:solidFill>
                <a:schemeClr val="tx1"/>
              </a:solidFill>
              <a:round/>
              <a:headEnd/>
              <a:tailEnd/>
            </a:ln>
          </p:spPr>
          <p:txBody>
            <a:bodyPr/>
            <a:lstStyle/>
            <a:p>
              <a:endParaRPr lang="en-US"/>
            </a:p>
          </p:txBody>
        </p:sp>
        <p:sp>
          <p:nvSpPr>
            <p:cNvPr id="63502" name="Line 14"/>
            <p:cNvSpPr>
              <a:spLocks noChangeShapeType="1"/>
            </p:cNvSpPr>
            <p:nvPr/>
          </p:nvSpPr>
          <p:spPr bwMode="auto">
            <a:xfrm>
              <a:off x="798" y="2937"/>
              <a:ext cx="63" cy="1"/>
            </a:xfrm>
            <a:prstGeom prst="line">
              <a:avLst/>
            </a:prstGeom>
            <a:noFill/>
            <a:ln w="7938">
              <a:solidFill>
                <a:schemeClr val="tx1"/>
              </a:solidFill>
              <a:round/>
              <a:headEnd/>
              <a:tailEnd/>
            </a:ln>
          </p:spPr>
          <p:txBody>
            <a:bodyPr/>
            <a:lstStyle/>
            <a:p>
              <a:endParaRPr lang="en-US"/>
            </a:p>
          </p:txBody>
        </p:sp>
        <p:sp>
          <p:nvSpPr>
            <p:cNvPr id="63503" name="Line 15"/>
            <p:cNvSpPr>
              <a:spLocks noChangeShapeType="1"/>
            </p:cNvSpPr>
            <p:nvPr/>
          </p:nvSpPr>
          <p:spPr bwMode="auto">
            <a:xfrm>
              <a:off x="798" y="2416"/>
              <a:ext cx="63" cy="1"/>
            </a:xfrm>
            <a:prstGeom prst="line">
              <a:avLst/>
            </a:prstGeom>
            <a:noFill/>
            <a:ln w="7938">
              <a:solidFill>
                <a:schemeClr val="tx1"/>
              </a:solidFill>
              <a:round/>
              <a:headEnd/>
              <a:tailEnd/>
            </a:ln>
          </p:spPr>
          <p:txBody>
            <a:bodyPr/>
            <a:lstStyle/>
            <a:p>
              <a:endParaRPr lang="en-US"/>
            </a:p>
          </p:txBody>
        </p:sp>
        <p:sp>
          <p:nvSpPr>
            <p:cNvPr id="63504" name="Line 16"/>
            <p:cNvSpPr>
              <a:spLocks noChangeShapeType="1"/>
            </p:cNvSpPr>
            <p:nvPr/>
          </p:nvSpPr>
          <p:spPr bwMode="auto">
            <a:xfrm>
              <a:off x="798" y="1895"/>
              <a:ext cx="63" cy="1"/>
            </a:xfrm>
            <a:prstGeom prst="line">
              <a:avLst/>
            </a:prstGeom>
            <a:noFill/>
            <a:ln w="7938">
              <a:solidFill>
                <a:schemeClr val="tx1"/>
              </a:solidFill>
              <a:round/>
              <a:headEnd/>
              <a:tailEnd/>
            </a:ln>
          </p:spPr>
          <p:txBody>
            <a:bodyPr/>
            <a:lstStyle/>
            <a:p>
              <a:endParaRPr lang="en-US"/>
            </a:p>
          </p:txBody>
        </p:sp>
        <p:sp>
          <p:nvSpPr>
            <p:cNvPr id="63505" name="Line 17"/>
            <p:cNvSpPr>
              <a:spLocks noChangeShapeType="1"/>
            </p:cNvSpPr>
            <p:nvPr/>
          </p:nvSpPr>
          <p:spPr bwMode="auto">
            <a:xfrm>
              <a:off x="798" y="1375"/>
              <a:ext cx="63" cy="1"/>
            </a:xfrm>
            <a:prstGeom prst="line">
              <a:avLst/>
            </a:prstGeom>
            <a:noFill/>
            <a:ln w="7938">
              <a:solidFill>
                <a:schemeClr val="tx1"/>
              </a:solidFill>
              <a:round/>
              <a:headEnd/>
              <a:tailEnd/>
            </a:ln>
          </p:spPr>
          <p:txBody>
            <a:bodyPr/>
            <a:lstStyle/>
            <a:p>
              <a:endParaRPr lang="en-US"/>
            </a:p>
          </p:txBody>
        </p:sp>
        <p:sp>
          <p:nvSpPr>
            <p:cNvPr id="63506" name="Line 18"/>
            <p:cNvSpPr>
              <a:spLocks noChangeShapeType="1"/>
            </p:cNvSpPr>
            <p:nvPr/>
          </p:nvSpPr>
          <p:spPr bwMode="auto">
            <a:xfrm>
              <a:off x="798" y="856"/>
              <a:ext cx="63" cy="1"/>
            </a:xfrm>
            <a:prstGeom prst="line">
              <a:avLst/>
            </a:prstGeom>
            <a:noFill/>
            <a:ln w="7938">
              <a:solidFill>
                <a:schemeClr val="tx1"/>
              </a:solidFill>
              <a:round/>
              <a:headEnd/>
              <a:tailEnd/>
            </a:ln>
          </p:spPr>
          <p:txBody>
            <a:bodyPr/>
            <a:lstStyle/>
            <a:p>
              <a:endParaRPr lang="en-US"/>
            </a:p>
          </p:txBody>
        </p:sp>
        <p:sp>
          <p:nvSpPr>
            <p:cNvPr id="63507" name="Rectangle 19"/>
            <p:cNvSpPr>
              <a:spLocks noChangeArrowheads="1"/>
            </p:cNvSpPr>
            <p:nvPr/>
          </p:nvSpPr>
          <p:spPr bwMode="auto">
            <a:xfrm>
              <a:off x="590" y="3398"/>
              <a:ext cx="67" cy="144"/>
            </a:xfrm>
            <a:prstGeom prst="rect">
              <a:avLst/>
            </a:prstGeom>
            <a:noFill/>
            <a:ln w="9525">
              <a:noFill/>
              <a:miter lim="800000"/>
              <a:headEnd/>
              <a:tailEnd/>
            </a:ln>
          </p:spPr>
          <p:txBody>
            <a:bodyPr wrap="none" lIns="0" tIns="0" rIns="0" bIns="0">
              <a:spAutoFit/>
            </a:bodyPr>
            <a:lstStyle/>
            <a:p>
              <a:r>
                <a:rPr lang="en-GB" sz="1500" b="1">
                  <a:latin typeface="Arial" pitchFamily="34" charset="0"/>
                </a:rPr>
                <a:t>0</a:t>
              </a:r>
              <a:endParaRPr lang="en-GB"/>
            </a:p>
          </p:txBody>
        </p:sp>
        <p:sp>
          <p:nvSpPr>
            <p:cNvPr id="63508" name="Rectangle 20"/>
            <p:cNvSpPr>
              <a:spLocks noChangeArrowheads="1"/>
            </p:cNvSpPr>
            <p:nvPr/>
          </p:nvSpPr>
          <p:spPr bwMode="auto">
            <a:xfrm>
              <a:off x="453" y="2880"/>
              <a:ext cx="201" cy="144"/>
            </a:xfrm>
            <a:prstGeom prst="rect">
              <a:avLst/>
            </a:prstGeom>
            <a:noFill/>
            <a:ln w="9525">
              <a:noFill/>
              <a:miter lim="800000"/>
              <a:headEnd/>
              <a:tailEnd/>
            </a:ln>
          </p:spPr>
          <p:txBody>
            <a:bodyPr wrap="none" lIns="0" tIns="0" rIns="0" bIns="0">
              <a:spAutoFit/>
            </a:bodyPr>
            <a:lstStyle/>
            <a:p>
              <a:r>
                <a:rPr lang="en-GB" sz="1500" b="1">
                  <a:latin typeface="Arial" pitchFamily="34" charset="0"/>
                </a:rPr>
                <a:t>100</a:t>
              </a:r>
              <a:endParaRPr lang="en-GB"/>
            </a:p>
          </p:txBody>
        </p:sp>
        <p:sp>
          <p:nvSpPr>
            <p:cNvPr id="63509" name="Rectangle 21"/>
            <p:cNvSpPr>
              <a:spLocks noChangeArrowheads="1"/>
            </p:cNvSpPr>
            <p:nvPr/>
          </p:nvSpPr>
          <p:spPr bwMode="auto">
            <a:xfrm>
              <a:off x="453" y="2359"/>
              <a:ext cx="201" cy="144"/>
            </a:xfrm>
            <a:prstGeom prst="rect">
              <a:avLst/>
            </a:prstGeom>
            <a:noFill/>
            <a:ln w="9525">
              <a:noFill/>
              <a:miter lim="800000"/>
              <a:headEnd/>
              <a:tailEnd/>
            </a:ln>
          </p:spPr>
          <p:txBody>
            <a:bodyPr wrap="none" lIns="0" tIns="0" rIns="0" bIns="0">
              <a:spAutoFit/>
            </a:bodyPr>
            <a:lstStyle/>
            <a:p>
              <a:r>
                <a:rPr lang="en-GB" sz="1500" b="1">
                  <a:latin typeface="Arial" pitchFamily="34" charset="0"/>
                </a:rPr>
                <a:t>200</a:t>
              </a:r>
              <a:endParaRPr lang="en-GB"/>
            </a:p>
          </p:txBody>
        </p:sp>
        <p:sp>
          <p:nvSpPr>
            <p:cNvPr id="63510" name="Rectangle 22"/>
            <p:cNvSpPr>
              <a:spLocks noChangeArrowheads="1"/>
            </p:cNvSpPr>
            <p:nvPr/>
          </p:nvSpPr>
          <p:spPr bwMode="auto">
            <a:xfrm>
              <a:off x="453" y="1839"/>
              <a:ext cx="201" cy="144"/>
            </a:xfrm>
            <a:prstGeom prst="rect">
              <a:avLst/>
            </a:prstGeom>
            <a:noFill/>
            <a:ln w="9525">
              <a:noFill/>
              <a:miter lim="800000"/>
              <a:headEnd/>
              <a:tailEnd/>
            </a:ln>
          </p:spPr>
          <p:txBody>
            <a:bodyPr wrap="none" lIns="0" tIns="0" rIns="0" bIns="0">
              <a:spAutoFit/>
            </a:bodyPr>
            <a:lstStyle/>
            <a:p>
              <a:r>
                <a:rPr lang="en-GB" sz="1500" b="1">
                  <a:latin typeface="Arial" pitchFamily="34" charset="0"/>
                </a:rPr>
                <a:t>300</a:t>
              </a:r>
              <a:endParaRPr lang="en-GB"/>
            </a:p>
          </p:txBody>
        </p:sp>
        <p:sp>
          <p:nvSpPr>
            <p:cNvPr id="63511" name="Rectangle 23"/>
            <p:cNvSpPr>
              <a:spLocks noChangeArrowheads="1"/>
            </p:cNvSpPr>
            <p:nvPr/>
          </p:nvSpPr>
          <p:spPr bwMode="auto">
            <a:xfrm>
              <a:off x="453" y="1320"/>
              <a:ext cx="201" cy="144"/>
            </a:xfrm>
            <a:prstGeom prst="rect">
              <a:avLst/>
            </a:prstGeom>
            <a:noFill/>
            <a:ln w="9525">
              <a:noFill/>
              <a:miter lim="800000"/>
              <a:headEnd/>
              <a:tailEnd/>
            </a:ln>
          </p:spPr>
          <p:txBody>
            <a:bodyPr wrap="none" lIns="0" tIns="0" rIns="0" bIns="0">
              <a:spAutoFit/>
            </a:bodyPr>
            <a:lstStyle/>
            <a:p>
              <a:r>
                <a:rPr lang="en-GB" sz="1500" b="1">
                  <a:latin typeface="Arial" pitchFamily="34" charset="0"/>
                </a:rPr>
                <a:t>400</a:t>
              </a:r>
              <a:endParaRPr lang="en-GB"/>
            </a:p>
          </p:txBody>
        </p:sp>
        <p:sp>
          <p:nvSpPr>
            <p:cNvPr id="63512" name="Rectangle 24"/>
            <p:cNvSpPr>
              <a:spLocks noChangeArrowheads="1"/>
            </p:cNvSpPr>
            <p:nvPr/>
          </p:nvSpPr>
          <p:spPr bwMode="auto">
            <a:xfrm>
              <a:off x="453" y="799"/>
              <a:ext cx="201" cy="144"/>
            </a:xfrm>
            <a:prstGeom prst="rect">
              <a:avLst/>
            </a:prstGeom>
            <a:noFill/>
            <a:ln w="9525">
              <a:noFill/>
              <a:miter lim="800000"/>
              <a:headEnd/>
              <a:tailEnd/>
            </a:ln>
          </p:spPr>
          <p:txBody>
            <a:bodyPr wrap="none" lIns="0" tIns="0" rIns="0" bIns="0">
              <a:spAutoFit/>
            </a:bodyPr>
            <a:lstStyle/>
            <a:p>
              <a:r>
                <a:rPr lang="en-GB" sz="1500" b="1">
                  <a:latin typeface="Arial" pitchFamily="34" charset="0"/>
                </a:rPr>
                <a:t>500</a:t>
              </a:r>
              <a:endParaRPr lang="en-GB"/>
            </a:p>
          </p:txBody>
        </p:sp>
        <p:sp>
          <p:nvSpPr>
            <p:cNvPr id="63513" name="Rectangle 25"/>
            <p:cNvSpPr>
              <a:spLocks noChangeArrowheads="1"/>
            </p:cNvSpPr>
            <p:nvPr/>
          </p:nvSpPr>
          <p:spPr bwMode="auto">
            <a:xfrm rot="16200000">
              <a:off x="-1349" y="1984"/>
              <a:ext cx="3399" cy="202"/>
            </a:xfrm>
            <a:prstGeom prst="rect">
              <a:avLst/>
            </a:prstGeom>
            <a:noFill/>
            <a:ln w="9525">
              <a:noFill/>
              <a:miter lim="800000"/>
              <a:headEnd/>
              <a:tailEnd/>
            </a:ln>
          </p:spPr>
          <p:txBody>
            <a:bodyPr wrap="none" lIns="0" tIns="0" rIns="0" bIns="0">
              <a:spAutoFit/>
            </a:bodyPr>
            <a:lstStyle/>
            <a:p>
              <a:r>
                <a:rPr lang="en-GB" sz="2100" b="1">
                  <a:latin typeface="Arial" pitchFamily="34" charset="0"/>
                </a:rPr>
                <a:t>Cumulative deaths from tobacco (millions)</a:t>
              </a:r>
              <a:endParaRPr lang="en-GB"/>
            </a:p>
          </p:txBody>
        </p:sp>
        <p:sp>
          <p:nvSpPr>
            <p:cNvPr id="63514" name="Rectangle 26"/>
            <p:cNvSpPr>
              <a:spLocks noChangeArrowheads="1"/>
            </p:cNvSpPr>
            <p:nvPr/>
          </p:nvSpPr>
          <p:spPr bwMode="auto">
            <a:xfrm>
              <a:off x="528" y="144"/>
              <a:ext cx="0" cy="307"/>
            </a:xfrm>
            <a:prstGeom prst="rect">
              <a:avLst/>
            </a:prstGeom>
            <a:noFill/>
            <a:ln w="9525">
              <a:noFill/>
              <a:miter lim="800000"/>
              <a:headEnd/>
              <a:tailEnd/>
            </a:ln>
          </p:spPr>
          <p:txBody>
            <a:bodyPr wrap="none" lIns="0" tIns="0" rIns="0" bIns="0">
              <a:spAutoFit/>
            </a:bodyPr>
            <a:lstStyle/>
            <a:p>
              <a:endParaRPr lang="en-US" sz="3200" b="1">
                <a:solidFill>
                  <a:srgbClr val="FFFF00"/>
                </a:solidFill>
                <a:latin typeface="Arial" pitchFamily="34" charset="0"/>
              </a:endParaRPr>
            </a:p>
          </p:txBody>
        </p:sp>
        <p:sp>
          <p:nvSpPr>
            <p:cNvPr id="63515" name="Freeform 27"/>
            <p:cNvSpPr>
              <a:spLocks/>
            </p:cNvSpPr>
            <p:nvPr/>
          </p:nvSpPr>
          <p:spPr bwMode="auto">
            <a:xfrm>
              <a:off x="861" y="752"/>
              <a:ext cx="4017" cy="2703"/>
            </a:xfrm>
            <a:custGeom>
              <a:avLst/>
              <a:gdLst/>
              <a:ahLst/>
              <a:cxnLst>
                <a:cxn ang="0">
                  <a:pos x="0" y="2703"/>
                </a:cxn>
                <a:cxn ang="0">
                  <a:pos x="2008" y="2340"/>
                </a:cxn>
                <a:cxn ang="0">
                  <a:pos x="3013" y="1560"/>
                </a:cxn>
                <a:cxn ang="0">
                  <a:pos x="4017" y="0"/>
                </a:cxn>
              </a:cxnLst>
              <a:rect l="0" t="0" r="r" b="b"/>
              <a:pathLst>
                <a:path w="4017" h="2703">
                  <a:moveTo>
                    <a:pt x="0" y="2703"/>
                  </a:moveTo>
                  <a:lnTo>
                    <a:pt x="2008" y="2340"/>
                  </a:lnTo>
                  <a:lnTo>
                    <a:pt x="3013" y="1560"/>
                  </a:lnTo>
                  <a:lnTo>
                    <a:pt x="4017" y="0"/>
                  </a:lnTo>
                </a:path>
              </a:pathLst>
            </a:custGeom>
            <a:noFill/>
            <a:ln w="42926">
              <a:solidFill>
                <a:srgbClr val="FF0000"/>
              </a:solidFill>
              <a:prstDash val="solid"/>
              <a:round/>
              <a:headEnd/>
              <a:tailEnd/>
            </a:ln>
          </p:spPr>
          <p:txBody>
            <a:bodyPr/>
            <a:lstStyle/>
            <a:p>
              <a:endParaRPr lang="en-US"/>
            </a:p>
          </p:txBody>
        </p:sp>
        <p:sp>
          <p:nvSpPr>
            <p:cNvPr id="63516" name="Freeform 28"/>
            <p:cNvSpPr>
              <a:spLocks/>
            </p:cNvSpPr>
            <p:nvPr/>
          </p:nvSpPr>
          <p:spPr bwMode="auto">
            <a:xfrm>
              <a:off x="861" y="1688"/>
              <a:ext cx="4017" cy="1767"/>
            </a:xfrm>
            <a:custGeom>
              <a:avLst/>
              <a:gdLst/>
              <a:ahLst/>
              <a:cxnLst>
                <a:cxn ang="0">
                  <a:pos x="0" y="1767"/>
                </a:cxn>
                <a:cxn ang="0">
                  <a:pos x="2008" y="1404"/>
                </a:cxn>
                <a:cxn ang="0">
                  <a:pos x="3013" y="779"/>
                </a:cxn>
                <a:cxn ang="0">
                  <a:pos x="4017" y="0"/>
                </a:cxn>
              </a:cxnLst>
              <a:rect l="0" t="0" r="r" b="b"/>
              <a:pathLst>
                <a:path w="4017" h="1767">
                  <a:moveTo>
                    <a:pt x="0" y="1767"/>
                  </a:moveTo>
                  <a:lnTo>
                    <a:pt x="2008" y="1404"/>
                  </a:lnTo>
                  <a:lnTo>
                    <a:pt x="3013" y="779"/>
                  </a:lnTo>
                  <a:lnTo>
                    <a:pt x="4017" y="0"/>
                  </a:lnTo>
                </a:path>
              </a:pathLst>
            </a:custGeom>
            <a:noFill/>
            <a:ln w="46101">
              <a:solidFill>
                <a:srgbClr val="99FFCC"/>
              </a:solidFill>
              <a:prstDash val="solid"/>
              <a:round/>
              <a:headEnd/>
              <a:tailEnd/>
            </a:ln>
          </p:spPr>
          <p:txBody>
            <a:bodyPr/>
            <a:lstStyle/>
            <a:p>
              <a:endParaRPr lang="en-US"/>
            </a:p>
          </p:txBody>
        </p:sp>
        <p:sp>
          <p:nvSpPr>
            <p:cNvPr id="63517" name="Freeform 29"/>
            <p:cNvSpPr>
              <a:spLocks/>
            </p:cNvSpPr>
            <p:nvPr/>
          </p:nvSpPr>
          <p:spPr bwMode="auto">
            <a:xfrm>
              <a:off x="861" y="856"/>
              <a:ext cx="4017" cy="2599"/>
            </a:xfrm>
            <a:custGeom>
              <a:avLst/>
              <a:gdLst/>
              <a:ahLst/>
              <a:cxnLst>
                <a:cxn ang="0">
                  <a:pos x="0" y="2599"/>
                </a:cxn>
                <a:cxn ang="0">
                  <a:pos x="2008" y="2236"/>
                </a:cxn>
                <a:cxn ang="0">
                  <a:pos x="3013" y="1456"/>
                </a:cxn>
                <a:cxn ang="0">
                  <a:pos x="4017" y="0"/>
                </a:cxn>
              </a:cxnLst>
              <a:rect l="0" t="0" r="r" b="b"/>
              <a:pathLst>
                <a:path w="4017" h="2599">
                  <a:moveTo>
                    <a:pt x="0" y="2599"/>
                  </a:moveTo>
                  <a:lnTo>
                    <a:pt x="2008" y="2236"/>
                  </a:lnTo>
                  <a:lnTo>
                    <a:pt x="3013" y="1456"/>
                  </a:lnTo>
                  <a:lnTo>
                    <a:pt x="4017" y="0"/>
                  </a:lnTo>
                </a:path>
              </a:pathLst>
            </a:custGeom>
            <a:noFill/>
            <a:ln w="39751">
              <a:solidFill>
                <a:srgbClr val="993366"/>
              </a:solidFill>
              <a:prstDash val="solid"/>
              <a:round/>
              <a:headEnd/>
              <a:tailEnd/>
            </a:ln>
          </p:spPr>
          <p:txBody>
            <a:bodyPr/>
            <a:lstStyle/>
            <a:p>
              <a:endParaRPr lang="en-US"/>
            </a:p>
          </p:txBody>
        </p:sp>
        <p:sp>
          <p:nvSpPr>
            <p:cNvPr id="63518" name="Line 30"/>
            <p:cNvSpPr>
              <a:spLocks noChangeShapeType="1"/>
            </p:cNvSpPr>
            <p:nvPr/>
          </p:nvSpPr>
          <p:spPr bwMode="auto">
            <a:xfrm flipH="1">
              <a:off x="861" y="3455"/>
              <a:ext cx="4419" cy="1"/>
            </a:xfrm>
            <a:prstGeom prst="line">
              <a:avLst/>
            </a:prstGeom>
            <a:noFill/>
            <a:ln w="8001">
              <a:solidFill>
                <a:schemeClr val="tx1"/>
              </a:solidFill>
              <a:round/>
              <a:headEnd/>
              <a:tailEnd/>
            </a:ln>
          </p:spPr>
          <p:txBody>
            <a:bodyPr/>
            <a:lstStyle/>
            <a:p>
              <a:endParaRPr lang="en-US"/>
            </a:p>
          </p:txBody>
        </p:sp>
        <p:sp>
          <p:nvSpPr>
            <p:cNvPr id="63519" name="Line 31"/>
            <p:cNvSpPr>
              <a:spLocks noChangeShapeType="1"/>
            </p:cNvSpPr>
            <p:nvPr/>
          </p:nvSpPr>
          <p:spPr bwMode="auto">
            <a:xfrm flipV="1">
              <a:off x="861" y="752"/>
              <a:ext cx="1" cy="2703"/>
            </a:xfrm>
            <a:prstGeom prst="line">
              <a:avLst/>
            </a:prstGeom>
            <a:noFill/>
            <a:ln w="8001">
              <a:solidFill>
                <a:schemeClr val="tx1"/>
              </a:solidFill>
              <a:round/>
              <a:headEnd/>
              <a:tailEnd/>
            </a:ln>
          </p:spPr>
          <p:txBody>
            <a:bodyPr/>
            <a:lstStyle/>
            <a:p>
              <a:endParaRPr lang="en-US"/>
            </a:p>
          </p:txBody>
        </p:sp>
        <p:sp>
          <p:nvSpPr>
            <p:cNvPr id="63520" name="Rectangle 32"/>
            <p:cNvSpPr>
              <a:spLocks noChangeArrowheads="1"/>
            </p:cNvSpPr>
            <p:nvPr/>
          </p:nvSpPr>
          <p:spPr bwMode="auto">
            <a:xfrm>
              <a:off x="4368" y="2128"/>
              <a:ext cx="1728" cy="192"/>
            </a:xfrm>
            <a:prstGeom prst="rect">
              <a:avLst/>
            </a:prstGeom>
            <a:noFill/>
            <a:ln w="9525">
              <a:noFill/>
              <a:miter lim="800000"/>
              <a:headEnd/>
              <a:tailEnd/>
            </a:ln>
          </p:spPr>
          <p:txBody>
            <a:bodyPr lIns="0" tIns="0" rIns="0" bIns="0">
              <a:spAutoFit/>
            </a:bodyPr>
            <a:lstStyle/>
            <a:p>
              <a:r>
                <a:rPr lang="en-GB" sz="2000" b="1">
                  <a:solidFill>
                    <a:srgbClr val="99FFCC"/>
                  </a:solidFill>
                  <a:latin typeface="Arial" pitchFamily="34" charset="0"/>
                </a:rPr>
                <a:t>If adult smoking</a:t>
              </a:r>
              <a:endParaRPr lang="en-GB">
                <a:solidFill>
                  <a:srgbClr val="99FFCC"/>
                </a:solidFill>
              </a:endParaRPr>
            </a:p>
          </p:txBody>
        </p:sp>
        <p:sp>
          <p:nvSpPr>
            <p:cNvPr id="63521" name="Rectangle 33"/>
            <p:cNvSpPr>
              <a:spLocks noChangeArrowheads="1"/>
            </p:cNvSpPr>
            <p:nvPr/>
          </p:nvSpPr>
          <p:spPr bwMode="auto">
            <a:xfrm>
              <a:off x="4440" y="2322"/>
              <a:ext cx="1320" cy="192"/>
            </a:xfrm>
            <a:prstGeom prst="rect">
              <a:avLst/>
            </a:prstGeom>
            <a:noFill/>
            <a:ln w="9525">
              <a:noFill/>
              <a:miter lim="800000"/>
              <a:headEnd/>
              <a:tailEnd/>
            </a:ln>
          </p:spPr>
          <p:txBody>
            <a:bodyPr lIns="0" tIns="0" rIns="0" bIns="0">
              <a:spAutoFit/>
            </a:bodyPr>
            <a:lstStyle/>
            <a:p>
              <a:r>
                <a:rPr lang="en-GB" sz="2000" b="1">
                  <a:solidFill>
                    <a:srgbClr val="99FFCC"/>
                  </a:solidFill>
                  <a:latin typeface="Arial" pitchFamily="34" charset="0"/>
                </a:rPr>
                <a:t>halves by 2020</a:t>
              </a:r>
              <a:endParaRPr lang="en-GB">
                <a:solidFill>
                  <a:srgbClr val="99FFCC"/>
                </a:solidFill>
              </a:endParaRPr>
            </a:p>
          </p:txBody>
        </p:sp>
        <p:sp>
          <p:nvSpPr>
            <p:cNvPr id="63522" name="Rectangle 34"/>
            <p:cNvSpPr>
              <a:spLocks noChangeArrowheads="1"/>
            </p:cNvSpPr>
            <p:nvPr/>
          </p:nvSpPr>
          <p:spPr bwMode="auto">
            <a:xfrm>
              <a:off x="4795" y="1056"/>
              <a:ext cx="799" cy="192"/>
            </a:xfrm>
            <a:prstGeom prst="rect">
              <a:avLst/>
            </a:prstGeom>
            <a:noFill/>
            <a:ln w="9525">
              <a:noFill/>
              <a:miter lim="800000"/>
              <a:headEnd/>
              <a:tailEnd/>
            </a:ln>
          </p:spPr>
          <p:txBody>
            <a:bodyPr wrap="none" lIns="0" tIns="0" rIns="0" bIns="0">
              <a:spAutoFit/>
            </a:bodyPr>
            <a:lstStyle/>
            <a:p>
              <a:r>
                <a:rPr lang="en-GB" sz="2000" b="1">
                  <a:solidFill>
                    <a:schemeClr val="accent2"/>
                  </a:solidFill>
                  <a:latin typeface="Arial" pitchFamily="34" charset="0"/>
                </a:rPr>
                <a:t>If smoking</a:t>
              </a:r>
            </a:p>
          </p:txBody>
        </p:sp>
        <p:sp>
          <p:nvSpPr>
            <p:cNvPr id="63523" name="Rectangle 35"/>
            <p:cNvSpPr>
              <a:spLocks noChangeArrowheads="1"/>
            </p:cNvSpPr>
            <p:nvPr/>
          </p:nvSpPr>
          <p:spPr bwMode="auto">
            <a:xfrm>
              <a:off x="4656" y="1200"/>
              <a:ext cx="1566" cy="192"/>
            </a:xfrm>
            <a:prstGeom prst="rect">
              <a:avLst/>
            </a:prstGeom>
            <a:noFill/>
            <a:ln w="9525">
              <a:noFill/>
              <a:miter lim="800000"/>
              <a:headEnd/>
              <a:tailEnd/>
            </a:ln>
          </p:spPr>
          <p:txBody>
            <a:bodyPr lIns="0" tIns="0" rIns="0" bIns="0">
              <a:spAutoFit/>
            </a:bodyPr>
            <a:lstStyle/>
            <a:p>
              <a:r>
                <a:rPr lang="en-GB" sz="2000" b="1">
                  <a:solidFill>
                    <a:schemeClr val="accent2"/>
                  </a:solidFill>
                  <a:latin typeface="Arial" pitchFamily="34" charset="0"/>
                </a:rPr>
                <a:t>uptake halves</a:t>
              </a:r>
            </a:p>
          </p:txBody>
        </p:sp>
        <p:sp>
          <p:nvSpPr>
            <p:cNvPr id="63524" name="Rectangle 36"/>
            <p:cNvSpPr>
              <a:spLocks noChangeArrowheads="1"/>
            </p:cNvSpPr>
            <p:nvPr/>
          </p:nvSpPr>
          <p:spPr bwMode="auto">
            <a:xfrm>
              <a:off x="4800" y="1392"/>
              <a:ext cx="684" cy="192"/>
            </a:xfrm>
            <a:prstGeom prst="rect">
              <a:avLst/>
            </a:prstGeom>
            <a:noFill/>
            <a:ln w="9525">
              <a:noFill/>
              <a:miter lim="800000"/>
              <a:headEnd/>
              <a:tailEnd/>
            </a:ln>
          </p:spPr>
          <p:txBody>
            <a:bodyPr lIns="0" tIns="0" rIns="0" bIns="0">
              <a:spAutoFit/>
            </a:bodyPr>
            <a:lstStyle/>
            <a:p>
              <a:r>
                <a:rPr lang="en-GB" sz="2000" b="1">
                  <a:solidFill>
                    <a:schemeClr val="accent2"/>
                  </a:solidFill>
                  <a:latin typeface="Arial" pitchFamily="34" charset="0"/>
                </a:rPr>
                <a:t>by 2020</a:t>
              </a:r>
            </a:p>
          </p:txBody>
        </p:sp>
        <p:sp>
          <p:nvSpPr>
            <p:cNvPr id="63525" name="Rectangle 37"/>
            <p:cNvSpPr>
              <a:spLocks noChangeArrowheads="1"/>
            </p:cNvSpPr>
            <p:nvPr/>
          </p:nvSpPr>
          <p:spPr bwMode="auto">
            <a:xfrm>
              <a:off x="4266" y="859"/>
              <a:ext cx="445" cy="192"/>
            </a:xfrm>
            <a:prstGeom prst="rect">
              <a:avLst/>
            </a:prstGeom>
            <a:noFill/>
            <a:ln w="9525">
              <a:noFill/>
              <a:miter lim="800000"/>
              <a:headEnd/>
              <a:tailEnd/>
            </a:ln>
          </p:spPr>
          <p:txBody>
            <a:bodyPr wrap="none" lIns="0" tIns="0" rIns="0" bIns="0">
              <a:spAutoFit/>
            </a:bodyPr>
            <a:lstStyle/>
            <a:p>
              <a:r>
                <a:rPr lang="en-GB" sz="2000" b="1">
                  <a:solidFill>
                    <a:srgbClr val="FF0000"/>
                  </a:solidFill>
                  <a:latin typeface="Arial" pitchFamily="34" charset="0"/>
                </a:rPr>
                <a:t>Trend</a:t>
              </a:r>
              <a:endParaRPr lang="en-GB" sz="2000"/>
            </a:p>
          </p:txBody>
        </p:sp>
        <p:sp>
          <p:nvSpPr>
            <p:cNvPr id="63526" name="Rectangle 38"/>
            <p:cNvSpPr>
              <a:spLocks noChangeArrowheads="1"/>
            </p:cNvSpPr>
            <p:nvPr/>
          </p:nvSpPr>
          <p:spPr bwMode="auto">
            <a:xfrm>
              <a:off x="4755" y="545"/>
              <a:ext cx="267" cy="192"/>
            </a:xfrm>
            <a:prstGeom prst="rect">
              <a:avLst/>
            </a:prstGeom>
            <a:noFill/>
            <a:ln w="9525">
              <a:noFill/>
              <a:miter lim="800000"/>
              <a:headEnd/>
              <a:tailEnd/>
            </a:ln>
          </p:spPr>
          <p:txBody>
            <a:bodyPr wrap="none" lIns="0" tIns="0" rIns="0" bIns="0">
              <a:spAutoFit/>
            </a:bodyPr>
            <a:lstStyle/>
            <a:p>
              <a:r>
                <a:rPr lang="en-GB" sz="2000" b="1">
                  <a:solidFill>
                    <a:srgbClr val="FF0000"/>
                  </a:solidFill>
                  <a:latin typeface="Arial" pitchFamily="34" charset="0"/>
                </a:rPr>
                <a:t>520</a:t>
              </a:r>
              <a:endParaRPr lang="en-GB" sz="2000"/>
            </a:p>
          </p:txBody>
        </p:sp>
        <p:sp>
          <p:nvSpPr>
            <p:cNvPr id="63527" name="Rectangle 39"/>
            <p:cNvSpPr>
              <a:spLocks noChangeArrowheads="1"/>
            </p:cNvSpPr>
            <p:nvPr/>
          </p:nvSpPr>
          <p:spPr bwMode="auto">
            <a:xfrm>
              <a:off x="2726" y="2863"/>
              <a:ext cx="178" cy="192"/>
            </a:xfrm>
            <a:prstGeom prst="rect">
              <a:avLst/>
            </a:prstGeom>
            <a:noFill/>
            <a:ln w="9525">
              <a:noFill/>
              <a:miter lim="800000"/>
              <a:headEnd/>
              <a:tailEnd/>
            </a:ln>
          </p:spPr>
          <p:txBody>
            <a:bodyPr wrap="none" lIns="0" tIns="0" rIns="0" bIns="0">
              <a:spAutoFit/>
            </a:bodyPr>
            <a:lstStyle/>
            <a:p>
              <a:r>
                <a:rPr lang="en-GB" sz="2000" b="1">
                  <a:solidFill>
                    <a:srgbClr val="FF0000"/>
                  </a:solidFill>
                  <a:latin typeface="Arial" pitchFamily="34" charset="0"/>
                </a:rPr>
                <a:t>70</a:t>
              </a:r>
              <a:endParaRPr lang="en-GB"/>
            </a:p>
          </p:txBody>
        </p:sp>
        <p:sp>
          <p:nvSpPr>
            <p:cNvPr id="63528" name="Rectangle 40"/>
            <p:cNvSpPr>
              <a:spLocks noChangeArrowheads="1"/>
            </p:cNvSpPr>
            <p:nvPr/>
          </p:nvSpPr>
          <p:spPr bwMode="auto">
            <a:xfrm>
              <a:off x="3586" y="2101"/>
              <a:ext cx="267" cy="192"/>
            </a:xfrm>
            <a:prstGeom prst="rect">
              <a:avLst/>
            </a:prstGeom>
            <a:noFill/>
            <a:ln w="9525">
              <a:noFill/>
              <a:miter lim="800000"/>
              <a:headEnd/>
              <a:tailEnd/>
            </a:ln>
          </p:spPr>
          <p:txBody>
            <a:bodyPr wrap="none" lIns="0" tIns="0" rIns="0" bIns="0">
              <a:spAutoFit/>
            </a:bodyPr>
            <a:lstStyle/>
            <a:p>
              <a:r>
                <a:rPr lang="en-GB" sz="2000" b="1">
                  <a:solidFill>
                    <a:srgbClr val="FF0000"/>
                  </a:solidFill>
                  <a:latin typeface="Arial" pitchFamily="34" charset="0"/>
                </a:rPr>
                <a:t>220</a:t>
              </a:r>
              <a:endParaRPr lang="en-GB"/>
            </a:p>
          </p:txBody>
        </p:sp>
        <p:sp>
          <p:nvSpPr>
            <p:cNvPr id="63529" name="Rectangle 41"/>
            <p:cNvSpPr>
              <a:spLocks noChangeArrowheads="1"/>
            </p:cNvSpPr>
            <p:nvPr/>
          </p:nvSpPr>
          <p:spPr bwMode="auto">
            <a:xfrm>
              <a:off x="3823" y="2572"/>
              <a:ext cx="267" cy="192"/>
            </a:xfrm>
            <a:prstGeom prst="rect">
              <a:avLst/>
            </a:prstGeom>
            <a:noFill/>
            <a:ln w="9525">
              <a:noFill/>
              <a:miter lim="800000"/>
              <a:headEnd/>
              <a:tailEnd/>
            </a:ln>
          </p:spPr>
          <p:txBody>
            <a:bodyPr wrap="none" lIns="0" tIns="0" rIns="0" bIns="0">
              <a:spAutoFit/>
            </a:bodyPr>
            <a:lstStyle/>
            <a:p>
              <a:r>
                <a:rPr lang="en-GB" sz="2000" b="1">
                  <a:solidFill>
                    <a:srgbClr val="99FFCC"/>
                  </a:solidFill>
                  <a:latin typeface="Arial" pitchFamily="34" charset="0"/>
                </a:rPr>
                <a:t>190</a:t>
              </a:r>
            </a:p>
          </p:txBody>
        </p:sp>
        <p:sp>
          <p:nvSpPr>
            <p:cNvPr id="63530" name="Rectangle 42"/>
            <p:cNvSpPr>
              <a:spLocks noChangeArrowheads="1"/>
            </p:cNvSpPr>
            <p:nvPr/>
          </p:nvSpPr>
          <p:spPr bwMode="auto">
            <a:xfrm>
              <a:off x="5040" y="816"/>
              <a:ext cx="432" cy="192"/>
            </a:xfrm>
            <a:prstGeom prst="rect">
              <a:avLst/>
            </a:prstGeom>
            <a:noFill/>
            <a:ln w="9525">
              <a:noFill/>
              <a:miter lim="800000"/>
              <a:headEnd/>
              <a:tailEnd/>
            </a:ln>
          </p:spPr>
          <p:txBody>
            <a:bodyPr lIns="0" tIns="0" rIns="0" bIns="0">
              <a:spAutoFit/>
            </a:bodyPr>
            <a:lstStyle/>
            <a:p>
              <a:r>
                <a:rPr lang="en-GB" sz="2000" b="1">
                  <a:solidFill>
                    <a:schemeClr val="accent2"/>
                  </a:solidFill>
                  <a:latin typeface="Arial" pitchFamily="34" charset="0"/>
                </a:rPr>
                <a:t>500</a:t>
              </a:r>
            </a:p>
          </p:txBody>
        </p:sp>
        <p:sp>
          <p:nvSpPr>
            <p:cNvPr id="63531" name="Rectangle 43"/>
            <p:cNvSpPr>
              <a:spLocks noChangeArrowheads="1"/>
            </p:cNvSpPr>
            <p:nvPr/>
          </p:nvSpPr>
          <p:spPr bwMode="auto">
            <a:xfrm>
              <a:off x="4896" y="1824"/>
              <a:ext cx="453" cy="192"/>
            </a:xfrm>
            <a:prstGeom prst="rect">
              <a:avLst/>
            </a:prstGeom>
            <a:noFill/>
            <a:ln w="9525">
              <a:noFill/>
              <a:miter lim="800000"/>
              <a:headEnd/>
              <a:tailEnd/>
            </a:ln>
          </p:spPr>
          <p:txBody>
            <a:bodyPr lIns="0" tIns="0" rIns="0" bIns="0">
              <a:spAutoFit/>
            </a:bodyPr>
            <a:lstStyle/>
            <a:p>
              <a:r>
                <a:rPr lang="en-GB" sz="2000" b="1">
                  <a:solidFill>
                    <a:srgbClr val="99FFCC"/>
                  </a:solidFill>
                  <a:latin typeface="Arial" pitchFamily="34" charset="0"/>
                </a:rPr>
                <a:t>340</a:t>
              </a:r>
            </a:p>
          </p:txBody>
        </p:sp>
        <p:sp>
          <p:nvSpPr>
            <p:cNvPr id="63532" name="Text Box 44"/>
            <p:cNvSpPr txBox="1">
              <a:spLocks noChangeArrowheads="1"/>
            </p:cNvSpPr>
            <p:nvPr/>
          </p:nvSpPr>
          <p:spPr bwMode="auto">
            <a:xfrm>
              <a:off x="192" y="3936"/>
              <a:ext cx="1872" cy="288"/>
            </a:xfrm>
            <a:prstGeom prst="rect">
              <a:avLst/>
            </a:prstGeom>
            <a:noFill/>
            <a:ln w="9525">
              <a:noFill/>
              <a:miter lim="800000"/>
              <a:headEnd/>
              <a:tailEnd/>
            </a:ln>
            <a:effectLst/>
          </p:spPr>
          <p:txBody>
            <a:bodyPr>
              <a:spAutoFit/>
            </a:bodyPr>
            <a:lstStyle/>
            <a:p>
              <a:pPr>
                <a:spcBef>
                  <a:spcPct val="50000"/>
                </a:spcBef>
              </a:pPr>
              <a:r>
                <a:rPr lang="en-US" b="1">
                  <a:latin typeface="Arial" pitchFamily="34" charset="0"/>
                </a:rPr>
                <a:t>Source: Peto et al</a:t>
              </a:r>
            </a:p>
          </p:txBody>
        </p:sp>
      </p:grpSp>
      <p:sp>
        <p:nvSpPr>
          <p:cNvPr id="63535" name="Rectangle 47"/>
          <p:cNvSpPr>
            <a:spLocks noGrp="1" noChangeArrowheads="1"/>
          </p:cNvSpPr>
          <p:nvPr>
            <p:ph type="title" idx="4294967295"/>
          </p:nvPr>
        </p:nvSpPr>
        <p:spPr bwMode="auto">
          <a:xfrm>
            <a:off x="685800" y="228600"/>
            <a:ext cx="8229600" cy="609600"/>
          </a:xfrm>
          <a:prstGeom prst="rect">
            <a:avLst/>
          </a:prstGeom>
          <a:noFill/>
          <a:ln>
            <a:miter lim="800000"/>
            <a:headEnd/>
            <a:tailEnd/>
          </a:ln>
        </p:spPr>
        <p:txBody>
          <a:bodyPr/>
          <a:lstStyle/>
          <a:p>
            <a:r>
              <a:rPr kumimoji="0" lang="en-GB" sz="3200" b="1"/>
              <a:t>Scenarios: impact of cessation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Line 3"/>
          <p:cNvSpPr>
            <a:spLocks noChangeShapeType="1"/>
          </p:cNvSpPr>
          <p:nvPr/>
        </p:nvSpPr>
        <p:spPr bwMode="auto">
          <a:xfrm flipV="1">
            <a:off x="2274888" y="5295900"/>
            <a:ext cx="1587" cy="96838"/>
          </a:xfrm>
          <a:prstGeom prst="line">
            <a:avLst/>
          </a:prstGeom>
          <a:noFill/>
          <a:ln w="7938">
            <a:solidFill>
              <a:srgbClr val="000000"/>
            </a:solidFill>
            <a:round/>
            <a:headEnd/>
            <a:tailEnd/>
          </a:ln>
        </p:spPr>
        <p:txBody>
          <a:bodyPr/>
          <a:lstStyle/>
          <a:p>
            <a:endParaRPr lang="en-US"/>
          </a:p>
        </p:txBody>
      </p:sp>
      <p:sp>
        <p:nvSpPr>
          <p:cNvPr id="76804" name="Line 4"/>
          <p:cNvSpPr>
            <a:spLocks noChangeShapeType="1"/>
          </p:cNvSpPr>
          <p:nvPr/>
        </p:nvSpPr>
        <p:spPr bwMode="auto">
          <a:xfrm flipV="1">
            <a:off x="3714750" y="5295900"/>
            <a:ext cx="1588" cy="96838"/>
          </a:xfrm>
          <a:prstGeom prst="line">
            <a:avLst/>
          </a:prstGeom>
          <a:noFill/>
          <a:ln w="7938">
            <a:solidFill>
              <a:srgbClr val="000000"/>
            </a:solidFill>
            <a:round/>
            <a:headEnd/>
            <a:tailEnd/>
          </a:ln>
        </p:spPr>
        <p:txBody>
          <a:bodyPr/>
          <a:lstStyle/>
          <a:p>
            <a:endParaRPr lang="en-US"/>
          </a:p>
        </p:txBody>
      </p:sp>
      <p:sp>
        <p:nvSpPr>
          <p:cNvPr id="76805" name="Line 5"/>
          <p:cNvSpPr>
            <a:spLocks noChangeShapeType="1"/>
          </p:cNvSpPr>
          <p:nvPr/>
        </p:nvSpPr>
        <p:spPr bwMode="auto">
          <a:xfrm flipV="1">
            <a:off x="5153025" y="5295900"/>
            <a:ext cx="1588" cy="96838"/>
          </a:xfrm>
          <a:prstGeom prst="line">
            <a:avLst/>
          </a:prstGeom>
          <a:noFill/>
          <a:ln w="7938">
            <a:solidFill>
              <a:srgbClr val="000000"/>
            </a:solidFill>
            <a:round/>
            <a:headEnd/>
            <a:tailEnd/>
          </a:ln>
        </p:spPr>
        <p:txBody>
          <a:bodyPr/>
          <a:lstStyle/>
          <a:p>
            <a:endParaRPr lang="en-US"/>
          </a:p>
        </p:txBody>
      </p:sp>
      <p:sp>
        <p:nvSpPr>
          <p:cNvPr id="76806" name="Line 6"/>
          <p:cNvSpPr>
            <a:spLocks noChangeShapeType="1"/>
          </p:cNvSpPr>
          <p:nvPr/>
        </p:nvSpPr>
        <p:spPr bwMode="auto">
          <a:xfrm flipV="1">
            <a:off x="6591300" y="5295900"/>
            <a:ext cx="1588" cy="96838"/>
          </a:xfrm>
          <a:prstGeom prst="line">
            <a:avLst/>
          </a:prstGeom>
          <a:noFill/>
          <a:ln w="7938">
            <a:solidFill>
              <a:srgbClr val="000000"/>
            </a:solidFill>
            <a:round/>
            <a:headEnd/>
            <a:tailEnd/>
          </a:ln>
        </p:spPr>
        <p:txBody>
          <a:bodyPr/>
          <a:lstStyle/>
          <a:p>
            <a:endParaRPr lang="en-US"/>
          </a:p>
        </p:txBody>
      </p:sp>
      <p:sp>
        <p:nvSpPr>
          <p:cNvPr id="76807" name="Line 7"/>
          <p:cNvSpPr>
            <a:spLocks noChangeShapeType="1"/>
          </p:cNvSpPr>
          <p:nvPr/>
        </p:nvSpPr>
        <p:spPr bwMode="auto">
          <a:xfrm flipV="1">
            <a:off x="8031163" y="5295900"/>
            <a:ext cx="1587" cy="96838"/>
          </a:xfrm>
          <a:prstGeom prst="line">
            <a:avLst/>
          </a:prstGeom>
          <a:noFill/>
          <a:ln w="7938">
            <a:solidFill>
              <a:srgbClr val="000000"/>
            </a:solidFill>
            <a:round/>
            <a:headEnd/>
            <a:tailEnd/>
          </a:ln>
        </p:spPr>
        <p:txBody>
          <a:bodyPr/>
          <a:lstStyle/>
          <a:p>
            <a:endParaRPr lang="en-US"/>
          </a:p>
        </p:txBody>
      </p:sp>
      <p:sp>
        <p:nvSpPr>
          <p:cNvPr id="76808" name="Rectangle 8"/>
          <p:cNvSpPr>
            <a:spLocks noChangeArrowheads="1"/>
          </p:cNvSpPr>
          <p:nvPr/>
        </p:nvSpPr>
        <p:spPr bwMode="auto">
          <a:xfrm>
            <a:off x="2066925" y="5522913"/>
            <a:ext cx="282575" cy="304800"/>
          </a:xfrm>
          <a:prstGeom prst="rect">
            <a:avLst/>
          </a:prstGeom>
          <a:noFill/>
          <a:ln w="9525">
            <a:noFill/>
            <a:miter lim="800000"/>
            <a:headEnd/>
            <a:tailEnd/>
          </a:ln>
        </p:spPr>
        <p:txBody>
          <a:bodyPr wrap="none" lIns="0" tIns="0" rIns="0" bIns="0">
            <a:spAutoFit/>
          </a:bodyPr>
          <a:lstStyle/>
          <a:p>
            <a:r>
              <a:rPr lang="en-GB" sz="2000" b="1">
                <a:solidFill>
                  <a:srgbClr val="FFFF00"/>
                </a:solidFill>
                <a:latin typeface="Arial" pitchFamily="34" charset="0"/>
              </a:rPr>
              <a:t>40</a:t>
            </a:r>
            <a:endParaRPr lang="en-GB">
              <a:solidFill>
                <a:srgbClr val="FFFF00"/>
              </a:solidFill>
            </a:endParaRPr>
          </a:p>
        </p:txBody>
      </p:sp>
      <p:sp>
        <p:nvSpPr>
          <p:cNvPr id="76809" name="Rectangle 9"/>
          <p:cNvSpPr>
            <a:spLocks noChangeArrowheads="1"/>
          </p:cNvSpPr>
          <p:nvPr/>
        </p:nvSpPr>
        <p:spPr bwMode="auto">
          <a:xfrm>
            <a:off x="3506788" y="5522913"/>
            <a:ext cx="282575" cy="304800"/>
          </a:xfrm>
          <a:prstGeom prst="rect">
            <a:avLst/>
          </a:prstGeom>
          <a:noFill/>
          <a:ln w="9525">
            <a:noFill/>
            <a:miter lim="800000"/>
            <a:headEnd/>
            <a:tailEnd/>
          </a:ln>
        </p:spPr>
        <p:txBody>
          <a:bodyPr wrap="none" lIns="0" tIns="0" rIns="0" bIns="0">
            <a:spAutoFit/>
          </a:bodyPr>
          <a:lstStyle/>
          <a:p>
            <a:r>
              <a:rPr lang="en-GB" sz="2000" b="1">
                <a:solidFill>
                  <a:srgbClr val="FFFF00"/>
                </a:solidFill>
                <a:latin typeface="Arial" pitchFamily="34" charset="0"/>
              </a:rPr>
              <a:t>55</a:t>
            </a:r>
            <a:endParaRPr lang="en-GB">
              <a:solidFill>
                <a:srgbClr val="FFFF00"/>
              </a:solidFill>
            </a:endParaRPr>
          </a:p>
        </p:txBody>
      </p:sp>
      <p:sp>
        <p:nvSpPr>
          <p:cNvPr id="76810" name="Rectangle 10"/>
          <p:cNvSpPr>
            <a:spLocks noChangeArrowheads="1"/>
          </p:cNvSpPr>
          <p:nvPr/>
        </p:nvSpPr>
        <p:spPr bwMode="auto">
          <a:xfrm>
            <a:off x="4945063" y="5522913"/>
            <a:ext cx="282575" cy="304800"/>
          </a:xfrm>
          <a:prstGeom prst="rect">
            <a:avLst/>
          </a:prstGeom>
          <a:noFill/>
          <a:ln w="9525">
            <a:noFill/>
            <a:miter lim="800000"/>
            <a:headEnd/>
            <a:tailEnd/>
          </a:ln>
        </p:spPr>
        <p:txBody>
          <a:bodyPr wrap="none" lIns="0" tIns="0" rIns="0" bIns="0">
            <a:spAutoFit/>
          </a:bodyPr>
          <a:lstStyle/>
          <a:p>
            <a:r>
              <a:rPr lang="en-GB" sz="2000" b="1">
                <a:solidFill>
                  <a:srgbClr val="FFFF00"/>
                </a:solidFill>
                <a:latin typeface="Arial" pitchFamily="34" charset="0"/>
              </a:rPr>
              <a:t>70</a:t>
            </a:r>
            <a:endParaRPr lang="en-GB">
              <a:solidFill>
                <a:srgbClr val="FFFF00"/>
              </a:solidFill>
            </a:endParaRPr>
          </a:p>
        </p:txBody>
      </p:sp>
      <p:sp>
        <p:nvSpPr>
          <p:cNvPr id="76811" name="Rectangle 11"/>
          <p:cNvSpPr>
            <a:spLocks noChangeArrowheads="1"/>
          </p:cNvSpPr>
          <p:nvPr/>
        </p:nvSpPr>
        <p:spPr bwMode="auto">
          <a:xfrm>
            <a:off x="6383338" y="5522913"/>
            <a:ext cx="282575" cy="304800"/>
          </a:xfrm>
          <a:prstGeom prst="rect">
            <a:avLst/>
          </a:prstGeom>
          <a:noFill/>
          <a:ln w="9525">
            <a:noFill/>
            <a:miter lim="800000"/>
            <a:headEnd/>
            <a:tailEnd/>
          </a:ln>
        </p:spPr>
        <p:txBody>
          <a:bodyPr wrap="none" lIns="0" tIns="0" rIns="0" bIns="0">
            <a:spAutoFit/>
          </a:bodyPr>
          <a:lstStyle/>
          <a:p>
            <a:r>
              <a:rPr lang="en-GB" sz="2000" b="1">
                <a:solidFill>
                  <a:srgbClr val="FFFF00"/>
                </a:solidFill>
                <a:latin typeface="Arial" pitchFamily="34" charset="0"/>
              </a:rPr>
              <a:t>85</a:t>
            </a:r>
            <a:endParaRPr lang="en-GB">
              <a:solidFill>
                <a:srgbClr val="FFFF00"/>
              </a:solidFill>
            </a:endParaRPr>
          </a:p>
        </p:txBody>
      </p:sp>
      <p:sp>
        <p:nvSpPr>
          <p:cNvPr id="76812" name="Rectangle 12"/>
          <p:cNvSpPr>
            <a:spLocks noChangeArrowheads="1"/>
          </p:cNvSpPr>
          <p:nvPr/>
        </p:nvSpPr>
        <p:spPr bwMode="auto">
          <a:xfrm>
            <a:off x="7751763" y="5522913"/>
            <a:ext cx="423862" cy="304800"/>
          </a:xfrm>
          <a:prstGeom prst="rect">
            <a:avLst/>
          </a:prstGeom>
          <a:noFill/>
          <a:ln w="9525">
            <a:noFill/>
            <a:miter lim="800000"/>
            <a:headEnd/>
            <a:tailEnd/>
          </a:ln>
        </p:spPr>
        <p:txBody>
          <a:bodyPr wrap="none" lIns="0" tIns="0" rIns="0" bIns="0">
            <a:spAutoFit/>
          </a:bodyPr>
          <a:lstStyle/>
          <a:p>
            <a:r>
              <a:rPr lang="en-GB" sz="2000" b="1">
                <a:solidFill>
                  <a:srgbClr val="FFFF00"/>
                </a:solidFill>
                <a:latin typeface="Arial" pitchFamily="34" charset="0"/>
              </a:rPr>
              <a:t>100</a:t>
            </a:r>
            <a:endParaRPr lang="en-GB">
              <a:solidFill>
                <a:srgbClr val="FFFF00"/>
              </a:solidFill>
            </a:endParaRPr>
          </a:p>
        </p:txBody>
      </p:sp>
      <p:sp>
        <p:nvSpPr>
          <p:cNvPr id="76813" name="Rectangle 13"/>
          <p:cNvSpPr>
            <a:spLocks noChangeArrowheads="1"/>
          </p:cNvSpPr>
          <p:nvPr/>
        </p:nvSpPr>
        <p:spPr bwMode="auto">
          <a:xfrm>
            <a:off x="4772025" y="5964238"/>
            <a:ext cx="598488" cy="381000"/>
          </a:xfrm>
          <a:prstGeom prst="rect">
            <a:avLst/>
          </a:prstGeom>
          <a:noFill/>
          <a:ln w="9525">
            <a:noFill/>
            <a:miter lim="800000"/>
            <a:headEnd/>
            <a:tailEnd/>
          </a:ln>
        </p:spPr>
        <p:txBody>
          <a:bodyPr wrap="none" lIns="0" tIns="0" rIns="0" bIns="0">
            <a:spAutoFit/>
          </a:bodyPr>
          <a:lstStyle/>
          <a:p>
            <a:r>
              <a:rPr lang="en-GB" sz="2500" b="1">
                <a:solidFill>
                  <a:srgbClr val="FFFF00"/>
                </a:solidFill>
                <a:latin typeface="Arial" pitchFamily="34" charset="0"/>
              </a:rPr>
              <a:t>Age</a:t>
            </a:r>
            <a:endParaRPr lang="en-GB">
              <a:solidFill>
                <a:srgbClr val="FFFF00"/>
              </a:solidFill>
            </a:endParaRPr>
          </a:p>
        </p:txBody>
      </p:sp>
      <p:sp>
        <p:nvSpPr>
          <p:cNvPr id="76814" name="Line 14"/>
          <p:cNvSpPr>
            <a:spLocks noChangeShapeType="1"/>
          </p:cNvSpPr>
          <p:nvPr/>
        </p:nvSpPr>
        <p:spPr bwMode="auto">
          <a:xfrm>
            <a:off x="1554163" y="5392738"/>
            <a:ext cx="100012" cy="1587"/>
          </a:xfrm>
          <a:prstGeom prst="line">
            <a:avLst/>
          </a:prstGeom>
          <a:noFill/>
          <a:ln w="7938">
            <a:solidFill>
              <a:srgbClr val="000000"/>
            </a:solidFill>
            <a:round/>
            <a:headEnd/>
            <a:tailEnd/>
          </a:ln>
        </p:spPr>
        <p:txBody>
          <a:bodyPr/>
          <a:lstStyle/>
          <a:p>
            <a:endParaRPr lang="en-US"/>
          </a:p>
        </p:txBody>
      </p:sp>
      <p:sp>
        <p:nvSpPr>
          <p:cNvPr id="76815" name="Line 15"/>
          <p:cNvSpPr>
            <a:spLocks noChangeShapeType="1"/>
          </p:cNvSpPr>
          <p:nvPr/>
        </p:nvSpPr>
        <p:spPr bwMode="auto">
          <a:xfrm>
            <a:off x="1554163" y="4581525"/>
            <a:ext cx="100012" cy="1588"/>
          </a:xfrm>
          <a:prstGeom prst="line">
            <a:avLst/>
          </a:prstGeom>
          <a:noFill/>
          <a:ln w="7938">
            <a:solidFill>
              <a:srgbClr val="000000"/>
            </a:solidFill>
            <a:round/>
            <a:headEnd/>
            <a:tailEnd/>
          </a:ln>
        </p:spPr>
        <p:txBody>
          <a:bodyPr/>
          <a:lstStyle/>
          <a:p>
            <a:endParaRPr lang="en-US"/>
          </a:p>
        </p:txBody>
      </p:sp>
      <p:sp>
        <p:nvSpPr>
          <p:cNvPr id="76816" name="Line 16"/>
          <p:cNvSpPr>
            <a:spLocks noChangeShapeType="1"/>
          </p:cNvSpPr>
          <p:nvPr/>
        </p:nvSpPr>
        <p:spPr bwMode="auto">
          <a:xfrm>
            <a:off x="1554163" y="3770313"/>
            <a:ext cx="100012" cy="1587"/>
          </a:xfrm>
          <a:prstGeom prst="line">
            <a:avLst/>
          </a:prstGeom>
          <a:noFill/>
          <a:ln w="7938">
            <a:solidFill>
              <a:srgbClr val="000000"/>
            </a:solidFill>
            <a:round/>
            <a:headEnd/>
            <a:tailEnd/>
          </a:ln>
        </p:spPr>
        <p:txBody>
          <a:bodyPr/>
          <a:lstStyle/>
          <a:p>
            <a:endParaRPr lang="en-US"/>
          </a:p>
        </p:txBody>
      </p:sp>
      <p:sp>
        <p:nvSpPr>
          <p:cNvPr id="76817" name="Line 17"/>
          <p:cNvSpPr>
            <a:spLocks noChangeShapeType="1"/>
          </p:cNvSpPr>
          <p:nvPr/>
        </p:nvSpPr>
        <p:spPr bwMode="auto">
          <a:xfrm>
            <a:off x="1554163" y="2957513"/>
            <a:ext cx="100012" cy="1587"/>
          </a:xfrm>
          <a:prstGeom prst="line">
            <a:avLst/>
          </a:prstGeom>
          <a:noFill/>
          <a:ln w="7938">
            <a:solidFill>
              <a:srgbClr val="000000"/>
            </a:solidFill>
            <a:round/>
            <a:headEnd/>
            <a:tailEnd/>
          </a:ln>
        </p:spPr>
        <p:txBody>
          <a:bodyPr/>
          <a:lstStyle/>
          <a:p>
            <a:endParaRPr lang="en-US"/>
          </a:p>
        </p:txBody>
      </p:sp>
      <p:sp>
        <p:nvSpPr>
          <p:cNvPr id="76818" name="Line 18"/>
          <p:cNvSpPr>
            <a:spLocks noChangeShapeType="1"/>
          </p:cNvSpPr>
          <p:nvPr/>
        </p:nvSpPr>
        <p:spPr bwMode="auto">
          <a:xfrm>
            <a:off x="1554163" y="2146300"/>
            <a:ext cx="100012" cy="1588"/>
          </a:xfrm>
          <a:prstGeom prst="line">
            <a:avLst/>
          </a:prstGeom>
          <a:noFill/>
          <a:ln w="7938">
            <a:solidFill>
              <a:srgbClr val="000000"/>
            </a:solidFill>
            <a:round/>
            <a:headEnd/>
            <a:tailEnd/>
          </a:ln>
        </p:spPr>
        <p:txBody>
          <a:bodyPr/>
          <a:lstStyle/>
          <a:p>
            <a:endParaRPr lang="en-US"/>
          </a:p>
        </p:txBody>
      </p:sp>
      <p:sp>
        <p:nvSpPr>
          <p:cNvPr id="76819" name="Line 19"/>
          <p:cNvSpPr>
            <a:spLocks noChangeShapeType="1"/>
          </p:cNvSpPr>
          <p:nvPr/>
        </p:nvSpPr>
        <p:spPr bwMode="auto">
          <a:xfrm>
            <a:off x="1554163" y="1335088"/>
            <a:ext cx="100012" cy="1587"/>
          </a:xfrm>
          <a:prstGeom prst="line">
            <a:avLst/>
          </a:prstGeom>
          <a:noFill/>
          <a:ln w="7938">
            <a:solidFill>
              <a:srgbClr val="000000"/>
            </a:solidFill>
            <a:round/>
            <a:headEnd/>
            <a:tailEnd/>
          </a:ln>
        </p:spPr>
        <p:txBody>
          <a:bodyPr/>
          <a:lstStyle/>
          <a:p>
            <a:endParaRPr lang="en-US"/>
          </a:p>
        </p:txBody>
      </p:sp>
      <p:sp>
        <p:nvSpPr>
          <p:cNvPr id="76820" name="Rectangle 20"/>
          <p:cNvSpPr>
            <a:spLocks noChangeArrowheads="1"/>
          </p:cNvSpPr>
          <p:nvPr/>
        </p:nvSpPr>
        <p:spPr bwMode="auto">
          <a:xfrm>
            <a:off x="1103313" y="5272088"/>
            <a:ext cx="141287" cy="304800"/>
          </a:xfrm>
          <a:prstGeom prst="rect">
            <a:avLst/>
          </a:prstGeom>
          <a:noFill/>
          <a:ln w="9525">
            <a:noFill/>
            <a:miter lim="800000"/>
            <a:headEnd/>
            <a:tailEnd/>
          </a:ln>
        </p:spPr>
        <p:txBody>
          <a:bodyPr wrap="none" lIns="0" tIns="0" rIns="0" bIns="0">
            <a:spAutoFit/>
          </a:bodyPr>
          <a:lstStyle/>
          <a:p>
            <a:r>
              <a:rPr lang="en-GB" sz="2000" b="1">
                <a:solidFill>
                  <a:srgbClr val="FFFF00"/>
                </a:solidFill>
                <a:latin typeface="Arial" pitchFamily="34" charset="0"/>
              </a:rPr>
              <a:t>0</a:t>
            </a:r>
            <a:endParaRPr lang="en-GB">
              <a:solidFill>
                <a:srgbClr val="FFFF00"/>
              </a:solidFill>
            </a:endParaRPr>
          </a:p>
        </p:txBody>
      </p:sp>
      <p:sp>
        <p:nvSpPr>
          <p:cNvPr id="76821" name="Rectangle 21"/>
          <p:cNvSpPr>
            <a:spLocks noChangeArrowheads="1"/>
          </p:cNvSpPr>
          <p:nvPr/>
        </p:nvSpPr>
        <p:spPr bwMode="auto">
          <a:xfrm>
            <a:off x="957263" y="4460875"/>
            <a:ext cx="282575" cy="304800"/>
          </a:xfrm>
          <a:prstGeom prst="rect">
            <a:avLst/>
          </a:prstGeom>
          <a:noFill/>
          <a:ln w="9525">
            <a:noFill/>
            <a:miter lim="800000"/>
            <a:headEnd/>
            <a:tailEnd/>
          </a:ln>
        </p:spPr>
        <p:txBody>
          <a:bodyPr wrap="none" lIns="0" tIns="0" rIns="0" bIns="0">
            <a:spAutoFit/>
          </a:bodyPr>
          <a:lstStyle/>
          <a:p>
            <a:r>
              <a:rPr lang="en-GB" sz="2000" b="1">
                <a:solidFill>
                  <a:srgbClr val="FFFF00"/>
                </a:solidFill>
                <a:latin typeface="Arial" pitchFamily="34" charset="0"/>
              </a:rPr>
              <a:t>20</a:t>
            </a:r>
            <a:endParaRPr lang="en-GB">
              <a:solidFill>
                <a:srgbClr val="FFFF00"/>
              </a:solidFill>
            </a:endParaRPr>
          </a:p>
        </p:txBody>
      </p:sp>
      <p:sp>
        <p:nvSpPr>
          <p:cNvPr id="76822" name="Rectangle 22"/>
          <p:cNvSpPr>
            <a:spLocks noChangeArrowheads="1"/>
          </p:cNvSpPr>
          <p:nvPr/>
        </p:nvSpPr>
        <p:spPr bwMode="auto">
          <a:xfrm>
            <a:off x="957263" y="3649663"/>
            <a:ext cx="282575" cy="304800"/>
          </a:xfrm>
          <a:prstGeom prst="rect">
            <a:avLst/>
          </a:prstGeom>
          <a:noFill/>
          <a:ln w="9525">
            <a:noFill/>
            <a:miter lim="800000"/>
            <a:headEnd/>
            <a:tailEnd/>
          </a:ln>
        </p:spPr>
        <p:txBody>
          <a:bodyPr wrap="none" lIns="0" tIns="0" rIns="0" bIns="0">
            <a:spAutoFit/>
          </a:bodyPr>
          <a:lstStyle/>
          <a:p>
            <a:r>
              <a:rPr lang="en-GB" sz="2000" b="1">
                <a:solidFill>
                  <a:srgbClr val="FFFF00"/>
                </a:solidFill>
                <a:latin typeface="Arial" pitchFamily="34" charset="0"/>
              </a:rPr>
              <a:t>40</a:t>
            </a:r>
            <a:endParaRPr lang="en-GB">
              <a:solidFill>
                <a:srgbClr val="FFFF00"/>
              </a:solidFill>
            </a:endParaRPr>
          </a:p>
        </p:txBody>
      </p:sp>
      <p:sp>
        <p:nvSpPr>
          <p:cNvPr id="76823" name="Rectangle 23"/>
          <p:cNvSpPr>
            <a:spLocks noChangeArrowheads="1"/>
          </p:cNvSpPr>
          <p:nvPr/>
        </p:nvSpPr>
        <p:spPr bwMode="auto">
          <a:xfrm>
            <a:off x="957263" y="2836863"/>
            <a:ext cx="282575" cy="304800"/>
          </a:xfrm>
          <a:prstGeom prst="rect">
            <a:avLst/>
          </a:prstGeom>
          <a:noFill/>
          <a:ln w="9525">
            <a:noFill/>
            <a:miter lim="800000"/>
            <a:headEnd/>
            <a:tailEnd/>
          </a:ln>
        </p:spPr>
        <p:txBody>
          <a:bodyPr wrap="none" lIns="0" tIns="0" rIns="0" bIns="0">
            <a:spAutoFit/>
          </a:bodyPr>
          <a:lstStyle/>
          <a:p>
            <a:r>
              <a:rPr lang="en-GB" sz="2000" b="1">
                <a:solidFill>
                  <a:srgbClr val="FFFF00"/>
                </a:solidFill>
                <a:latin typeface="Arial" pitchFamily="34" charset="0"/>
              </a:rPr>
              <a:t>60</a:t>
            </a:r>
            <a:endParaRPr lang="en-GB">
              <a:solidFill>
                <a:srgbClr val="FFFF00"/>
              </a:solidFill>
            </a:endParaRPr>
          </a:p>
        </p:txBody>
      </p:sp>
      <p:sp>
        <p:nvSpPr>
          <p:cNvPr id="76824" name="Rectangle 24"/>
          <p:cNvSpPr>
            <a:spLocks noChangeArrowheads="1"/>
          </p:cNvSpPr>
          <p:nvPr/>
        </p:nvSpPr>
        <p:spPr bwMode="auto">
          <a:xfrm>
            <a:off x="957263" y="2025650"/>
            <a:ext cx="282575" cy="304800"/>
          </a:xfrm>
          <a:prstGeom prst="rect">
            <a:avLst/>
          </a:prstGeom>
          <a:noFill/>
          <a:ln w="9525">
            <a:noFill/>
            <a:miter lim="800000"/>
            <a:headEnd/>
            <a:tailEnd/>
          </a:ln>
        </p:spPr>
        <p:txBody>
          <a:bodyPr wrap="none" lIns="0" tIns="0" rIns="0" bIns="0">
            <a:spAutoFit/>
          </a:bodyPr>
          <a:lstStyle/>
          <a:p>
            <a:r>
              <a:rPr lang="en-GB" sz="2000" b="1">
                <a:solidFill>
                  <a:srgbClr val="FFFF00"/>
                </a:solidFill>
                <a:latin typeface="Arial" pitchFamily="34" charset="0"/>
              </a:rPr>
              <a:t>80</a:t>
            </a:r>
            <a:endParaRPr lang="en-GB">
              <a:solidFill>
                <a:srgbClr val="FFFF00"/>
              </a:solidFill>
            </a:endParaRPr>
          </a:p>
        </p:txBody>
      </p:sp>
      <p:sp>
        <p:nvSpPr>
          <p:cNvPr id="76825" name="Rectangle 25"/>
          <p:cNvSpPr>
            <a:spLocks noChangeArrowheads="1"/>
          </p:cNvSpPr>
          <p:nvPr/>
        </p:nvSpPr>
        <p:spPr bwMode="auto">
          <a:xfrm>
            <a:off x="812800" y="1214438"/>
            <a:ext cx="423863" cy="304800"/>
          </a:xfrm>
          <a:prstGeom prst="rect">
            <a:avLst/>
          </a:prstGeom>
          <a:noFill/>
          <a:ln w="9525">
            <a:noFill/>
            <a:miter lim="800000"/>
            <a:headEnd/>
            <a:tailEnd/>
          </a:ln>
        </p:spPr>
        <p:txBody>
          <a:bodyPr wrap="none" lIns="0" tIns="0" rIns="0" bIns="0">
            <a:spAutoFit/>
          </a:bodyPr>
          <a:lstStyle/>
          <a:p>
            <a:r>
              <a:rPr lang="en-GB" sz="2000" b="1">
                <a:solidFill>
                  <a:srgbClr val="FFFF00"/>
                </a:solidFill>
                <a:latin typeface="Arial" pitchFamily="34" charset="0"/>
              </a:rPr>
              <a:t>100</a:t>
            </a:r>
            <a:endParaRPr lang="en-GB">
              <a:solidFill>
                <a:srgbClr val="FFFF00"/>
              </a:solidFill>
            </a:endParaRPr>
          </a:p>
        </p:txBody>
      </p:sp>
      <p:sp>
        <p:nvSpPr>
          <p:cNvPr id="76826" name="Rectangle 26"/>
          <p:cNvSpPr>
            <a:spLocks noChangeArrowheads="1"/>
          </p:cNvSpPr>
          <p:nvPr/>
        </p:nvSpPr>
        <p:spPr bwMode="auto">
          <a:xfrm rot="16200000">
            <a:off x="117475" y="3165475"/>
            <a:ext cx="1130300" cy="381000"/>
          </a:xfrm>
          <a:prstGeom prst="rect">
            <a:avLst/>
          </a:prstGeom>
          <a:noFill/>
          <a:ln w="9525">
            <a:noFill/>
            <a:miter lim="800000"/>
            <a:headEnd/>
            <a:tailEnd/>
          </a:ln>
        </p:spPr>
        <p:txBody>
          <a:bodyPr wrap="none" lIns="0" tIns="0" rIns="0" bIns="0">
            <a:spAutoFit/>
          </a:bodyPr>
          <a:lstStyle/>
          <a:p>
            <a:r>
              <a:rPr lang="en-GB" sz="2500" b="1">
                <a:solidFill>
                  <a:srgbClr val="FFFF00"/>
                </a:solidFill>
                <a:latin typeface="Arial" pitchFamily="34" charset="0"/>
              </a:rPr>
              <a:t>% Alive</a:t>
            </a:r>
            <a:endParaRPr lang="en-GB">
              <a:solidFill>
                <a:srgbClr val="FFFF00"/>
              </a:solidFill>
            </a:endParaRPr>
          </a:p>
        </p:txBody>
      </p:sp>
      <p:sp>
        <p:nvSpPr>
          <p:cNvPr id="76829" name="Freeform 29"/>
          <p:cNvSpPr>
            <a:spLocks/>
          </p:cNvSpPr>
          <p:nvPr/>
        </p:nvSpPr>
        <p:spPr bwMode="auto">
          <a:xfrm>
            <a:off x="2217738" y="1279525"/>
            <a:ext cx="112712" cy="109538"/>
          </a:xfrm>
          <a:custGeom>
            <a:avLst/>
            <a:gdLst/>
            <a:ahLst/>
            <a:cxnLst>
              <a:cxn ang="0">
                <a:pos x="0" y="69"/>
              </a:cxn>
              <a:cxn ang="0">
                <a:pos x="36" y="0"/>
              </a:cxn>
              <a:cxn ang="0">
                <a:pos x="71" y="69"/>
              </a:cxn>
              <a:cxn ang="0">
                <a:pos x="0" y="69"/>
              </a:cxn>
            </a:cxnLst>
            <a:rect l="0" t="0" r="r" b="b"/>
            <a:pathLst>
              <a:path w="71" h="69">
                <a:moveTo>
                  <a:pt x="0" y="69"/>
                </a:moveTo>
                <a:lnTo>
                  <a:pt x="36" y="0"/>
                </a:lnTo>
                <a:lnTo>
                  <a:pt x="71" y="69"/>
                </a:lnTo>
                <a:lnTo>
                  <a:pt x="0" y="69"/>
                </a:lnTo>
                <a:close/>
              </a:path>
            </a:pathLst>
          </a:custGeom>
          <a:solidFill>
            <a:srgbClr val="FF0000"/>
          </a:solidFill>
          <a:ln w="7938">
            <a:solidFill>
              <a:srgbClr val="FF0000"/>
            </a:solidFill>
            <a:prstDash val="solid"/>
            <a:round/>
            <a:headEnd/>
            <a:tailEnd/>
          </a:ln>
        </p:spPr>
        <p:txBody>
          <a:bodyPr/>
          <a:lstStyle/>
          <a:p>
            <a:endParaRPr lang="en-US"/>
          </a:p>
        </p:txBody>
      </p:sp>
      <p:sp>
        <p:nvSpPr>
          <p:cNvPr id="76830" name="Freeform 30"/>
          <p:cNvSpPr>
            <a:spLocks/>
          </p:cNvSpPr>
          <p:nvPr/>
        </p:nvSpPr>
        <p:spPr bwMode="auto">
          <a:xfrm>
            <a:off x="5097463" y="2944813"/>
            <a:ext cx="112712" cy="107950"/>
          </a:xfrm>
          <a:custGeom>
            <a:avLst/>
            <a:gdLst/>
            <a:ahLst/>
            <a:cxnLst>
              <a:cxn ang="0">
                <a:pos x="0" y="68"/>
              </a:cxn>
              <a:cxn ang="0">
                <a:pos x="35" y="0"/>
              </a:cxn>
              <a:cxn ang="0">
                <a:pos x="71" y="68"/>
              </a:cxn>
              <a:cxn ang="0">
                <a:pos x="0" y="68"/>
              </a:cxn>
            </a:cxnLst>
            <a:rect l="0" t="0" r="r" b="b"/>
            <a:pathLst>
              <a:path w="71" h="68">
                <a:moveTo>
                  <a:pt x="0" y="68"/>
                </a:moveTo>
                <a:lnTo>
                  <a:pt x="35" y="0"/>
                </a:lnTo>
                <a:lnTo>
                  <a:pt x="71" y="68"/>
                </a:lnTo>
                <a:lnTo>
                  <a:pt x="0" y="68"/>
                </a:lnTo>
                <a:close/>
              </a:path>
            </a:pathLst>
          </a:custGeom>
          <a:solidFill>
            <a:srgbClr val="FF0000"/>
          </a:solidFill>
          <a:ln w="7938">
            <a:solidFill>
              <a:srgbClr val="FF0000"/>
            </a:solidFill>
            <a:prstDash val="solid"/>
            <a:round/>
            <a:headEnd/>
            <a:tailEnd/>
          </a:ln>
        </p:spPr>
        <p:txBody>
          <a:bodyPr/>
          <a:lstStyle/>
          <a:p>
            <a:endParaRPr lang="en-US"/>
          </a:p>
        </p:txBody>
      </p:sp>
      <p:sp>
        <p:nvSpPr>
          <p:cNvPr id="76831" name="Freeform 31"/>
          <p:cNvSpPr>
            <a:spLocks/>
          </p:cNvSpPr>
          <p:nvPr/>
        </p:nvSpPr>
        <p:spPr bwMode="auto">
          <a:xfrm>
            <a:off x="6535738" y="4854575"/>
            <a:ext cx="111125" cy="107950"/>
          </a:xfrm>
          <a:custGeom>
            <a:avLst/>
            <a:gdLst/>
            <a:ahLst/>
            <a:cxnLst>
              <a:cxn ang="0">
                <a:pos x="0" y="68"/>
              </a:cxn>
              <a:cxn ang="0">
                <a:pos x="35" y="0"/>
              </a:cxn>
              <a:cxn ang="0">
                <a:pos x="70" y="68"/>
              </a:cxn>
              <a:cxn ang="0">
                <a:pos x="0" y="68"/>
              </a:cxn>
            </a:cxnLst>
            <a:rect l="0" t="0" r="r" b="b"/>
            <a:pathLst>
              <a:path w="70" h="68">
                <a:moveTo>
                  <a:pt x="0" y="68"/>
                </a:moveTo>
                <a:lnTo>
                  <a:pt x="35" y="0"/>
                </a:lnTo>
                <a:lnTo>
                  <a:pt x="70" y="68"/>
                </a:lnTo>
                <a:lnTo>
                  <a:pt x="0" y="68"/>
                </a:lnTo>
                <a:close/>
              </a:path>
            </a:pathLst>
          </a:custGeom>
          <a:solidFill>
            <a:srgbClr val="FF0000"/>
          </a:solidFill>
          <a:ln w="7938">
            <a:solidFill>
              <a:srgbClr val="FF0000"/>
            </a:solidFill>
            <a:prstDash val="solid"/>
            <a:round/>
            <a:headEnd/>
            <a:tailEnd/>
          </a:ln>
        </p:spPr>
        <p:txBody>
          <a:bodyPr/>
          <a:lstStyle/>
          <a:p>
            <a:endParaRPr lang="en-US"/>
          </a:p>
        </p:txBody>
      </p:sp>
      <p:sp>
        <p:nvSpPr>
          <p:cNvPr id="76832" name="Freeform 32"/>
          <p:cNvSpPr>
            <a:spLocks/>
          </p:cNvSpPr>
          <p:nvPr/>
        </p:nvSpPr>
        <p:spPr bwMode="auto">
          <a:xfrm>
            <a:off x="7975600" y="5327650"/>
            <a:ext cx="111125" cy="109538"/>
          </a:xfrm>
          <a:custGeom>
            <a:avLst/>
            <a:gdLst/>
            <a:ahLst/>
            <a:cxnLst>
              <a:cxn ang="0">
                <a:pos x="0" y="69"/>
              </a:cxn>
              <a:cxn ang="0">
                <a:pos x="35" y="0"/>
              </a:cxn>
              <a:cxn ang="0">
                <a:pos x="70" y="69"/>
              </a:cxn>
              <a:cxn ang="0">
                <a:pos x="0" y="69"/>
              </a:cxn>
            </a:cxnLst>
            <a:rect l="0" t="0" r="r" b="b"/>
            <a:pathLst>
              <a:path w="70" h="69">
                <a:moveTo>
                  <a:pt x="0" y="69"/>
                </a:moveTo>
                <a:lnTo>
                  <a:pt x="35" y="0"/>
                </a:lnTo>
                <a:lnTo>
                  <a:pt x="70" y="69"/>
                </a:lnTo>
                <a:lnTo>
                  <a:pt x="0" y="69"/>
                </a:lnTo>
                <a:close/>
              </a:path>
            </a:pathLst>
          </a:custGeom>
          <a:solidFill>
            <a:srgbClr val="FF0000"/>
          </a:solidFill>
          <a:ln w="7938">
            <a:solidFill>
              <a:srgbClr val="FF0000"/>
            </a:solidFill>
            <a:prstDash val="solid"/>
            <a:round/>
            <a:headEnd/>
            <a:tailEnd/>
          </a:ln>
        </p:spPr>
        <p:txBody>
          <a:bodyPr/>
          <a:lstStyle/>
          <a:p>
            <a:endParaRPr lang="en-US"/>
          </a:p>
        </p:txBody>
      </p:sp>
      <p:sp>
        <p:nvSpPr>
          <p:cNvPr id="76833" name="Rectangle 33"/>
          <p:cNvSpPr>
            <a:spLocks noChangeArrowheads="1"/>
          </p:cNvSpPr>
          <p:nvPr/>
        </p:nvSpPr>
        <p:spPr bwMode="auto">
          <a:xfrm>
            <a:off x="4945063" y="2652713"/>
            <a:ext cx="282575" cy="304800"/>
          </a:xfrm>
          <a:prstGeom prst="rect">
            <a:avLst/>
          </a:prstGeom>
          <a:noFill/>
          <a:ln w="9525">
            <a:noFill/>
            <a:miter lim="800000"/>
            <a:headEnd/>
            <a:tailEnd/>
          </a:ln>
        </p:spPr>
        <p:txBody>
          <a:bodyPr wrap="none" lIns="0" tIns="0" rIns="0" bIns="0">
            <a:spAutoFit/>
          </a:bodyPr>
          <a:lstStyle/>
          <a:p>
            <a:r>
              <a:rPr lang="en-GB" sz="2000" b="1">
                <a:solidFill>
                  <a:srgbClr val="FFFF00"/>
                </a:solidFill>
                <a:latin typeface="Arial" pitchFamily="34" charset="0"/>
              </a:rPr>
              <a:t>59</a:t>
            </a:r>
            <a:endParaRPr lang="en-GB">
              <a:solidFill>
                <a:srgbClr val="FFFF00"/>
              </a:solidFill>
            </a:endParaRPr>
          </a:p>
        </p:txBody>
      </p:sp>
      <p:sp>
        <p:nvSpPr>
          <p:cNvPr id="76834" name="Rectangle 34"/>
          <p:cNvSpPr>
            <a:spLocks noChangeArrowheads="1"/>
          </p:cNvSpPr>
          <p:nvPr/>
        </p:nvSpPr>
        <p:spPr bwMode="auto">
          <a:xfrm>
            <a:off x="6383338" y="4559300"/>
            <a:ext cx="282575" cy="304800"/>
          </a:xfrm>
          <a:prstGeom prst="rect">
            <a:avLst/>
          </a:prstGeom>
          <a:noFill/>
          <a:ln w="9525">
            <a:noFill/>
            <a:miter lim="800000"/>
            <a:headEnd/>
            <a:tailEnd/>
          </a:ln>
        </p:spPr>
        <p:txBody>
          <a:bodyPr wrap="none" lIns="0" tIns="0" rIns="0" bIns="0">
            <a:spAutoFit/>
          </a:bodyPr>
          <a:lstStyle/>
          <a:p>
            <a:r>
              <a:rPr lang="en-GB" sz="2000" b="1">
                <a:solidFill>
                  <a:srgbClr val="FFFF00"/>
                </a:solidFill>
                <a:latin typeface="Arial" pitchFamily="34" charset="0"/>
              </a:rPr>
              <a:t>12</a:t>
            </a:r>
            <a:endParaRPr lang="en-GB">
              <a:solidFill>
                <a:srgbClr val="FFFF00"/>
              </a:solidFill>
            </a:endParaRPr>
          </a:p>
        </p:txBody>
      </p:sp>
      <p:sp>
        <p:nvSpPr>
          <p:cNvPr id="76836" name="Freeform 36"/>
          <p:cNvSpPr>
            <a:spLocks/>
          </p:cNvSpPr>
          <p:nvPr/>
        </p:nvSpPr>
        <p:spPr bwMode="auto">
          <a:xfrm>
            <a:off x="2274888" y="1335088"/>
            <a:ext cx="5756275" cy="4046537"/>
          </a:xfrm>
          <a:custGeom>
            <a:avLst/>
            <a:gdLst/>
            <a:ahLst/>
            <a:cxnLst>
              <a:cxn ang="0">
                <a:pos x="0" y="0"/>
              </a:cxn>
              <a:cxn ang="0">
                <a:pos x="112" y="25"/>
              </a:cxn>
              <a:cxn ang="0">
                <a:pos x="226" y="53"/>
              </a:cxn>
              <a:cxn ang="0">
                <a:pos x="339" y="82"/>
              </a:cxn>
              <a:cxn ang="0">
                <a:pos x="453" y="115"/>
              </a:cxn>
              <a:cxn ang="0">
                <a:pos x="566" y="151"/>
              </a:cxn>
              <a:cxn ang="0">
                <a:pos x="680" y="190"/>
              </a:cxn>
              <a:cxn ang="0">
                <a:pos x="792" y="237"/>
              </a:cxn>
              <a:cxn ang="0">
                <a:pos x="907" y="288"/>
              </a:cxn>
              <a:cxn ang="0">
                <a:pos x="1019" y="348"/>
              </a:cxn>
              <a:cxn ang="0">
                <a:pos x="1133" y="415"/>
              </a:cxn>
              <a:cxn ang="0">
                <a:pos x="1246" y="492"/>
              </a:cxn>
              <a:cxn ang="0">
                <a:pos x="1360" y="580"/>
              </a:cxn>
              <a:cxn ang="0">
                <a:pos x="1472" y="677"/>
              </a:cxn>
              <a:cxn ang="0">
                <a:pos x="1585" y="789"/>
              </a:cxn>
              <a:cxn ang="0">
                <a:pos x="1699" y="911"/>
              </a:cxn>
              <a:cxn ang="0">
                <a:pos x="1812" y="1048"/>
              </a:cxn>
              <a:cxn ang="0">
                <a:pos x="1870" y="1122"/>
              </a:cxn>
              <a:cxn ang="0">
                <a:pos x="1926" y="1199"/>
              </a:cxn>
              <a:cxn ang="0">
                <a:pos x="1982" y="1278"/>
              </a:cxn>
              <a:cxn ang="0">
                <a:pos x="2038" y="1359"/>
              </a:cxn>
              <a:cxn ang="0">
                <a:pos x="2096" y="1441"/>
              </a:cxn>
              <a:cxn ang="0">
                <a:pos x="2153" y="1525"/>
              </a:cxn>
              <a:cxn ang="0">
                <a:pos x="2209" y="1607"/>
              </a:cxn>
              <a:cxn ang="0">
                <a:pos x="2265" y="1690"/>
              </a:cxn>
              <a:cxn ang="0">
                <a:pos x="2323" y="1770"/>
              </a:cxn>
              <a:cxn ang="0">
                <a:pos x="2379" y="1849"/>
              </a:cxn>
              <a:cxn ang="0">
                <a:pos x="2436" y="1927"/>
              </a:cxn>
              <a:cxn ang="0">
                <a:pos x="2492" y="2000"/>
              </a:cxn>
              <a:cxn ang="0">
                <a:pos x="2548" y="2069"/>
              </a:cxn>
              <a:cxn ang="0">
                <a:pos x="2606" y="2136"/>
              </a:cxn>
              <a:cxn ang="0">
                <a:pos x="2662" y="2196"/>
              </a:cxn>
              <a:cxn ang="0">
                <a:pos x="2719" y="2251"/>
              </a:cxn>
              <a:cxn ang="0">
                <a:pos x="2775" y="2299"/>
              </a:cxn>
              <a:cxn ang="0">
                <a:pos x="2833" y="2342"/>
              </a:cxn>
              <a:cxn ang="0">
                <a:pos x="2889" y="2380"/>
              </a:cxn>
              <a:cxn ang="0">
                <a:pos x="2945" y="2412"/>
              </a:cxn>
              <a:cxn ang="0">
                <a:pos x="3002" y="2440"/>
              </a:cxn>
              <a:cxn ang="0">
                <a:pos x="3060" y="2464"/>
              </a:cxn>
              <a:cxn ang="0">
                <a:pos x="3116" y="2483"/>
              </a:cxn>
              <a:cxn ang="0">
                <a:pos x="3172" y="2500"/>
              </a:cxn>
              <a:cxn ang="0">
                <a:pos x="3228" y="2512"/>
              </a:cxn>
              <a:cxn ang="0">
                <a:pos x="3286" y="2522"/>
              </a:cxn>
              <a:cxn ang="0">
                <a:pos x="3343" y="2531"/>
              </a:cxn>
              <a:cxn ang="0">
                <a:pos x="3399" y="2537"/>
              </a:cxn>
              <a:cxn ang="0">
                <a:pos x="3455" y="2541"/>
              </a:cxn>
              <a:cxn ang="0">
                <a:pos x="3513" y="2544"/>
              </a:cxn>
              <a:cxn ang="0">
                <a:pos x="3569" y="2548"/>
              </a:cxn>
              <a:cxn ang="0">
                <a:pos x="3626" y="2549"/>
              </a:cxn>
            </a:cxnLst>
            <a:rect l="0" t="0" r="r" b="b"/>
            <a:pathLst>
              <a:path w="3626" h="2549">
                <a:moveTo>
                  <a:pt x="0" y="0"/>
                </a:moveTo>
                <a:lnTo>
                  <a:pt x="112" y="25"/>
                </a:lnTo>
                <a:lnTo>
                  <a:pt x="226" y="53"/>
                </a:lnTo>
                <a:lnTo>
                  <a:pt x="339" y="82"/>
                </a:lnTo>
                <a:lnTo>
                  <a:pt x="453" y="115"/>
                </a:lnTo>
                <a:lnTo>
                  <a:pt x="566" y="151"/>
                </a:lnTo>
                <a:lnTo>
                  <a:pt x="680" y="190"/>
                </a:lnTo>
                <a:lnTo>
                  <a:pt x="792" y="237"/>
                </a:lnTo>
                <a:lnTo>
                  <a:pt x="907" y="288"/>
                </a:lnTo>
                <a:lnTo>
                  <a:pt x="1019" y="348"/>
                </a:lnTo>
                <a:lnTo>
                  <a:pt x="1133" y="415"/>
                </a:lnTo>
                <a:lnTo>
                  <a:pt x="1246" y="492"/>
                </a:lnTo>
                <a:lnTo>
                  <a:pt x="1360" y="580"/>
                </a:lnTo>
                <a:lnTo>
                  <a:pt x="1472" y="677"/>
                </a:lnTo>
                <a:lnTo>
                  <a:pt x="1585" y="789"/>
                </a:lnTo>
                <a:lnTo>
                  <a:pt x="1699" y="911"/>
                </a:lnTo>
                <a:lnTo>
                  <a:pt x="1812" y="1048"/>
                </a:lnTo>
                <a:lnTo>
                  <a:pt x="1870" y="1122"/>
                </a:lnTo>
                <a:lnTo>
                  <a:pt x="1926" y="1199"/>
                </a:lnTo>
                <a:lnTo>
                  <a:pt x="1982" y="1278"/>
                </a:lnTo>
                <a:lnTo>
                  <a:pt x="2038" y="1359"/>
                </a:lnTo>
                <a:lnTo>
                  <a:pt x="2096" y="1441"/>
                </a:lnTo>
                <a:lnTo>
                  <a:pt x="2153" y="1525"/>
                </a:lnTo>
                <a:lnTo>
                  <a:pt x="2209" y="1607"/>
                </a:lnTo>
                <a:lnTo>
                  <a:pt x="2265" y="1690"/>
                </a:lnTo>
                <a:lnTo>
                  <a:pt x="2323" y="1770"/>
                </a:lnTo>
                <a:lnTo>
                  <a:pt x="2379" y="1849"/>
                </a:lnTo>
                <a:lnTo>
                  <a:pt x="2436" y="1927"/>
                </a:lnTo>
                <a:lnTo>
                  <a:pt x="2492" y="2000"/>
                </a:lnTo>
                <a:lnTo>
                  <a:pt x="2548" y="2069"/>
                </a:lnTo>
                <a:lnTo>
                  <a:pt x="2606" y="2136"/>
                </a:lnTo>
                <a:lnTo>
                  <a:pt x="2662" y="2196"/>
                </a:lnTo>
                <a:lnTo>
                  <a:pt x="2719" y="2251"/>
                </a:lnTo>
                <a:lnTo>
                  <a:pt x="2775" y="2299"/>
                </a:lnTo>
                <a:lnTo>
                  <a:pt x="2833" y="2342"/>
                </a:lnTo>
                <a:lnTo>
                  <a:pt x="2889" y="2380"/>
                </a:lnTo>
                <a:lnTo>
                  <a:pt x="2945" y="2412"/>
                </a:lnTo>
                <a:lnTo>
                  <a:pt x="3002" y="2440"/>
                </a:lnTo>
                <a:lnTo>
                  <a:pt x="3060" y="2464"/>
                </a:lnTo>
                <a:lnTo>
                  <a:pt x="3116" y="2483"/>
                </a:lnTo>
                <a:lnTo>
                  <a:pt x="3172" y="2500"/>
                </a:lnTo>
                <a:lnTo>
                  <a:pt x="3228" y="2512"/>
                </a:lnTo>
                <a:lnTo>
                  <a:pt x="3286" y="2522"/>
                </a:lnTo>
                <a:lnTo>
                  <a:pt x="3343" y="2531"/>
                </a:lnTo>
                <a:lnTo>
                  <a:pt x="3399" y="2537"/>
                </a:lnTo>
                <a:lnTo>
                  <a:pt x="3455" y="2541"/>
                </a:lnTo>
                <a:lnTo>
                  <a:pt x="3513" y="2544"/>
                </a:lnTo>
                <a:lnTo>
                  <a:pt x="3569" y="2548"/>
                </a:lnTo>
                <a:lnTo>
                  <a:pt x="3626" y="2549"/>
                </a:lnTo>
              </a:path>
            </a:pathLst>
          </a:custGeom>
          <a:noFill/>
          <a:ln w="30163">
            <a:solidFill>
              <a:srgbClr val="FF0000"/>
            </a:solidFill>
            <a:prstDash val="solid"/>
            <a:round/>
            <a:headEnd/>
            <a:tailEnd/>
          </a:ln>
        </p:spPr>
        <p:txBody>
          <a:bodyPr/>
          <a:lstStyle/>
          <a:p>
            <a:endParaRPr lang="en-US"/>
          </a:p>
        </p:txBody>
      </p:sp>
      <p:sp>
        <p:nvSpPr>
          <p:cNvPr id="76837" name="Freeform 37"/>
          <p:cNvSpPr>
            <a:spLocks/>
          </p:cNvSpPr>
          <p:nvPr/>
        </p:nvSpPr>
        <p:spPr bwMode="auto">
          <a:xfrm>
            <a:off x="2217738" y="1279525"/>
            <a:ext cx="112712" cy="109538"/>
          </a:xfrm>
          <a:custGeom>
            <a:avLst/>
            <a:gdLst/>
            <a:ahLst/>
            <a:cxnLst>
              <a:cxn ang="0">
                <a:pos x="71" y="35"/>
              </a:cxn>
              <a:cxn ang="0">
                <a:pos x="69" y="26"/>
              </a:cxn>
              <a:cxn ang="0">
                <a:pos x="65" y="18"/>
              </a:cxn>
              <a:cxn ang="0">
                <a:pos x="60" y="11"/>
              </a:cxn>
              <a:cxn ang="0">
                <a:pos x="53" y="6"/>
              </a:cxn>
              <a:cxn ang="0">
                <a:pos x="44" y="2"/>
              </a:cxn>
              <a:cxn ang="0">
                <a:pos x="36" y="0"/>
              </a:cxn>
              <a:cxn ang="0">
                <a:pos x="27" y="2"/>
              </a:cxn>
              <a:cxn ang="0">
                <a:pos x="18" y="6"/>
              </a:cxn>
              <a:cxn ang="0">
                <a:pos x="11" y="11"/>
              </a:cxn>
              <a:cxn ang="0">
                <a:pos x="6" y="18"/>
              </a:cxn>
              <a:cxn ang="0">
                <a:pos x="2" y="26"/>
              </a:cxn>
              <a:cxn ang="0">
                <a:pos x="0" y="35"/>
              </a:cxn>
              <a:cxn ang="0">
                <a:pos x="2" y="43"/>
              </a:cxn>
              <a:cxn ang="0">
                <a:pos x="6" y="52"/>
              </a:cxn>
              <a:cxn ang="0">
                <a:pos x="11" y="59"/>
              </a:cxn>
              <a:cxn ang="0">
                <a:pos x="18" y="64"/>
              </a:cxn>
              <a:cxn ang="0">
                <a:pos x="27" y="67"/>
              </a:cxn>
              <a:cxn ang="0">
                <a:pos x="36" y="69"/>
              </a:cxn>
              <a:cxn ang="0">
                <a:pos x="44" y="67"/>
              </a:cxn>
              <a:cxn ang="0">
                <a:pos x="53" y="64"/>
              </a:cxn>
              <a:cxn ang="0">
                <a:pos x="60" y="59"/>
              </a:cxn>
              <a:cxn ang="0">
                <a:pos x="65" y="52"/>
              </a:cxn>
              <a:cxn ang="0">
                <a:pos x="69" y="43"/>
              </a:cxn>
              <a:cxn ang="0">
                <a:pos x="71" y="35"/>
              </a:cxn>
            </a:cxnLst>
            <a:rect l="0" t="0" r="r" b="b"/>
            <a:pathLst>
              <a:path w="71" h="69">
                <a:moveTo>
                  <a:pt x="71" y="35"/>
                </a:moveTo>
                <a:lnTo>
                  <a:pt x="69" y="26"/>
                </a:lnTo>
                <a:lnTo>
                  <a:pt x="65" y="18"/>
                </a:lnTo>
                <a:lnTo>
                  <a:pt x="60" y="11"/>
                </a:lnTo>
                <a:lnTo>
                  <a:pt x="53" y="6"/>
                </a:lnTo>
                <a:lnTo>
                  <a:pt x="44" y="2"/>
                </a:lnTo>
                <a:lnTo>
                  <a:pt x="36" y="0"/>
                </a:lnTo>
                <a:lnTo>
                  <a:pt x="27" y="2"/>
                </a:lnTo>
                <a:lnTo>
                  <a:pt x="18" y="6"/>
                </a:lnTo>
                <a:lnTo>
                  <a:pt x="11" y="11"/>
                </a:lnTo>
                <a:lnTo>
                  <a:pt x="6" y="18"/>
                </a:lnTo>
                <a:lnTo>
                  <a:pt x="2" y="26"/>
                </a:lnTo>
                <a:lnTo>
                  <a:pt x="0" y="35"/>
                </a:lnTo>
                <a:lnTo>
                  <a:pt x="2" y="43"/>
                </a:lnTo>
                <a:lnTo>
                  <a:pt x="6" y="52"/>
                </a:lnTo>
                <a:lnTo>
                  <a:pt x="11" y="59"/>
                </a:lnTo>
                <a:lnTo>
                  <a:pt x="18" y="64"/>
                </a:lnTo>
                <a:lnTo>
                  <a:pt x="27" y="67"/>
                </a:lnTo>
                <a:lnTo>
                  <a:pt x="36" y="69"/>
                </a:lnTo>
                <a:lnTo>
                  <a:pt x="44" y="67"/>
                </a:lnTo>
                <a:lnTo>
                  <a:pt x="53" y="64"/>
                </a:lnTo>
                <a:lnTo>
                  <a:pt x="60" y="59"/>
                </a:lnTo>
                <a:lnTo>
                  <a:pt x="65" y="52"/>
                </a:lnTo>
                <a:lnTo>
                  <a:pt x="69" y="43"/>
                </a:lnTo>
                <a:lnTo>
                  <a:pt x="71" y="35"/>
                </a:lnTo>
              </a:path>
            </a:pathLst>
          </a:custGeom>
          <a:noFill/>
          <a:ln w="14288">
            <a:solidFill>
              <a:srgbClr val="19FF19"/>
            </a:solidFill>
            <a:prstDash val="solid"/>
            <a:round/>
            <a:headEnd/>
            <a:tailEnd/>
          </a:ln>
        </p:spPr>
        <p:txBody>
          <a:bodyPr/>
          <a:lstStyle/>
          <a:p>
            <a:endParaRPr lang="en-US"/>
          </a:p>
        </p:txBody>
      </p:sp>
      <p:sp>
        <p:nvSpPr>
          <p:cNvPr id="76838" name="Freeform 38"/>
          <p:cNvSpPr>
            <a:spLocks/>
          </p:cNvSpPr>
          <p:nvPr/>
        </p:nvSpPr>
        <p:spPr bwMode="auto">
          <a:xfrm>
            <a:off x="5097463" y="2092325"/>
            <a:ext cx="112712" cy="107950"/>
          </a:xfrm>
          <a:custGeom>
            <a:avLst/>
            <a:gdLst/>
            <a:ahLst/>
            <a:cxnLst>
              <a:cxn ang="0">
                <a:pos x="71" y="34"/>
              </a:cxn>
              <a:cxn ang="0">
                <a:pos x="69" y="25"/>
              </a:cxn>
              <a:cxn ang="0">
                <a:pos x="65" y="17"/>
              </a:cxn>
              <a:cxn ang="0">
                <a:pos x="60" y="10"/>
              </a:cxn>
              <a:cxn ang="0">
                <a:pos x="53" y="5"/>
              </a:cxn>
              <a:cxn ang="0">
                <a:pos x="44" y="1"/>
              </a:cxn>
              <a:cxn ang="0">
                <a:pos x="35" y="0"/>
              </a:cxn>
              <a:cxn ang="0">
                <a:pos x="25" y="1"/>
              </a:cxn>
              <a:cxn ang="0">
                <a:pos x="18" y="5"/>
              </a:cxn>
              <a:cxn ang="0">
                <a:pos x="9" y="10"/>
              </a:cxn>
              <a:cxn ang="0">
                <a:pos x="4" y="17"/>
              </a:cxn>
              <a:cxn ang="0">
                <a:pos x="0" y="25"/>
              </a:cxn>
              <a:cxn ang="0">
                <a:pos x="0" y="34"/>
              </a:cxn>
              <a:cxn ang="0">
                <a:pos x="0" y="43"/>
              </a:cxn>
              <a:cxn ang="0">
                <a:pos x="4" y="51"/>
              </a:cxn>
              <a:cxn ang="0">
                <a:pos x="9" y="58"/>
              </a:cxn>
              <a:cxn ang="0">
                <a:pos x="18" y="63"/>
              </a:cxn>
              <a:cxn ang="0">
                <a:pos x="25" y="67"/>
              </a:cxn>
              <a:cxn ang="0">
                <a:pos x="35" y="68"/>
              </a:cxn>
              <a:cxn ang="0">
                <a:pos x="44" y="67"/>
              </a:cxn>
              <a:cxn ang="0">
                <a:pos x="53" y="63"/>
              </a:cxn>
              <a:cxn ang="0">
                <a:pos x="60" y="58"/>
              </a:cxn>
              <a:cxn ang="0">
                <a:pos x="65" y="51"/>
              </a:cxn>
              <a:cxn ang="0">
                <a:pos x="69" y="43"/>
              </a:cxn>
              <a:cxn ang="0">
                <a:pos x="71" y="34"/>
              </a:cxn>
            </a:cxnLst>
            <a:rect l="0" t="0" r="r" b="b"/>
            <a:pathLst>
              <a:path w="71" h="68">
                <a:moveTo>
                  <a:pt x="71" y="34"/>
                </a:moveTo>
                <a:lnTo>
                  <a:pt x="69" y="25"/>
                </a:lnTo>
                <a:lnTo>
                  <a:pt x="65" y="17"/>
                </a:lnTo>
                <a:lnTo>
                  <a:pt x="60" y="10"/>
                </a:lnTo>
                <a:lnTo>
                  <a:pt x="53" y="5"/>
                </a:lnTo>
                <a:lnTo>
                  <a:pt x="44" y="1"/>
                </a:lnTo>
                <a:lnTo>
                  <a:pt x="35" y="0"/>
                </a:lnTo>
                <a:lnTo>
                  <a:pt x="25" y="1"/>
                </a:lnTo>
                <a:lnTo>
                  <a:pt x="18" y="5"/>
                </a:lnTo>
                <a:lnTo>
                  <a:pt x="9" y="10"/>
                </a:lnTo>
                <a:lnTo>
                  <a:pt x="4" y="17"/>
                </a:lnTo>
                <a:lnTo>
                  <a:pt x="0" y="25"/>
                </a:lnTo>
                <a:lnTo>
                  <a:pt x="0" y="34"/>
                </a:lnTo>
                <a:lnTo>
                  <a:pt x="0" y="43"/>
                </a:lnTo>
                <a:lnTo>
                  <a:pt x="4" y="51"/>
                </a:lnTo>
                <a:lnTo>
                  <a:pt x="9" y="58"/>
                </a:lnTo>
                <a:lnTo>
                  <a:pt x="18" y="63"/>
                </a:lnTo>
                <a:lnTo>
                  <a:pt x="25" y="67"/>
                </a:lnTo>
                <a:lnTo>
                  <a:pt x="35" y="68"/>
                </a:lnTo>
                <a:lnTo>
                  <a:pt x="44" y="67"/>
                </a:lnTo>
                <a:lnTo>
                  <a:pt x="53" y="63"/>
                </a:lnTo>
                <a:lnTo>
                  <a:pt x="60" y="58"/>
                </a:lnTo>
                <a:lnTo>
                  <a:pt x="65" y="51"/>
                </a:lnTo>
                <a:lnTo>
                  <a:pt x="69" y="43"/>
                </a:lnTo>
                <a:lnTo>
                  <a:pt x="71" y="34"/>
                </a:lnTo>
              </a:path>
            </a:pathLst>
          </a:custGeom>
          <a:noFill/>
          <a:ln w="14288">
            <a:solidFill>
              <a:srgbClr val="19FF19"/>
            </a:solidFill>
            <a:prstDash val="solid"/>
            <a:round/>
            <a:headEnd/>
            <a:tailEnd/>
          </a:ln>
        </p:spPr>
        <p:txBody>
          <a:bodyPr/>
          <a:lstStyle/>
          <a:p>
            <a:endParaRPr lang="en-US"/>
          </a:p>
        </p:txBody>
      </p:sp>
      <p:sp>
        <p:nvSpPr>
          <p:cNvPr id="76839" name="Freeform 39"/>
          <p:cNvSpPr>
            <a:spLocks/>
          </p:cNvSpPr>
          <p:nvPr/>
        </p:nvSpPr>
        <p:spPr bwMode="auto">
          <a:xfrm>
            <a:off x="6535738" y="4002088"/>
            <a:ext cx="111125" cy="107950"/>
          </a:xfrm>
          <a:custGeom>
            <a:avLst/>
            <a:gdLst/>
            <a:ahLst/>
            <a:cxnLst>
              <a:cxn ang="0">
                <a:pos x="70" y="34"/>
              </a:cxn>
              <a:cxn ang="0">
                <a:pos x="68" y="25"/>
              </a:cxn>
              <a:cxn ang="0">
                <a:pos x="65" y="17"/>
              </a:cxn>
              <a:cxn ang="0">
                <a:pos x="59" y="10"/>
              </a:cxn>
              <a:cxn ang="0">
                <a:pos x="52" y="3"/>
              </a:cxn>
              <a:cxn ang="0">
                <a:pos x="43" y="0"/>
              </a:cxn>
              <a:cxn ang="0">
                <a:pos x="35" y="0"/>
              </a:cxn>
              <a:cxn ang="0">
                <a:pos x="26" y="0"/>
              </a:cxn>
              <a:cxn ang="0">
                <a:pos x="17" y="3"/>
              </a:cxn>
              <a:cxn ang="0">
                <a:pos x="10" y="10"/>
              </a:cxn>
              <a:cxn ang="0">
                <a:pos x="5" y="17"/>
              </a:cxn>
              <a:cxn ang="0">
                <a:pos x="1" y="25"/>
              </a:cxn>
              <a:cxn ang="0">
                <a:pos x="0" y="34"/>
              </a:cxn>
              <a:cxn ang="0">
                <a:pos x="1" y="42"/>
              </a:cxn>
              <a:cxn ang="0">
                <a:pos x="5" y="51"/>
              </a:cxn>
              <a:cxn ang="0">
                <a:pos x="10" y="58"/>
              </a:cxn>
              <a:cxn ang="0">
                <a:pos x="17" y="63"/>
              </a:cxn>
              <a:cxn ang="0">
                <a:pos x="26" y="66"/>
              </a:cxn>
              <a:cxn ang="0">
                <a:pos x="35" y="68"/>
              </a:cxn>
              <a:cxn ang="0">
                <a:pos x="43" y="66"/>
              </a:cxn>
              <a:cxn ang="0">
                <a:pos x="52" y="63"/>
              </a:cxn>
              <a:cxn ang="0">
                <a:pos x="59" y="58"/>
              </a:cxn>
              <a:cxn ang="0">
                <a:pos x="65" y="51"/>
              </a:cxn>
              <a:cxn ang="0">
                <a:pos x="68" y="42"/>
              </a:cxn>
              <a:cxn ang="0">
                <a:pos x="70" y="34"/>
              </a:cxn>
            </a:cxnLst>
            <a:rect l="0" t="0" r="r" b="b"/>
            <a:pathLst>
              <a:path w="70" h="68">
                <a:moveTo>
                  <a:pt x="70" y="34"/>
                </a:moveTo>
                <a:lnTo>
                  <a:pt x="68" y="25"/>
                </a:lnTo>
                <a:lnTo>
                  <a:pt x="65" y="17"/>
                </a:lnTo>
                <a:lnTo>
                  <a:pt x="59" y="10"/>
                </a:lnTo>
                <a:lnTo>
                  <a:pt x="52" y="3"/>
                </a:lnTo>
                <a:lnTo>
                  <a:pt x="43" y="0"/>
                </a:lnTo>
                <a:lnTo>
                  <a:pt x="35" y="0"/>
                </a:lnTo>
                <a:lnTo>
                  <a:pt x="26" y="0"/>
                </a:lnTo>
                <a:lnTo>
                  <a:pt x="17" y="3"/>
                </a:lnTo>
                <a:lnTo>
                  <a:pt x="10" y="10"/>
                </a:lnTo>
                <a:lnTo>
                  <a:pt x="5" y="17"/>
                </a:lnTo>
                <a:lnTo>
                  <a:pt x="1" y="25"/>
                </a:lnTo>
                <a:lnTo>
                  <a:pt x="0" y="34"/>
                </a:lnTo>
                <a:lnTo>
                  <a:pt x="1" y="42"/>
                </a:lnTo>
                <a:lnTo>
                  <a:pt x="5" y="51"/>
                </a:lnTo>
                <a:lnTo>
                  <a:pt x="10" y="58"/>
                </a:lnTo>
                <a:lnTo>
                  <a:pt x="17" y="63"/>
                </a:lnTo>
                <a:lnTo>
                  <a:pt x="26" y="66"/>
                </a:lnTo>
                <a:lnTo>
                  <a:pt x="35" y="68"/>
                </a:lnTo>
                <a:lnTo>
                  <a:pt x="43" y="66"/>
                </a:lnTo>
                <a:lnTo>
                  <a:pt x="52" y="63"/>
                </a:lnTo>
                <a:lnTo>
                  <a:pt x="59" y="58"/>
                </a:lnTo>
                <a:lnTo>
                  <a:pt x="65" y="51"/>
                </a:lnTo>
                <a:lnTo>
                  <a:pt x="68" y="42"/>
                </a:lnTo>
                <a:lnTo>
                  <a:pt x="70" y="34"/>
                </a:lnTo>
              </a:path>
            </a:pathLst>
          </a:custGeom>
          <a:noFill/>
          <a:ln w="14288">
            <a:solidFill>
              <a:srgbClr val="19FF19"/>
            </a:solidFill>
            <a:prstDash val="solid"/>
            <a:round/>
            <a:headEnd/>
            <a:tailEnd/>
          </a:ln>
        </p:spPr>
        <p:txBody>
          <a:bodyPr/>
          <a:lstStyle/>
          <a:p>
            <a:endParaRPr lang="en-US"/>
          </a:p>
        </p:txBody>
      </p:sp>
      <p:sp>
        <p:nvSpPr>
          <p:cNvPr id="76840" name="Freeform 40"/>
          <p:cNvSpPr>
            <a:spLocks/>
          </p:cNvSpPr>
          <p:nvPr/>
        </p:nvSpPr>
        <p:spPr bwMode="auto">
          <a:xfrm>
            <a:off x="7975600" y="5308600"/>
            <a:ext cx="111125" cy="109538"/>
          </a:xfrm>
          <a:custGeom>
            <a:avLst/>
            <a:gdLst/>
            <a:ahLst/>
            <a:cxnLst>
              <a:cxn ang="0">
                <a:pos x="70" y="34"/>
              </a:cxn>
              <a:cxn ang="0">
                <a:pos x="68" y="26"/>
              </a:cxn>
              <a:cxn ang="0">
                <a:pos x="65" y="17"/>
              </a:cxn>
              <a:cxn ang="0">
                <a:pos x="59" y="10"/>
              </a:cxn>
              <a:cxn ang="0">
                <a:pos x="52" y="4"/>
              </a:cxn>
              <a:cxn ang="0">
                <a:pos x="43" y="0"/>
              </a:cxn>
              <a:cxn ang="0">
                <a:pos x="35" y="0"/>
              </a:cxn>
              <a:cxn ang="0">
                <a:pos x="26" y="0"/>
              </a:cxn>
              <a:cxn ang="0">
                <a:pos x="17" y="4"/>
              </a:cxn>
              <a:cxn ang="0">
                <a:pos x="10" y="10"/>
              </a:cxn>
              <a:cxn ang="0">
                <a:pos x="5" y="17"/>
              </a:cxn>
              <a:cxn ang="0">
                <a:pos x="1" y="26"/>
              </a:cxn>
              <a:cxn ang="0">
                <a:pos x="0" y="34"/>
              </a:cxn>
              <a:cxn ang="0">
                <a:pos x="1" y="43"/>
              </a:cxn>
              <a:cxn ang="0">
                <a:pos x="5" y="52"/>
              </a:cxn>
              <a:cxn ang="0">
                <a:pos x="10" y="58"/>
              </a:cxn>
              <a:cxn ang="0">
                <a:pos x="17" y="64"/>
              </a:cxn>
              <a:cxn ang="0">
                <a:pos x="26" y="67"/>
              </a:cxn>
              <a:cxn ang="0">
                <a:pos x="35" y="69"/>
              </a:cxn>
              <a:cxn ang="0">
                <a:pos x="43" y="67"/>
              </a:cxn>
              <a:cxn ang="0">
                <a:pos x="52" y="64"/>
              </a:cxn>
              <a:cxn ang="0">
                <a:pos x="59" y="58"/>
              </a:cxn>
              <a:cxn ang="0">
                <a:pos x="65" y="52"/>
              </a:cxn>
              <a:cxn ang="0">
                <a:pos x="68" y="43"/>
              </a:cxn>
              <a:cxn ang="0">
                <a:pos x="70" y="34"/>
              </a:cxn>
            </a:cxnLst>
            <a:rect l="0" t="0" r="r" b="b"/>
            <a:pathLst>
              <a:path w="70" h="69">
                <a:moveTo>
                  <a:pt x="70" y="34"/>
                </a:moveTo>
                <a:lnTo>
                  <a:pt x="68" y="26"/>
                </a:lnTo>
                <a:lnTo>
                  <a:pt x="65" y="17"/>
                </a:lnTo>
                <a:lnTo>
                  <a:pt x="59" y="10"/>
                </a:lnTo>
                <a:lnTo>
                  <a:pt x="52" y="4"/>
                </a:lnTo>
                <a:lnTo>
                  <a:pt x="43" y="0"/>
                </a:lnTo>
                <a:lnTo>
                  <a:pt x="35" y="0"/>
                </a:lnTo>
                <a:lnTo>
                  <a:pt x="26" y="0"/>
                </a:lnTo>
                <a:lnTo>
                  <a:pt x="17" y="4"/>
                </a:lnTo>
                <a:lnTo>
                  <a:pt x="10" y="10"/>
                </a:lnTo>
                <a:lnTo>
                  <a:pt x="5" y="17"/>
                </a:lnTo>
                <a:lnTo>
                  <a:pt x="1" y="26"/>
                </a:lnTo>
                <a:lnTo>
                  <a:pt x="0" y="34"/>
                </a:lnTo>
                <a:lnTo>
                  <a:pt x="1" y="43"/>
                </a:lnTo>
                <a:lnTo>
                  <a:pt x="5" y="52"/>
                </a:lnTo>
                <a:lnTo>
                  <a:pt x="10" y="58"/>
                </a:lnTo>
                <a:lnTo>
                  <a:pt x="17" y="64"/>
                </a:lnTo>
                <a:lnTo>
                  <a:pt x="26" y="67"/>
                </a:lnTo>
                <a:lnTo>
                  <a:pt x="35" y="69"/>
                </a:lnTo>
                <a:lnTo>
                  <a:pt x="43" y="67"/>
                </a:lnTo>
                <a:lnTo>
                  <a:pt x="52" y="64"/>
                </a:lnTo>
                <a:lnTo>
                  <a:pt x="59" y="58"/>
                </a:lnTo>
                <a:lnTo>
                  <a:pt x="65" y="52"/>
                </a:lnTo>
                <a:lnTo>
                  <a:pt x="68" y="43"/>
                </a:lnTo>
                <a:lnTo>
                  <a:pt x="70" y="34"/>
                </a:lnTo>
              </a:path>
            </a:pathLst>
          </a:custGeom>
          <a:noFill/>
          <a:ln w="14288">
            <a:solidFill>
              <a:srgbClr val="19FF19"/>
            </a:solidFill>
            <a:prstDash val="solid"/>
            <a:round/>
            <a:headEnd/>
            <a:tailEnd/>
          </a:ln>
        </p:spPr>
        <p:txBody>
          <a:bodyPr/>
          <a:lstStyle/>
          <a:p>
            <a:endParaRPr lang="en-US"/>
          </a:p>
        </p:txBody>
      </p:sp>
      <p:sp>
        <p:nvSpPr>
          <p:cNvPr id="76841" name="Rectangle 41"/>
          <p:cNvSpPr>
            <a:spLocks noChangeArrowheads="1"/>
          </p:cNvSpPr>
          <p:nvPr/>
        </p:nvSpPr>
        <p:spPr bwMode="auto">
          <a:xfrm>
            <a:off x="4945063" y="1797050"/>
            <a:ext cx="282575" cy="304800"/>
          </a:xfrm>
          <a:prstGeom prst="rect">
            <a:avLst/>
          </a:prstGeom>
          <a:noFill/>
          <a:ln w="9525">
            <a:noFill/>
            <a:miter lim="800000"/>
            <a:headEnd/>
            <a:tailEnd/>
          </a:ln>
        </p:spPr>
        <p:txBody>
          <a:bodyPr wrap="none" lIns="0" tIns="0" rIns="0" bIns="0">
            <a:spAutoFit/>
          </a:bodyPr>
          <a:lstStyle/>
          <a:p>
            <a:r>
              <a:rPr lang="en-GB" sz="2000" b="1">
                <a:solidFill>
                  <a:srgbClr val="FFFF00"/>
                </a:solidFill>
                <a:latin typeface="Arial" pitchFamily="34" charset="0"/>
              </a:rPr>
              <a:t>80</a:t>
            </a:r>
            <a:endParaRPr lang="en-GB">
              <a:solidFill>
                <a:srgbClr val="FFFF00"/>
              </a:solidFill>
            </a:endParaRPr>
          </a:p>
        </p:txBody>
      </p:sp>
      <p:sp>
        <p:nvSpPr>
          <p:cNvPr id="76842" name="Rectangle 42"/>
          <p:cNvSpPr>
            <a:spLocks noChangeArrowheads="1"/>
          </p:cNvSpPr>
          <p:nvPr/>
        </p:nvSpPr>
        <p:spPr bwMode="auto">
          <a:xfrm>
            <a:off x="6383338" y="3706813"/>
            <a:ext cx="282575" cy="304800"/>
          </a:xfrm>
          <a:prstGeom prst="rect">
            <a:avLst/>
          </a:prstGeom>
          <a:noFill/>
          <a:ln w="9525">
            <a:noFill/>
            <a:miter lim="800000"/>
            <a:headEnd/>
            <a:tailEnd/>
          </a:ln>
        </p:spPr>
        <p:txBody>
          <a:bodyPr wrap="none" lIns="0" tIns="0" rIns="0" bIns="0">
            <a:spAutoFit/>
          </a:bodyPr>
          <a:lstStyle/>
          <a:p>
            <a:r>
              <a:rPr lang="en-GB" sz="2000" b="1">
                <a:solidFill>
                  <a:srgbClr val="FFFF00"/>
                </a:solidFill>
                <a:latin typeface="Arial" pitchFamily="34" charset="0"/>
              </a:rPr>
              <a:t>33</a:t>
            </a:r>
            <a:endParaRPr lang="en-GB">
              <a:solidFill>
                <a:srgbClr val="FFFF00"/>
              </a:solidFill>
            </a:endParaRPr>
          </a:p>
        </p:txBody>
      </p:sp>
      <p:sp>
        <p:nvSpPr>
          <p:cNvPr id="76844" name="Freeform 44"/>
          <p:cNvSpPr>
            <a:spLocks/>
          </p:cNvSpPr>
          <p:nvPr/>
        </p:nvSpPr>
        <p:spPr bwMode="auto">
          <a:xfrm>
            <a:off x="3825875" y="1335088"/>
            <a:ext cx="4205288" cy="4027487"/>
          </a:xfrm>
          <a:custGeom>
            <a:avLst/>
            <a:gdLst/>
            <a:ahLst/>
            <a:cxnLst>
              <a:cxn ang="0">
                <a:pos x="0" y="0"/>
              </a:cxn>
              <a:cxn ang="0">
                <a:pos x="42" y="10"/>
              </a:cxn>
              <a:cxn ang="0">
                <a:pos x="156" y="44"/>
              </a:cxn>
              <a:cxn ang="0">
                <a:pos x="269" y="89"/>
              </a:cxn>
              <a:cxn ang="0">
                <a:pos x="383" y="146"/>
              </a:cxn>
              <a:cxn ang="0">
                <a:pos x="495" y="216"/>
              </a:cxn>
              <a:cxn ang="0">
                <a:pos x="608" y="298"/>
              </a:cxn>
              <a:cxn ang="0">
                <a:pos x="722" y="398"/>
              </a:cxn>
              <a:cxn ang="0">
                <a:pos x="835" y="511"/>
              </a:cxn>
              <a:cxn ang="0">
                <a:pos x="893" y="575"/>
              </a:cxn>
              <a:cxn ang="0">
                <a:pos x="949" y="641"/>
              </a:cxn>
              <a:cxn ang="0">
                <a:pos x="1005" y="712"/>
              </a:cxn>
              <a:cxn ang="0">
                <a:pos x="1061" y="786"/>
              </a:cxn>
              <a:cxn ang="0">
                <a:pos x="1119" y="861"/>
              </a:cxn>
              <a:cxn ang="0">
                <a:pos x="1176" y="938"/>
              </a:cxn>
              <a:cxn ang="0">
                <a:pos x="1232" y="1017"/>
              </a:cxn>
              <a:cxn ang="0">
                <a:pos x="1288" y="1096"/>
              </a:cxn>
              <a:cxn ang="0">
                <a:pos x="1346" y="1177"/>
              </a:cxn>
              <a:cxn ang="0">
                <a:pos x="1402" y="1257"/>
              </a:cxn>
              <a:cxn ang="0">
                <a:pos x="1459" y="1336"/>
              </a:cxn>
              <a:cxn ang="0">
                <a:pos x="1515" y="1417"/>
              </a:cxn>
              <a:cxn ang="0">
                <a:pos x="1571" y="1494"/>
              </a:cxn>
              <a:cxn ang="0">
                <a:pos x="1629" y="1570"/>
              </a:cxn>
              <a:cxn ang="0">
                <a:pos x="1685" y="1643"/>
              </a:cxn>
              <a:cxn ang="0">
                <a:pos x="1742" y="1714"/>
              </a:cxn>
              <a:cxn ang="0">
                <a:pos x="1798" y="1781"/>
              </a:cxn>
              <a:cxn ang="0">
                <a:pos x="1856" y="1844"/>
              </a:cxn>
              <a:cxn ang="0">
                <a:pos x="1912" y="1906"/>
              </a:cxn>
              <a:cxn ang="0">
                <a:pos x="1968" y="1964"/>
              </a:cxn>
              <a:cxn ang="0">
                <a:pos x="2025" y="2021"/>
              </a:cxn>
              <a:cxn ang="0">
                <a:pos x="2083" y="2076"/>
              </a:cxn>
              <a:cxn ang="0">
                <a:pos x="2139" y="2127"/>
              </a:cxn>
              <a:cxn ang="0">
                <a:pos x="2195" y="2177"/>
              </a:cxn>
              <a:cxn ang="0">
                <a:pos x="2251" y="2227"/>
              </a:cxn>
              <a:cxn ang="0">
                <a:pos x="2309" y="2273"/>
              </a:cxn>
              <a:cxn ang="0">
                <a:pos x="2366" y="2320"/>
              </a:cxn>
              <a:cxn ang="0">
                <a:pos x="2422" y="2364"/>
              </a:cxn>
              <a:cxn ang="0">
                <a:pos x="2478" y="2407"/>
              </a:cxn>
              <a:cxn ang="0">
                <a:pos x="2536" y="2452"/>
              </a:cxn>
              <a:cxn ang="0">
                <a:pos x="2592" y="2495"/>
              </a:cxn>
              <a:cxn ang="0">
                <a:pos x="2649" y="2537"/>
              </a:cxn>
            </a:cxnLst>
            <a:rect l="0" t="0" r="r" b="b"/>
            <a:pathLst>
              <a:path w="2649" h="2537">
                <a:moveTo>
                  <a:pt x="0" y="0"/>
                </a:moveTo>
                <a:lnTo>
                  <a:pt x="42" y="10"/>
                </a:lnTo>
                <a:lnTo>
                  <a:pt x="156" y="44"/>
                </a:lnTo>
                <a:lnTo>
                  <a:pt x="269" y="89"/>
                </a:lnTo>
                <a:lnTo>
                  <a:pt x="383" y="146"/>
                </a:lnTo>
                <a:lnTo>
                  <a:pt x="495" y="216"/>
                </a:lnTo>
                <a:lnTo>
                  <a:pt x="608" y="298"/>
                </a:lnTo>
                <a:lnTo>
                  <a:pt x="722" y="398"/>
                </a:lnTo>
                <a:lnTo>
                  <a:pt x="835" y="511"/>
                </a:lnTo>
                <a:lnTo>
                  <a:pt x="893" y="575"/>
                </a:lnTo>
                <a:lnTo>
                  <a:pt x="949" y="641"/>
                </a:lnTo>
                <a:lnTo>
                  <a:pt x="1005" y="712"/>
                </a:lnTo>
                <a:lnTo>
                  <a:pt x="1061" y="786"/>
                </a:lnTo>
                <a:lnTo>
                  <a:pt x="1119" y="861"/>
                </a:lnTo>
                <a:lnTo>
                  <a:pt x="1176" y="938"/>
                </a:lnTo>
                <a:lnTo>
                  <a:pt x="1232" y="1017"/>
                </a:lnTo>
                <a:lnTo>
                  <a:pt x="1288" y="1096"/>
                </a:lnTo>
                <a:lnTo>
                  <a:pt x="1346" y="1177"/>
                </a:lnTo>
                <a:lnTo>
                  <a:pt x="1402" y="1257"/>
                </a:lnTo>
                <a:lnTo>
                  <a:pt x="1459" y="1336"/>
                </a:lnTo>
                <a:lnTo>
                  <a:pt x="1515" y="1417"/>
                </a:lnTo>
                <a:lnTo>
                  <a:pt x="1571" y="1494"/>
                </a:lnTo>
                <a:lnTo>
                  <a:pt x="1629" y="1570"/>
                </a:lnTo>
                <a:lnTo>
                  <a:pt x="1685" y="1643"/>
                </a:lnTo>
                <a:lnTo>
                  <a:pt x="1742" y="1714"/>
                </a:lnTo>
                <a:lnTo>
                  <a:pt x="1798" y="1781"/>
                </a:lnTo>
                <a:lnTo>
                  <a:pt x="1856" y="1844"/>
                </a:lnTo>
                <a:lnTo>
                  <a:pt x="1912" y="1906"/>
                </a:lnTo>
                <a:lnTo>
                  <a:pt x="1968" y="1964"/>
                </a:lnTo>
                <a:lnTo>
                  <a:pt x="2025" y="2021"/>
                </a:lnTo>
                <a:lnTo>
                  <a:pt x="2083" y="2076"/>
                </a:lnTo>
                <a:lnTo>
                  <a:pt x="2139" y="2127"/>
                </a:lnTo>
                <a:lnTo>
                  <a:pt x="2195" y="2177"/>
                </a:lnTo>
                <a:lnTo>
                  <a:pt x="2251" y="2227"/>
                </a:lnTo>
                <a:lnTo>
                  <a:pt x="2309" y="2273"/>
                </a:lnTo>
                <a:lnTo>
                  <a:pt x="2366" y="2320"/>
                </a:lnTo>
                <a:lnTo>
                  <a:pt x="2422" y="2364"/>
                </a:lnTo>
                <a:lnTo>
                  <a:pt x="2478" y="2407"/>
                </a:lnTo>
                <a:lnTo>
                  <a:pt x="2536" y="2452"/>
                </a:lnTo>
                <a:lnTo>
                  <a:pt x="2592" y="2495"/>
                </a:lnTo>
                <a:lnTo>
                  <a:pt x="2649" y="2537"/>
                </a:lnTo>
              </a:path>
            </a:pathLst>
          </a:custGeom>
          <a:noFill/>
          <a:ln w="30163">
            <a:solidFill>
              <a:srgbClr val="19FF19"/>
            </a:solidFill>
            <a:prstDash val="solid"/>
            <a:round/>
            <a:headEnd/>
            <a:tailEnd/>
          </a:ln>
        </p:spPr>
        <p:txBody>
          <a:bodyPr/>
          <a:lstStyle/>
          <a:p>
            <a:endParaRPr lang="en-US"/>
          </a:p>
        </p:txBody>
      </p:sp>
      <p:sp>
        <p:nvSpPr>
          <p:cNvPr id="76845" name="Freeform 45"/>
          <p:cNvSpPr>
            <a:spLocks/>
          </p:cNvSpPr>
          <p:nvPr/>
        </p:nvSpPr>
        <p:spPr bwMode="auto">
          <a:xfrm>
            <a:off x="2217738" y="1279525"/>
            <a:ext cx="112712" cy="109538"/>
          </a:xfrm>
          <a:custGeom>
            <a:avLst/>
            <a:gdLst/>
            <a:ahLst/>
            <a:cxnLst>
              <a:cxn ang="0">
                <a:pos x="71" y="35"/>
              </a:cxn>
              <a:cxn ang="0">
                <a:pos x="69" y="26"/>
              </a:cxn>
              <a:cxn ang="0">
                <a:pos x="65" y="18"/>
              </a:cxn>
              <a:cxn ang="0">
                <a:pos x="60" y="11"/>
              </a:cxn>
              <a:cxn ang="0">
                <a:pos x="53" y="6"/>
              </a:cxn>
              <a:cxn ang="0">
                <a:pos x="44" y="2"/>
              </a:cxn>
              <a:cxn ang="0">
                <a:pos x="36" y="0"/>
              </a:cxn>
              <a:cxn ang="0">
                <a:pos x="27" y="2"/>
              </a:cxn>
              <a:cxn ang="0">
                <a:pos x="18" y="6"/>
              </a:cxn>
              <a:cxn ang="0">
                <a:pos x="11" y="11"/>
              </a:cxn>
              <a:cxn ang="0">
                <a:pos x="6" y="18"/>
              </a:cxn>
              <a:cxn ang="0">
                <a:pos x="2" y="26"/>
              </a:cxn>
              <a:cxn ang="0">
                <a:pos x="0" y="35"/>
              </a:cxn>
              <a:cxn ang="0">
                <a:pos x="2" y="43"/>
              </a:cxn>
              <a:cxn ang="0">
                <a:pos x="6" y="52"/>
              </a:cxn>
              <a:cxn ang="0">
                <a:pos x="11" y="59"/>
              </a:cxn>
              <a:cxn ang="0">
                <a:pos x="18" y="64"/>
              </a:cxn>
              <a:cxn ang="0">
                <a:pos x="27" y="67"/>
              </a:cxn>
              <a:cxn ang="0">
                <a:pos x="36" y="69"/>
              </a:cxn>
              <a:cxn ang="0">
                <a:pos x="44" y="67"/>
              </a:cxn>
              <a:cxn ang="0">
                <a:pos x="53" y="64"/>
              </a:cxn>
              <a:cxn ang="0">
                <a:pos x="60" y="59"/>
              </a:cxn>
              <a:cxn ang="0">
                <a:pos x="65" y="52"/>
              </a:cxn>
              <a:cxn ang="0">
                <a:pos x="69" y="43"/>
              </a:cxn>
              <a:cxn ang="0">
                <a:pos x="71" y="35"/>
              </a:cxn>
            </a:cxnLst>
            <a:rect l="0" t="0" r="r" b="b"/>
            <a:pathLst>
              <a:path w="71" h="69">
                <a:moveTo>
                  <a:pt x="71" y="35"/>
                </a:moveTo>
                <a:lnTo>
                  <a:pt x="69" y="26"/>
                </a:lnTo>
                <a:lnTo>
                  <a:pt x="65" y="18"/>
                </a:lnTo>
                <a:lnTo>
                  <a:pt x="60" y="11"/>
                </a:lnTo>
                <a:lnTo>
                  <a:pt x="53" y="6"/>
                </a:lnTo>
                <a:lnTo>
                  <a:pt x="44" y="2"/>
                </a:lnTo>
                <a:lnTo>
                  <a:pt x="36" y="0"/>
                </a:lnTo>
                <a:lnTo>
                  <a:pt x="27" y="2"/>
                </a:lnTo>
                <a:lnTo>
                  <a:pt x="18" y="6"/>
                </a:lnTo>
                <a:lnTo>
                  <a:pt x="11" y="11"/>
                </a:lnTo>
                <a:lnTo>
                  <a:pt x="6" y="18"/>
                </a:lnTo>
                <a:lnTo>
                  <a:pt x="2" y="26"/>
                </a:lnTo>
                <a:lnTo>
                  <a:pt x="0" y="35"/>
                </a:lnTo>
                <a:lnTo>
                  <a:pt x="2" y="43"/>
                </a:lnTo>
                <a:lnTo>
                  <a:pt x="6" y="52"/>
                </a:lnTo>
                <a:lnTo>
                  <a:pt x="11" y="59"/>
                </a:lnTo>
                <a:lnTo>
                  <a:pt x="18" y="64"/>
                </a:lnTo>
                <a:lnTo>
                  <a:pt x="27" y="67"/>
                </a:lnTo>
                <a:lnTo>
                  <a:pt x="36" y="69"/>
                </a:lnTo>
                <a:lnTo>
                  <a:pt x="44" y="67"/>
                </a:lnTo>
                <a:lnTo>
                  <a:pt x="53" y="64"/>
                </a:lnTo>
                <a:lnTo>
                  <a:pt x="60" y="59"/>
                </a:lnTo>
                <a:lnTo>
                  <a:pt x="65" y="52"/>
                </a:lnTo>
                <a:lnTo>
                  <a:pt x="69" y="43"/>
                </a:lnTo>
                <a:lnTo>
                  <a:pt x="71" y="35"/>
                </a:lnTo>
              </a:path>
            </a:pathLst>
          </a:custGeom>
          <a:noFill/>
          <a:ln w="14288">
            <a:solidFill>
              <a:srgbClr val="19FF19"/>
            </a:solidFill>
            <a:prstDash val="solid"/>
            <a:round/>
            <a:headEnd/>
            <a:tailEnd/>
          </a:ln>
        </p:spPr>
        <p:txBody>
          <a:bodyPr/>
          <a:lstStyle/>
          <a:p>
            <a:endParaRPr lang="en-US"/>
          </a:p>
        </p:txBody>
      </p:sp>
      <p:sp>
        <p:nvSpPr>
          <p:cNvPr id="76846" name="Freeform 46"/>
          <p:cNvSpPr>
            <a:spLocks/>
          </p:cNvSpPr>
          <p:nvPr/>
        </p:nvSpPr>
        <p:spPr bwMode="auto">
          <a:xfrm>
            <a:off x="5097463" y="2092325"/>
            <a:ext cx="112712" cy="107950"/>
          </a:xfrm>
          <a:custGeom>
            <a:avLst/>
            <a:gdLst/>
            <a:ahLst/>
            <a:cxnLst>
              <a:cxn ang="0">
                <a:pos x="71" y="34"/>
              </a:cxn>
              <a:cxn ang="0">
                <a:pos x="69" y="25"/>
              </a:cxn>
              <a:cxn ang="0">
                <a:pos x="65" y="17"/>
              </a:cxn>
              <a:cxn ang="0">
                <a:pos x="60" y="10"/>
              </a:cxn>
              <a:cxn ang="0">
                <a:pos x="53" y="5"/>
              </a:cxn>
              <a:cxn ang="0">
                <a:pos x="44" y="1"/>
              </a:cxn>
              <a:cxn ang="0">
                <a:pos x="35" y="0"/>
              </a:cxn>
              <a:cxn ang="0">
                <a:pos x="25" y="1"/>
              </a:cxn>
              <a:cxn ang="0">
                <a:pos x="18" y="5"/>
              </a:cxn>
              <a:cxn ang="0">
                <a:pos x="9" y="10"/>
              </a:cxn>
              <a:cxn ang="0">
                <a:pos x="4" y="17"/>
              </a:cxn>
              <a:cxn ang="0">
                <a:pos x="0" y="25"/>
              </a:cxn>
              <a:cxn ang="0">
                <a:pos x="0" y="34"/>
              </a:cxn>
              <a:cxn ang="0">
                <a:pos x="0" y="43"/>
              </a:cxn>
              <a:cxn ang="0">
                <a:pos x="4" y="51"/>
              </a:cxn>
              <a:cxn ang="0">
                <a:pos x="9" y="58"/>
              </a:cxn>
              <a:cxn ang="0">
                <a:pos x="18" y="63"/>
              </a:cxn>
              <a:cxn ang="0">
                <a:pos x="25" y="67"/>
              </a:cxn>
              <a:cxn ang="0">
                <a:pos x="35" y="68"/>
              </a:cxn>
              <a:cxn ang="0">
                <a:pos x="44" y="67"/>
              </a:cxn>
              <a:cxn ang="0">
                <a:pos x="53" y="63"/>
              </a:cxn>
              <a:cxn ang="0">
                <a:pos x="60" y="58"/>
              </a:cxn>
              <a:cxn ang="0">
                <a:pos x="65" y="51"/>
              </a:cxn>
              <a:cxn ang="0">
                <a:pos x="69" y="43"/>
              </a:cxn>
              <a:cxn ang="0">
                <a:pos x="71" y="34"/>
              </a:cxn>
            </a:cxnLst>
            <a:rect l="0" t="0" r="r" b="b"/>
            <a:pathLst>
              <a:path w="71" h="68">
                <a:moveTo>
                  <a:pt x="71" y="34"/>
                </a:moveTo>
                <a:lnTo>
                  <a:pt x="69" y="25"/>
                </a:lnTo>
                <a:lnTo>
                  <a:pt x="65" y="17"/>
                </a:lnTo>
                <a:lnTo>
                  <a:pt x="60" y="10"/>
                </a:lnTo>
                <a:lnTo>
                  <a:pt x="53" y="5"/>
                </a:lnTo>
                <a:lnTo>
                  <a:pt x="44" y="1"/>
                </a:lnTo>
                <a:lnTo>
                  <a:pt x="35" y="0"/>
                </a:lnTo>
                <a:lnTo>
                  <a:pt x="25" y="1"/>
                </a:lnTo>
                <a:lnTo>
                  <a:pt x="18" y="5"/>
                </a:lnTo>
                <a:lnTo>
                  <a:pt x="9" y="10"/>
                </a:lnTo>
                <a:lnTo>
                  <a:pt x="4" y="17"/>
                </a:lnTo>
                <a:lnTo>
                  <a:pt x="0" y="25"/>
                </a:lnTo>
                <a:lnTo>
                  <a:pt x="0" y="34"/>
                </a:lnTo>
                <a:lnTo>
                  <a:pt x="0" y="43"/>
                </a:lnTo>
                <a:lnTo>
                  <a:pt x="4" y="51"/>
                </a:lnTo>
                <a:lnTo>
                  <a:pt x="9" y="58"/>
                </a:lnTo>
                <a:lnTo>
                  <a:pt x="18" y="63"/>
                </a:lnTo>
                <a:lnTo>
                  <a:pt x="25" y="67"/>
                </a:lnTo>
                <a:lnTo>
                  <a:pt x="35" y="68"/>
                </a:lnTo>
                <a:lnTo>
                  <a:pt x="44" y="67"/>
                </a:lnTo>
                <a:lnTo>
                  <a:pt x="53" y="63"/>
                </a:lnTo>
                <a:lnTo>
                  <a:pt x="60" y="58"/>
                </a:lnTo>
                <a:lnTo>
                  <a:pt x="65" y="51"/>
                </a:lnTo>
                <a:lnTo>
                  <a:pt x="69" y="43"/>
                </a:lnTo>
                <a:lnTo>
                  <a:pt x="71" y="34"/>
                </a:lnTo>
              </a:path>
            </a:pathLst>
          </a:custGeom>
          <a:noFill/>
          <a:ln w="14288">
            <a:solidFill>
              <a:srgbClr val="19FF19"/>
            </a:solidFill>
            <a:prstDash val="solid"/>
            <a:round/>
            <a:headEnd/>
            <a:tailEnd/>
          </a:ln>
        </p:spPr>
        <p:txBody>
          <a:bodyPr/>
          <a:lstStyle/>
          <a:p>
            <a:endParaRPr lang="en-US"/>
          </a:p>
        </p:txBody>
      </p:sp>
      <p:sp>
        <p:nvSpPr>
          <p:cNvPr id="76847" name="Freeform 47"/>
          <p:cNvSpPr>
            <a:spLocks/>
          </p:cNvSpPr>
          <p:nvPr/>
        </p:nvSpPr>
        <p:spPr bwMode="auto">
          <a:xfrm>
            <a:off x="6535738" y="4002088"/>
            <a:ext cx="111125" cy="107950"/>
          </a:xfrm>
          <a:custGeom>
            <a:avLst/>
            <a:gdLst/>
            <a:ahLst/>
            <a:cxnLst>
              <a:cxn ang="0">
                <a:pos x="70" y="34"/>
              </a:cxn>
              <a:cxn ang="0">
                <a:pos x="68" y="25"/>
              </a:cxn>
              <a:cxn ang="0">
                <a:pos x="65" y="17"/>
              </a:cxn>
              <a:cxn ang="0">
                <a:pos x="59" y="10"/>
              </a:cxn>
              <a:cxn ang="0">
                <a:pos x="52" y="3"/>
              </a:cxn>
              <a:cxn ang="0">
                <a:pos x="43" y="0"/>
              </a:cxn>
              <a:cxn ang="0">
                <a:pos x="35" y="0"/>
              </a:cxn>
              <a:cxn ang="0">
                <a:pos x="26" y="0"/>
              </a:cxn>
              <a:cxn ang="0">
                <a:pos x="17" y="3"/>
              </a:cxn>
              <a:cxn ang="0">
                <a:pos x="10" y="10"/>
              </a:cxn>
              <a:cxn ang="0">
                <a:pos x="5" y="17"/>
              </a:cxn>
              <a:cxn ang="0">
                <a:pos x="1" y="25"/>
              </a:cxn>
              <a:cxn ang="0">
                <a:pos x="0" y="34"/>
              </a:cxn>
              <a:cxn ang="0">
                <a:pos x="1" y="42"/>
              </a:cxn>
              <a:cxn ang="0">
                <a:pos x="5" y="51"/>
              </a:cxn>
              <a:cxn ang="0">
                <a:pos x="10" y="58"/>
              </a:cxn>
              <a:cxn ang="0">
                <a:pos x="17" y="63"/>
              </a:cxn>
              <a:cxn ang="0">
                <a:pos x="26" y="66"/>
              </a:cxn>
              <a:cxn ang="0">
                <a:pos x="35" y="68"/>
              </a:cxn>
              <a:cxn ang="0">
                <a:pos x="43" y="66"/>
              </a:cxn>
              <a:cxn ang="0">
                <a:pos x="52" y="63"/>
              </a:cxn>
              <a:cxn ang="0">
                <a:pos x="59" y="58"/>
              </a:cxn>
              <a:cxn ang="0">
                <a:pos x="65" y="51"/>
              </a:cxn>
              <a:cxn ang="0">
                <a:pos x="68" y="42"/>
              </a:cxn>
              <a:cxn ang="0">
                <a:pos x="70" y="34"/>
              </a:cxn>
            </a:cxnLst>
            <a:rect l="0" t="0" r="r" b="b"/>
            <a:pathLst>
              <a:path w="70" h="68">
                <a:moveTo>
                  <a:pt x="70" y="34"/>
                </a:moveTo>
                <a:lnTo>
                  <a:pt x="68" y="25"/>
                </a:lnTo>
                <a:lnTo>
                  <a:pt x="65" y="17"/>
                </a:lnTo>
                <a:lnTo>
                  <a:pt x="59" y="10"/>
                </a:lnTo>
                <a:lnTo>
                  <a:pt x="52" y="3"/>
                </a:lnTo>
                <a:lnTo>
                  <a:pt x="43" y="0"/>
                </a:lnTo>
                <a:lnTo>
                  <a:pt x="35" y="0"/>
                </a:lnTo>
                <a:lnTo>
                  <a:pt x="26" y="0"/>
                </a:lnTo>
                <a:lnTo>
                  <a:pt x="17" y="3"/>
                </a:lnTo>
                <a:lnTo>
                  <a:pt x="10" y="10"/>
                </a:lnTo>
                <a:lnTo>
                  <a:pt x="5" y="17"/>
                </a:lnTo>
                <a:lnTo>
                  <a:pt x="1" y="25"/>
                </a:lnTo>
                <a:lnTo>
                  <a:pt x="0" y="34"/>
                </a:lnTo>
                <a:lnTo>
                  <a:pt x="1" y="42"/>
                </a:lnTo>
                <a:lnTo>
                  <a:pt x="5" y="51"/>
                </a:lnTo>
                <a:lnTo>
                  <a:pt x="10" y="58"/>
                </a:lnTo>
                <a:lnTo>
                  <a:pt x="17" y="63"/>
                </a:lnTo>
                <a:lnTo>
                  <a:pt x="26" y="66"/>
                </a:lnTo>
                <a:lnTo>
                  <a:pt x="35" y="68"/>
                </a:lnTo>
                <a:lnTo>
                  <a:pt x="43" y="66"/>
                </a:lnTo>
                <a:lnTo>
                  <a:pt x="52" y="63"/>
                </a:lnTo>
                <a:lnTo>
                  <a:pt x="59" y="58"/>
                </a:lnTo>
                <a:lnTo>
                  <a:pt x="65" y="51"/>
                </a:lnTo>
                <a:lnTo>
                  <a:pt x="68" y="42"/>
                </a:lnTo>
                <a:lnTo>
                  <a:pt x="70" y="34"/>
                </a:lnTo>
              </a:path>
            </a:pathLst>
          </a:custGeom>
          <a:noFill/>
          <a:ln w="14288">
            <a:solidFill>
              <a:srgbClr val="19FF19"/>
            </a:solidFill>
            <a:prstDash val="solid"/>
            <a:round/>
            <a:headEnd/>
            <a:tailEnd/>
          </a:ln>
        </p:spPr>
        <p:txBody>
          <a:bodyPr/>
          <a:lstStyle/>
          <a:p>
            <a:endParaRPr lang="en-US"/>
          </a:p>
        </p:txBody>
      </p:sp>
      <p:sp>
        <p:nvSpPr>
          <p:cNvPr id="76848" name="Freeform 48"/>
          <p:cNvSpPr>
            <a:spLocks/>
          </p:cNvSpPr>
          <p:nvPr/>
        </p:nvSpPr>
        <p:spPr bwMode="auto">
          <a:xfrm>
            <a:off x="7975600" y="5308600"/>
            <a:ext cx="111125" cy="109538"/>
          </a:xfrm>
          <a:custGeom>
            <a:avLst/>
            <a:gdLst/>
            <a:ahLst/>
            <a:cxnLst>
              <a:cxn ang="0">
                <a:pos x="70" y="34"/>
              </a:cxn>
              <a:cxn ang="0">
                <a:pos x="68" y="26"/>
              </a:cxn>
              <a:cxn ang="0">
                <a:pos x="65" y="17"/>
              </a:cxn>
              <a:cxn ang="0">
                <a:pos x="59" y="10"/>
              </a:cxn>
              <a:cxn ang="0">
                <a:pos x="52" y="4"/>
              </a:cxn>
              <a:cxn ang="0">
                <a:pos x="43" y="0"/>
              </a:cxn>
              <a:cxn ang="0">
                <a:pos x="35" y="0"/>
              </a:cxn>
              <a:cxn ang="0">
                <a:pos x="26" y="0"/>
              </a:cxn>
              <a:cxn ang="0">
                <a:pos x="17" y="4"/>
              </a:cxn>
              <a:cxn ang="0">
                <a:pos x="10" y="10"/>
              </a:cxn>
              <a:cxn ang="0">
                <a:pos x="5" y="17"/>
              </a:cxn>
              <a:cxn ang="0">
                <a:pos x="1" y="26"/>
              </a:cxn>
              <a:cxn ang="0">
                <a:pos x="0" y="34"/>
              </a:cxn>
              <a:cxn ang="0">
                <a:pos x="1" y="43"/>
              </a:cxn>
              <a:cxn ang="0">
                <a:pos x="5" y="52"/>
              </a:cxn>
              <a:cxn ang="0">
                <a:pos x="10" y="58"/>
              </a:cxn>
              <a:cxn ang="0">
                <a:pos x="17" y="64"/>
              </a:cxn>
              <a:cxn ang="0">
                <a:pos x="26" y="67"/>
              </a:cxn>
              <a:cxn ang="0">
                <a:pos x="35" y="69"/>
              </a:cxn>
              <a:cxn ang="0">
                <a:pos x="43" y="67"/>
              </a:cxn>
              <a:cxn ang="0">
                <a:pos x="52" y="64"/>
              </a:cxn>
              <a:cxn ang="0">
                <a:pos x="59" y="58"/>
              </a:cxn>
              <a:cxn ang="0">
                <a:pos x="65" y="52"/>
              </a:cxn>
              <a:cxn ang="0">
                <a:pos x="68" y="43"/>
              </a:cxn>
              <a:cxn ang="0">
                <a:pos x="70" y="34"/>
              </a:cxn>
            </a:cxnLst>
            <a:rect l="0" t="0" r="r" b="b"/>
            <a:pathLst>
              <a:path w="70" h="69">
                <a:moveTo>
                  <a:pt x="70" y="34"/>
                </a:moveTo>
                <a:lnTo>
                  <a:pt x="68" y="26"/>
                </a:lnTo>
                <a:lnTo>
                  <a:pt x="65" y="17"/>
                </a:lnTo>
                <a:lnTo>
                  <a:pt x="59" y="10"/>
                </a:lnTo>
                <a:lnTo>
                  <a:pt x="52" y="4"/>
                </a:lnTo>
                <a:lnTo>
                  <a:pt x="43" y="0"/>
                </a:lnTo>
                <a:lnTo>
                  <a:pt x="35" y="0"/>
                </a:lnTo>
                <a:lnTo>
                  <a:pt x="26" y="0"/>
                </a:lnTo>
                <a:lnTo>
                  <a:pt x="17" y="4"/>
                </a:lnTo>
                <a:lnTo>
                  <a:pt x="10" y="10"/>
                </a:lnTo>
                <a:lnTo>
                  <a:pt x="5" y="17"/>
                </a:lnTo>
                <a:lnTo>
                  <a:pt x="1" y="26"/>
                </a:lnTo>
                <a:lnTo>
                  <a:pt x="0" y="34"/>
                </a:lnTo>
                <a:lnTo>
                  <a:pt x="1" y="43"/>
                </a:lnTo>
                <a:lnTo>
                  <a:pt x="5" y="52"/>
                </a:lnTo>
                <a:lnTo>
                  <a:pt x="10" y="58"/>
                </a:lnTo>
                <a:lnTo>
                  <a:pt x="17" y="64"/>
                </a:lnTo>
                <a:lnTo>
                  <a:pt x="26" y="67"/>
                </a:lnTo>
                <a:lnTo>
                  <a:pt x="35" y="69"/>
                </a:lnTo>
                <a:lnTo>
                  <a:pt x="43" y="67"/>
                </a:lnTo>
                <a:lnTo>
                  <a:pt x="52" y="64"/>
                </a:lnTo>
                <a:lnTo>
                  <a:pt x="59" y="58"/>
                </a:lnTo>
                <a:lnTo>
                  <a:pt x="65" y="52"/>
                </a:lnTo>
                <a:lnTo>
                  <a:pt x="68" y="43"/>
                </a:lnTo>
                <a:lnTo>
                  <a:pt x="70" y="34"/>
                </a:lnTo>
              </a:path>
            </a:pathLst>
          </a:custGeom>
          <a:noFill/>
          <a:ln w="14288">
            <a:solidFill>
              <a:srgbClr val="19FF19"/>
            </a:solidFill>
            <a:prstDash val="solid"/>
            <a:round/>
            <a:headEnd/>
            <a:tailEnd/>
          </a:ln>
        </p:spPr>
        <p:txBody>
          <a:bodyPr/>
          <a:lstStyle/>
          <a:p>
            <a:endParaRPr lang="en-US"/>
          </a:p>
        </p:txBody>
      </p:sp>
      <p:sp>
        <p:nvSpPr>
          <p:cNvPr id="76849" name="Rectangle 49"/>
          <p:cNvSpPr>
            <a:spLocks noChangeArrowheads="1"/>
          </p:cNvSpPr>
          <p:nvPr/>
        </p:nvSpPr>
        <p:spPr bwMode="auto">
          <a:xfrm>
            <a:off x="4945063" y="1797050"/>
            <a:ext cx="282575" cy="304800"/>
          </a:xfrm>
          <a:prstGeom prst="rect">
            <a:avLst/>
          </a:prstGeom>
          <a:noFill/>
          <a:ln w="9525">
            <a:noFill/>
            <a:miter lim="800000"/>
            <a:headEnd/>
            <a:tailEnd/>
          </a:ln>
        </p:spPr>
        <p:txBody>
          <a:bodyPr wrap="none" lIns="0" tIns="0" rIns="0" bIns="0">
            <a:spAutoFit/>
          </a:bodyPr>
          <a:lstStyle/>
          <a:p>
            <a:r>
              <a:rPr lang="en-GB" sz="2000" b="1">
                <a:solidFill>
                  <a:srgbClr val="FFFF00"/>
                </a:solidFill>
                <a:latin typeface="Arial" pitchFamily="34" charset="0"/>
              </a:rPr>
              <a:t>80</a:t>
            </a:r>
            <a:endParaRPr lang="en-GB">
              <a:solidFill>
                <a:srgbClr val="FFFF00"/>
              </a:solidFill>
            </a:endParaRPr>
          </a:p>
        </p:txBody>
      </p:sp>
      <p:sp>
        <p:nvSpPr>
          <p:cNvPr id="76850" name="Rectangle 50"/>
          <p:cNvSpPr>
            <a:spLocks noChangeArrowheads="1"/>
          </p:cNvSpPr>
          <p:nvPr/>
        </p:nvSpPr>
        <p:spPr bwMode="auto">
          <a:xfrm>
            <a:off x="6383338" y="3706813"/>
            <a:ext cx="282575" cy="304800"/>
          </a:xfrm>
          <a:prstGeom prst="rect">
            <a:avLst/>
          </a:prstGeom>
          <a:noFill/>
          <a:ln w="9525">
            <a:noFill/>
            <a:miter lim="800000"/>
            <a:headEnd/>
            <a:tailEnd/>
          </a:ln>
        </p:spPr>
        <p:txBody>
          <a:bodyPr wrap="none" lIns="0" tIns="0" rIns="0" bIns="0">
            <a:spAutoFit/>
          </a:bodyPr>
          <a:lstStyle/>
          <a:p>
            <a:r>
              <a:rPr lang="en-GB" sz="2000" b="1">
                <a:solidFill>
                  <a:srgbClr val="FFFF00"/>
                </a:solidFill>
                <a:latin typeface="Arial" pitchFamily="34" charset="0"/>
              </a:rPr>
              <a:t>33</a:t>
            </a:r>
            <a:endParaRPr lang="en-GB">
              <a:solidFill>
                <a:srgbClr val="FFFF00"/>
              </a:solidFill>
            </a:endParaRPr>
          </a:p>
        </p:txBody>
      </p:sp>
      <p:sp>
        <p:nvSpPr>
          <p:cNvPr id="76852" name="Freeform 52"/>
          <p:cNvSpPr>
            <a:spLocks/>
          </p:cNvSpPr>
          <p:nvPr/>
        </p:nvSpPr>
        <p:spPr bwMode="auto">
          <a:xfrm>
            <a:off x="3825875" y="1335088"/>
            <a:ext cx="4205288" cy="4027487"/>
          </a:xfrm>
          <a:custGeom>
            <a:avLst/>
            <a:gdLst/>
            <a:ahLst/>
            <a:cxnLst>
              <a:cxn ang="0">
                <a:pos x="0" y="0"/>
              </a:cxn>
              <a:cxn ang="0">
                <a:pos x="42" y="10"/>
              </a:cxn>
              <a:cxn ang="0">
                <a:pos x="156" y="44"/>
              </a:cxn>
              <a:cxn ang="0">
                <a:pos x="269" y="89"/>
              </a:cxn>
              <a:cxn ang="0">
                <a:pos x="383" y="146"/>
              </a:cxn>
              <a:cxn ang="0">
                <a:pos x="495" y="216"/>
              </a:cxn>
              <a:cxn ang="0">
                <a:pos x="608" y="298"/>
              </a:cxn>
              <a:cxn ang="0">
                <a:pos x="722" y="398"/>
              </a:cxn>
              <a:cxn ang="0">
                <a:pos x="835" y="511"/>
              </a:cxn>
              <a:cxn ang="0">
                <a:pos x="893" y="575"/>
              </a:cxn>
              <a:cxn ang="0">
                <a:pos x="949" y="641"/>
              </a:cxn>
              <a:cxn ang="0">
                <a:pos x="1005" y="712"/>
              </a:cxn>
              <a:cxn ang="0">
                <a:pos x="1061" y="786"/>
              </a:cxn>
              <a:cxn ang="0">
                <a:pos x="1119" y="861"/>
              </a:cxn>
              <a:cxn ang="0">
                <a:pos x="1176" y="938"/>
              </a:cxn>
              <a:cxn ang="0">
                <a:pos x="1232" y="1017"/>
              </a:cxn>
              <a:cxn ang="0">
                <a:pos x="1288" y="1096"/>
              </a:cxn>
              <a:cxn ang="0">
                <a:pos x="1346" y="1177"/>
              </a:cxn>
              <a:cxn ang="0">
                <a:pos x="1402" y="1257"/>
              </a:cxn>
              <a:cxn ang="0">
                <a:pos x="1459" y="1336"/>
              </a:cxn>
              <a:cxn ang="0">
                <a:pos x="1515" y="1417"/>
              </a:cxn>
              <a:cxn ang="0">
                <a:pos x="1571" y="1494"/>
              </a:cxn>
              <a:cxn ang="0">
                <a:pos x="1629" y="1570"/>
              </a:cxn>
              <a:cxn ang="0">
                <a:pos x="1685" y="1643"/>
              </a:cxn>
              <a:cxn ang="0">
                <a:pos x="1742" y="1714"/>
              </a:cxn>
              <a:cxn ang="0">
                <a:pos x="1798" y="1781"/>
              </a:cxn>
              <a:cxn ang="0">
                <a:pos x="1856" y="1844"/>
              </a:cxn>
              <a:cxn ang="0">
                <a:pos x="1912" y="1906"/>
              </a:cxn>
              <a:cxn ang="0">
                <a:pos x="1968" y="1964"/>
              </a:cxn>
              <a:cxn ang="0">
                <a:pos x="2025" y="2021"/>
              </a:cxn>
              <a:cxn ang="0">
                <a:pos x="2083" y="2076"/>
              </a:cxn>
              <a:cxn ang="0">
                <a:pos x="2139" y="2127"/>
              </a:cxn>
              <a:cxn ang="0">
                <a:pos x="2195" y="2177"/>
              </a:cxn>
              <a:cxn ang="0">
                <a:pos x="2251" y="2227"/>
              </a:cxn>
              <a:cxn ang="0">
                <a:pos x="2309" y="2273"/>
              </a:cxn>
              <a:cxn ang="0">
                <a:pos x="2366" y="2320"/>
              </a:cxn>
              <a:cxn ang="0">
                <a:pos x="2422" y="2364"/>
              </a:cxn>
              <a:cxn ang="0">
                <a:pos x="2478" y="2407"/>
              </a:cxn>
              <a:cxn ang="0">
                <a:pos x="2536" y="2452"/>
              </a:cxn>
              <a:cxn ang="0">
                <a:pos x="2592" y="2495"/>
              </a:cxn>
              <a:cxn ang="0">
                <a:pos x="2649" y="2537"/>
              </a:cxn>
            </a:cxnLst>
            <a:rect l="0" t="0" r="r" b="b"/>
            <a:pathLst>
              <a:path w="2649" h="2537">
                <a:moveTo>
                  <a:pt x="0" y="0"/>
                </a:moveTo>
                <a:lnTo>
                  <a:pt x="42" y="10"/>
                </a:lnTo>
                <a:lnTo>
                  <a:pt x="156" y="44"/>
                </a:lnTo>
                <a:lnTo>
                  <a:pt x="269" y="89"/>
                </a:lnTo>
                <a:lnTo>
                  <a:pt x="383" y="146"/>
                </a:lnTo>
                <a:lnTo>
                  <a:pt x="495" y="216"/>
                </a:lnTo>
                <a:lnTo>
                  <a:pt x="608" y="298"/>
                </a:lnTo>
                <a:lnTo>
                  <a:pt x="722" y="398"/>
                </a:lnTo>
                <a:lnTo>
                  <a:pt x="835" y="511"/>
                </a:lnTo>
                <a:lnTo>
                  <a:pt x="893" y="575"/>
                </a:lnTo>
                <a:lnTo>
                  <a:pt x="949" y="641"/>
                </a:lnTo>
                <a:lnTo>
                  <a:pt x="1005" y="712"/>
                </a:lnTo>
                <a:lnTo>
                  <a:pt x="1061" y="786"/>
                </a:lnTo>
                <a:lnTo>
                  <a:pt x="1119" y="861"/>
                </a:lnTo>
                <a:lnTo>
                  <a:pt x="1176" y="938"/>
                </a:lnTo>
                <a:lnTo>
                  <a:pt x="1232" y="1017"/>
                </a:lnTo>
                <a:lnTo>
                  <a:pt x="1288" y="1096"/>
                </a:lnTo>
                <a:lnTo>
                  <a:pt x="1346" y="1177"/>
                </a:lnTo>
                <a:lnTo>
                  <a:pt x="1402" y="1257"/>
                </a:lnTo>
                <a:lnTo>
                  <a:pt x="1459" y="1336"/>
                </a:lnTo>
                <a:lnTo>
                  <a:pt x="1515" y="1417"/>
                </a:lnTo>
                <a:lnTo>
                  <a:pt x="1571" y="1494"/>
                </a:lnTo>
                <a:lnTo>
                  <a:pt x="1629" y="1570"/>
                </a:lnTo>
                <a:lnTo>
                  <a:pt x="1685" y="1643"/>
                </a:lnTo>
                <a:lnTo>
                  <a:pt x="1742" y="1714"/>
                </a:lnTo>
                <a:lnTo>
                  <a:pt x="1798" y="1781"/>
                </a:lnTo>
                <a:lnTo>
                  <a:pt x="1856" y="1844"/>
                </a:lnTo>
                <a:lnTo>
                  <a:pt x="1912" y="1906"/>
                </a:lnTo>
                <a:lnTo>
                  <a:pt x="1968" y="1964"/>
                </a:lnTo>
                <a:lnTo>
                  <a:pt x="2025" y="2021"/>
                </a:lnTo>
                <a:lnTo>
                  <a:pt x="2083" y="2076"/>
                </a:lnTo>
                <a:lnTo>
                  <a:pt x="2139" y="2127"/>
                </a:lnTo>
                <a:lnTo>
                  <a:pt x="2195" y="2177"/>
                </a:lnTo>
                <a:lnTo>
                  <a:pt x="2251" y="2227"/>
                </a:lnTo>
                <a:lnTo>
                  <a:pt x="2309" y="2273"/>
                </a:lnTo>
                <a:lnTo>
                  <a:pt x="2366" y="2320"/>
                </a:lnTo>
                <a:lnTo>
                  <a:pt x="2422" y="2364"/>
                </a:lnTo>
                <a:lnTo>
                  <a:pt x="2478" y="2407"/>
                </a:lnTo>
                <a:lnTo>
                  <a:pt x="2536" y="2452"/>
                </a:lnTo>
                <a:lnTo>
                  <a:pt x="2592" y="2495"/>
                </a:lnTo>
                <a:lnTo>
                  <a:pt x="2649" y="2537"/>
                </a:lnTo>
              </a:path>
            </a:pathLst>
          </a:custGeom>
          <a:noFill/>
          <a:ln w="30163">
            <a:solidFill>
              <a:srgbClr val="19FF19"/>
            </a:solidFill>
            <a:prstDash val="solid"/>
            <a:round/>
            <a:headEnd/>
            <a:tailEnd/>
          </a:ln>
        </p:spPr>
        <p:txBody>
          <a:bodyPr/>
          <a:lstStyle/>
          <a:p>
            <a:endParaRPr lang="en-US"/>
          </a:p>
        </p:txBody>
      </p:sp>
      <p:sp>
        <p:nvSpPr>
          <p:cNvPr id="76853" name="Line 53"/>
          <p:cNvSpPr>
            <a:spLocks noChangeShapeType="1"/>
          </p:cNvSpPr>
          <p:nvPr/>
        </p:nvSpPr>
        <p:spPr bwMode="auto">
          <a:xfrm flipH="1">
            <a:off x="1554163" y="5392738"/>
            <a:ext cx="7196137" cy="1587"/>
          </a:xfrm>
          <a:prstGeom prst="line">
            <a:avLst/>
          </a:prstGeom>
          <a:noFill/>
          <a:ln w="30226">
            <a:solidFill>
              <a:srgbClr val="CCFFFF"/>
            </a:solidFill>
            <a:round/>
            <a:headEnd/>
            <a:tailEnd/>
          </a:ln>
        </p:spPr>
        <p:txBody>
          <a:bodyPr/>
          <a:lstStyle/>
          <a:p>
            <a:endParaRPr lang="en-US"/>
          </a:p>
        </p:txBody>
      </p:sp>
      <p:sp>
        <p:nvSpPr>
          <p:cNvPr id="76854" name="Line 54"/>
          <p:cNvSpPr>
            <a:spLocks noChangeShapeType="1"/>
          </p:cNvSpPr>
          <p:nvPr/>
        </p:nvSpPr>
        <p:spPr bwMode="auto">
          <a:xfrm flipV="1">
            <a:off x="1554163" y="1335088"/>
            <a:ext cx="1587" cy="4057650"/>
          </a:xfrm>
          <a:prstGeom prst="line">
            <a:avLst/>
          </a:prstGeom>
          <a:noFill/>
          <a:ln w="30226">
            <a:solidFill>
              <a:srgbClr val="CCFFFF"/>
            </a:solidFill>
            <a:round/>
            <a:headEnd/>
            <a:tailEnd/>
          </a:ln>
        </p:spPr>
        <p:txBody>
          <a:bodyPr/>
          <a:lstStyle/>
          <a:p>
            <a:endParaRPr lang="en-US"/>
          </a:p>
        </p:txBody>
      </p:sp>
      <p:sp>
        <p:nvSpPr>
          <p:cNvPr id="76855" name="Rectangle 55"/>
          <p:cNvSpPr>
            <a:spLocks noChangeArrowheads="1"/>
          </p:cNvSpPr>
          <p:nvPr/>
        </p:nvSpPr>
        <p:spPr bwMode="auto">
          <a:xfrm>
            <a:off x="219075" y="6407150"/>
            <a:ext cx="2414588" cy="320675"/>
          </a:xfrm>
          <a:prstGeom prst="rect">
            <a:avLst/>
          </a:prstGeom>
          <a:noFill/>
          <a:ln w="9525">
            <a:noFill/>
            <a:miter lim="800000"/>
            <a:headEnd/>
            <a:tailEnd/>
          </a:ln>
        </p:spPr>
        <p:txBody>
          <a:bodyPr wrap="none" lIns="0" tIns="0" rIns="0" bIns="0">
            <a:spAutoFit/>
          </a:bodyPr>
          <a:lstStyle/>
          <a:p>
            <a:r>
              <a:rPr lang="en-GB" sz="2100" b="1">
                <a:solidFill>
                  <a:srgbClr val="FFFF00"/>
                </a:solidFill>
                <a:latin typeface="Arial" pitchFamily="34" charset="0"/>
              </a:rPr>
              <a:t>Doll et al BMJ 1994</a:t>
            </a:r>
            <a:endParaRPr lang="en-GB">
              <a:solidFill>
                <a:srgbClr val="FFFF00"/>
              </a:solidFill>
            </a:endParaRPr>
          </a:p>
        </p:txBody>
      </p:sp>
      <p:sp>
        <p:nvSpPr>
          <p:cNvPr id="76856" name="Line 56"/>
          <p:cNvSpPr>
            <a:spLocks noChangeShapeType="1"/>
          </p:cNvSpPr>
          <p:nvPr/>
        </p:nvSpPr>
        <p:spPr bwMode="auto">
          <a:xfrm>
            <a:off x="5508625" y="3355975"/>
            <a:ext cx="496888" cy="1588"/>
          </a:xfrm>
          <a:prstGeom prst="line">
            <a:avLst/>
          </a:prstGeom>
          <a:noFill/>
          <a:ln w="30226">
            <a:solidFill>
              <a:srgbClr val="CCFFCC"/>
            </a:solidFill>
            <a:round/>
            <a:headEnd/>
            <a:tailEnd/>
          </a:ln>
        </p:spPr>
        <p:txBody>
          <a:bodyPr/>
          <a:lstStyle/>
          <a:p>
            <a:endParaRPr lang="en-US"/>
          </a:p>
        </p:txBody>
      </p:sp>
      <p:sp>
        <p:nvSpPr>
          <p:cNvPr id="76857" name="Freeform 57"/>
          <p:cNvSpPr>
            <a:spLocks/>
          </p:cNvSpPr>
          <p:nvPr/>
        </p:nvSpPr>
        <p:spPr bwMode="auto">
          <a:xfrm>
            <a:off x="5848350" y="3265488"/>
            <a:ext cx="157163" cy="182562"/>
          </a:xfrm>
          <a:custGeom>
            <a:avLst/>
            <a:gdLst/>
            <a:ahLst/>
            <a:cxnLst>
              <a:cxn ang="0">
                <a:pos x="0" y="0"/>
              </a:cxn>
              <a:cxn ang="0">
                <a:pos x="99" y="57"/>
              </a:cxn>
              <a:cxn ang="0">
                <a:pos x="0" y="115"/>
              </a:cxn>
            </a:cxnLst>
            <a:rect l="0" t="0" r="r" b="b"/>
            <a:pathLst>
              <a:path w="99" h="115">
                <a:moveTo>
                  <a:pt x="0" y="0"/>
                </a:moveTo>
                <a:lnTo>
                  <a:pt x="99" y="57"/>
                </a:lnTo>
                <a:lnTo>
                  <a:pt x="0" y="115"/>
                </a:lnTo>
              </a:path>
            </a:pathLst>
          </a:custGeom>
          <a:noFill/>
          <a:ln w="30226">
            <a:solidFill>
              <a:srgbClr val="CCFFCC"/>
            </a:solidFill>
            <a:prstDash val="solid"/>
            <a:round/>
            <a:headEnd/>
            <a:tailEnd/>
          </a:ln>
        </p:spPr>
        <p:txBody>
          <a:bodyPr/>
          <a:lstStyle/>
          <a:p>
            <a:endParaRPr lang="en-US"/>
          </a:p>
        </p:txBody>
      </p:sp>
      <p:sp>
        <p:nvSpPr>
          <p:cNvPr id="76858" name="Rectangle 58"/>
          <p:cNvSpPr>
            <a:spLocks noChangeArrowheads="1"/>
          </p:cNvSpPr>
          <p:nvPr/>
        </p:nvSpPr>
        <p:spPr bwMode="auto">
          <a:xfrm>
            <a:off x="6332538" y="3178175"/>
            <a:ext cx="1036637" cy="288925"/>
          </a:xfrm>
          <a:prstGeom prst="rect">
            <a:avLst/>
          </a:prstGeom>
          <a:noFill/>
          <a:ln w="9525">
            <a:noFill/>
            <a:miter lim="800000"/>
            <a:headEnd/>
            <a:tailEnd/>
          </a:ln>
        </p:spPr>
        <p:txBody>
          <a:bodyPr wrap="none" lIns="0" tIns="0" rIns="0" bIns="0">
            <a:spAutoFit/>
          </a:bodyPr>
          <a:lstStyle/>
          <a:p>
            <a:r>
              <a:rPr lang="en-GB" sz="1900" b="1">
                <a:solidFill>
                  <a:srgbClr val="99FFCC"/>
                </a:solidFill>
                <a:latin typeface="Arial" pitchFamily="34" charset="0"/>
              </a:rPr>
              <a:t>7.5 years</a:t>
            </a:r>
            <a:endParaRPr lang="en-GB" b="1">
              <a:solidFill>
                <a:srgbClr val="99FFCC"/>
              </a:solidFill>
              <a:latin typeface="Arial" pitchFamily="34" charset="0"/>
            </a:endParaRPr>
          </a:p>
        </p:txBody>
      </p:sp>
      <p:sp>
        <p:nvSpPr>
          <p:cNvPr id="76859" name="Rectangle 59"/>
          <p:cNvSpPr>
            <a:spLocks noChangeArrowheads="1"/>
          </p:cNvSpPr>
          <p:nvPr/>
        </p:nvSpPr>
        <p:spPr bwMode="auto">
          <a:xfrm>
            <a:off x="2101850" y="2309813"/>
            <a:ext cx="2146300" cy="320675"/>
          </a:xfrm>
          <a:prstGeom prst="rect">
            <a:avLst/>
          </a:prstGeom>
          <a:noFill/>
          <a:ln w="9525">
            <a:noFill/>
            <a:miter lim="800000"/>
            <a:headEnd/>
            <a:tailEnd/>
          </a:ln>
        </p:spPr>
        <p:txBody>
          <a:bodyPr wrap="none" lIns="0" tIns="0" rIns="0" bIns="0">
            <a:spAutoFit/>
          </a:bodyPr>
          <a:lstStyle/>
          <a:p>
            <a:r>
              <a:rPr lang="en-GB" sz="2100" b="1">
                <a:solidFill>
                  <a:schemeClr val="accent2"/>
                </a:solidFill>
                <a:latin typeface="Arial" pitchFamily="34" charset="0"/>
              </a:rPr>
              <a:t>Current cigarette</a:t>
            </a:r>
          </a:p>
        </p:txBody>
      </p:sp>
      <p:sp>
        <p:nvSpPr>
          <p:cNvPr id="76860" name="Rectangle 60"/>
          <p:cNvSpPr>
            <a:spLocks noChangeArrowheads="1"/>
          </p:cNvSpPr>
          <p:nvPr/>
        </p:nvSpPr>
        <p:spPr bwMode="auto">
          <a:xfrm>
            <a:off x="2643188" y="2705100"/>
            <a:ext cx="1093787" cy="320675"/>
          </a:xfrm>
          <a:prstGeom prst="rect">
            <a:avLst/>
          </a:prstGeom>
          <a:noFill/>
          <a:ln w="9525">
            <a:noFill/>
            <a:miter lim="800000"/>
            <a:headEnd/>
            <a:tailEnd/>
          </a:ln>
        </p:spPr>
        <p:txBody>
          <a:bodyPr wrap="none" lIns="0" tIns="0" rIns="0" bIns="0">
            <a:spAutoFit/>
          </a:bodyPr>
          <a:lstStyle/>
          <a:p>
            <a:r>
              <a:rPr lang="en-GB" sz="2100" b="1">
                <a:solidFill>
                  <a:schemeClr val="accent2"/>
                </a:solidFill>
                <a:latin typeface="Arial" pitchFamily="34" charset="0"/>
              </a:rPr>
              <a:t>smokers</a:t>
            </a:r>
          </a:p>
        </p:txBody>
      </p:sp>
      <p:sp>
        <p:nvSpPr>
          <p:cNvPr id="76861" name="Rectangle 61"/>
          <p:cNvSpPr>
            <a:spLocks noChangeArrowheads="1"/>
          </p:cNvSpPr>
          <p:nvPr/>
        </p:nvSpPr>
        <p:spPr bwMode="auto">
          <a:xfrm>
            <a:off x="5327650" y="1158875"/>
            <a:ext cx="1819275" cy="320675"/>
          </a:xfrm>
          <a:prstGeom prst="rect">
            <a:avLst/>
          </a:prstGeom>
          <a:noFill/>
          <a:ln w="9525">
            <a:noFill/>
            <a:miter lim="800000"/>
            <a:headEnd/>
            <a:tailEnd/>
          </a:ln>
        </p:spPr>
        <p:txBody>
          <a:bodyPr wrap="none" lIns="0" tIns="0" rIns="0" bIns="0">
            <a:spAutoFit/>
          </a:bodyPr>
          <a:lstStyle/>
          <a:p>
            <a:r>
              <a:rPr lang="en-GB" sz="2100" b="1">
                <a:solidFill>
                  <a:srgbClr val="19FF19"/>
                </a:solidFill>
                <a:latin typeface="Arial" pitchFamily="34" charset="0"/>
              </a:rPr>
              <a:t>Never smoked</a:t>
            </a:r>
            <a:endParaRPr lang="en-GB"/>
          </a:p>
        </p:txBody>
      </p:sp>
      <p:sp>
        <p:nvSpPr>
          <p:cNvPr id="76862" name="Rectangle 62"/>
          <p:cNvSpPr>
            <a:spLocks noChangeArrowheads="1"/>
          </p:cNvSpPr>
          <p:nvPr/>
        </p:nvSpPr>
        <p:spPr bwMode="auto">
          <a:xfrm>
            <a:off x="5689600" y="1550988"/>
            <a:ext cx="1125538" cy="320675"/>
          </a:xfrm>
          <a:prstGeom prst="rect">
            <a:avLst/>
          </a:prstGeom>
          <a:noFill/>
          <a:ln w="9525">
            <a:noFill/>
            <a:miter lim="800000"/>
            <a:headEnd/>
            <a:tailEnd/>
          </a:ln>
        </p:spPr>
        <p:txBody>
          <a:bodyPr wrap="none" lIns="0" tIns="0" rIns="0" bIns="0">
            <a:spAutoFit/>
          </a:bodyPr>
          <a:lstStyle/>
          <a:p>
            <a:r>
              <a:rPr lang="en-GB" sz="2100" b="1">
                <a:solidFill>
                  <a:srgbClr val="19FF19"/>
                </a:solidFill>
                <a:latin typeface="Arial" pitchFamily="34" charset="0"/>
              </a:rPr>
              <a:t>regularly</a:t>
            </a:r>
            <a:endParaRPr lang="en-GB"/>
          </a:p>
        </p:txBody>
      </p:sp>
      <p:sp>
        <p:nvSpPr>
          <p:cNvPr id="76864" name="Rectangle 64"/>
          <p:cNvSpPr>
            <a:spLocks noGrp="1" noChangeArrowheads="1"/>
          </p:cNvSpPr>
          <p:nvPr>
            <p:ph type="title" idx="4294967295"/>
          </p:nvPr>
        </p:nvSpPr>
        <p:spPr bwMode="auto">
          <a:xfrm>
            <a:off x="457200" y="381000"/>
            <a:ext cx="8077200" cy="533400"/>
          </a:xfrm>
          <a:prstGeom prst="rect">
            <a:avLst/>
          </a:prstGeom>
          <a:noFill/>
          <a:ln>
            <a:miter lim="800000"/>
            <a:headEnd/>
            <a:tailEnd/>
          </a:ln>
        </p:spPr>
        <p:txBody>
          <a:bodyPr/>
          <a:lstStyle/>
          <a:p>
            <a:r>
              <a:rPr lang="en-GB" sz="3200"/>
              <a:t>Overall risk to smokers and never-smokers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ph type="title"/>
          </p:nvPr>
        </p:nvSpPr>
        <p:spPr bwMode="auto">
          <a:xfrm>
            <a:off x="685800" y="609600"/>
            <a:ext cx="8305800" cy="1143000"/>
          </a:xfrm>
          <a:noFill/>
          <a:ln>
            <a:miter lim="800000"/>
            <a:headEnd/>
            <a:tailEnd/>
          </a:ln>
        </p:spPr>
        <p:txBody>
          <a:bodyPr vert="horz" wrap="square" lIns="91440" tIns="45720" rIns="91440" bIns="45720" numCol="1" anchor="t" anchorCtr="0" compatLnSpc="1">
            <a:prstTxWarp prst="textNoShape">
              <a:avLst/>
            </a:prstTxWarp>
          </a:bodyPr>
          <a:lstStyle/>
          <a:p>
            <a:r>
              <a:rPr lang="en-GB" sz="3600"/>
              <a:t>Health benefits of smoking cessation</a:t>
            </a:r>
            <a:endParaRPr lang="en-US" sz="3600"/>
          </a:p>
        </p:txBody>
      </p:sp>
      <p:sp>
        <p:nvSpPr>
          <p:cNvPr id="59395" name="Rectangle 3"/>
          <p:cNvSpPr>
            <a:spLocks noGrp="1" noChangeArrowheads="1"/>
          </p:cNvSpPr>
          <p:nvPr>
            <p:ph type="body" idx="1"/>
          </p:nvPr>
        </p:nvSpPr>
        <p:spPr>
          <a:xfrm>
            <a:off x="685800" y="1676400"/>
            <a:ext cx="7772400" cy="4419600"/>
          </a:xfrm>
        </p:spPr>
        <p:txBody>
          <a:bodyPr/>
          <a:lstStyle/>
          <a:p>
            <a:r>
              <a:rPr lang="en-GB" sz="2800"/>
              <a:t>Increased longevity </a:t>
            </a:r>
          </a:p>
          <a:p>
            <a:r>
              <a:rPr lang="en-GB" sz="2800"/>
              <a:t>Stabilisation of lung cancer risk (but not absolute decline)</a:t>
            </a:r>
          </a:p>
          <a:p>
            <a:r>
              <a:rPr lang="en-GB" sz="2800"/>
              <a:t>Heart disease risk declines towards non-smoker level over 10 years</a:t>
            </a:r>
          </a:p>
          <a:p>
            <a:r>
              <a:rPr lang="en-GB" sz="2800"/>
              <a:t>Accelerated decline in lung function reduced</a:t>
            </a:r>
          </a:p>
          <a:p>
            <a:r>
              <a:rPr lang="en-GB" sz="2800"/>
              <a:t>Improved reproductive health</a:t>
            </a:r>
          </a:p>
          <a:p>
            <a:r>
              <a:rPr lang="en-GB" sz="2800"/>
              <a:t>Improved recovery from surgery</a:t>
            </a:r>
          </a:p>
          <a:p>
            <a:pPr>
              <a:buFontTx/>
              <a:buNone/>
            </a:pPr>
            <a:endParaRPr lang="en-US" sz="2800" u="sng"/>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ph type="title"/>
          </p:nvPr>
        </p:nvSpPr>
        <p:spPr bwMode="auto">
          <a:xfrm>
            <a:off x="685800" y="609600"/>
            <a:ext cx="7772400" cy="1143000"/>
          </a:xfrm>
          <a:noFill/>
          <a:ln cap="flat">
            <a:miter lim="800000"/>
            <a:headEnd/>
            <a:tailEnd/>
          </a:ln>
        </p:spPr>
        <p:txBody>
          <a:bodyPr vert="horz" wrap="square" lIns="91440" tIns="45720" rIns="91440" bIns="45720" numCol="1" anchor="t" anchorCtr="0" compatLnSpc="1">
            <a:prstTxWarp prst="textNoShape">
              <a:avLst/>
            </a:prstTxWarp>
          </a:bodyPr>
          <a:lstStyle/>
          <a:p>
            <a:r>
              <a:rPr lang="en-GB" sz="3600"/>
              <a:t>  Effects of quitting</a:t>
            </a:r>
          </a:p>
        </p:txBody>
      </p:sp>
      <p:sp>
        <p:nvSpPr>
          <p:cNvPr id="79875" name="Rectangle 3"/>
          <p:cNvSpPr>
            <a:spLocks noGrp="1" noChangeArrowheads="1"/>
          </p:cNvSpPr>
          <p:nvPr>
            <p:ph type="body" sz="half" idx="1"/>
          </p:nvPr>
        </p:nvSpPr>
        <p:spPr>
          <a:xfrm>
            <a:off x="304800" y="1981200"/>
            <a:ext cx="1981200" cy="4114800"/>
          </a:xfrm>
        </p:spPr>
        <p:txBody>
          <a:bodyPr/>
          <a:lstStyle/>
          <a:p>
            <a:pPr>
              <a:lnSpc>
                <a:spcPct val="90000"/>
              </a:lnSpc>
            </a:pPr>
            <a:r>
              <a:rPr lang="en-GB" sz="2400"/>
              <a:t>20 mins:</a:t>
            </a:r>
          </a:p>
          <a:p>
            <a:pPr>
              <a:lnSpc>
                <a:spcPct val="90000"/>
              </a:lnSpc>
            </a:pPr>
            <a:endParaRPr lang="en-GB" sz="2400"/>
          </a:p>
          <a:p>
            <a:pPr>
              <a:lnSpc>
                <a:spcPct val="90000"/>
              </a:lnSpc>
            </a:pPr>
            <a:r>
              <a:rPr lang="en-GB" sz="2400"/>
              <a:t>8 hours:</a:t>
            </a:r>
          </a:p>
          <a:p>
            <a:pPr>
              <a:lnSpc>
                <a:spcPct val="90000"/>
              </a:lnSpc>
            </a:pPr>
            <a:endParaRPr lang="en-GB" sz="2400"/>
          </a:p>
          <a:p>
            <a:pPr>
              <a:lnSpc>
                <a:spcPct val="90000"/>
              </a:lnSpc>
            </a:pPr>
            <a:r>
              <a:rPr lang="en-GB" sz="2400"/>
              <a:t>24 hours:</a:t>
            </a:r>
          </a:p>
          <a:p>
            <a:pPr>
              <a:lnSpc>
                <a:spcPct val="90000"/>
              </a:lnSpc>
            </a:pPr>
            <a:endParaRPr lang="en-GB" sz="2400"/>
          </a:p>
          <a:p>
            <a:pPr>
              <a:lnSpc>
                <a:spcPct val="90000"/>
              </a:lnSpc>
            </a:pPr>
            <a:r>
              <a:rPr lang="en-GB" sz="2400"/>
              <a:t>48 hours:</a:t>
            </a:r>
          </a:p>
          <a:p>
            <a:pPr>
              <a:lnSpc>
                <a:spcPct val="90000"/>
              </a:lnSpc>
            </a:pPr>
            <a:endParaRPr lang="en-GB" sz="2400"/>
          </a:p>
          <a:p>
            <a:pPr>
              <a:lnSpc>
                <a:spcPct val="90000"/>
              </a:lnSpc>
            </a:pPr>
            <a:r>
              <a:rPr lang="en-GB" sz="2400"/>
              <a:t>72 hours:</a:t>
            </a:r>
          </a:p>
          <a:p>
            <a:pPr>
              <a:lnSpc>
                <a:spcPct val="90000"/>
              </a:lnSpc>
              <a:buFontTx/>
              <a:buNone/>
            </a:pPr>
            <a:r>
              <a:rPr lang="en-GB" sz="2400"/>
              <a:t> </a:t>
            </a:r>
          </a:p>
        </p:txBody>
      </p:sp>
      <p:sp>
        <p:nvSpPr>
          <p:cNvPr id="79876" name="Rectangle 4"/>
          <p:cNvSpPr>
            <a:spLocks noGrp="1" noChangeArrowheads="1"/>
          </p:cNvSpPr>
          <p:nvPr>
            <p:ph type="body" sz="half" idx="2"/>
          </p:nvPr>
        </p:nvSpPr>
        <p:spPr>
          <a:xfrm>
            <a:off x="2286000" y="1981200"/>
            <a:ext cx="6172200" cy="4114800"/>
          </a:xfrm>
        </p:spPr>
        <p:txBody>
          <a:bodyPr/>
          <a:lstStyle/>
          <a:p>
            <a:pPr>
              <a:buFontTx/>
              <a:buNone/>
            </a:pPr>
            <a:r>
              <a:rPr lang="en-GB" sz="2400"/>
              <a:t>blood pressure and pulse rate return to normal</a:t>
            </a:r>
          </a:p>
          <a:p>
            <a:pPr>
              <a:buFontTx/>
              <a:buNone/>
            </a:pPr>
            <a:r>
              <a:rPr lang="en-GB" sz="2400"/>
              <a:t>blood nicotine &amp; CO halved, oxygen back to normal</a:t>
            </a:r>
          </a:p>
          <a:p>
            <a:pPr>
              <a:buFontTx/>
              <a:buNone/>
            </a:pPr>
            <a:r>
              <a:rPr lang="en-GB" sz="2400"/>
              <a:t>CO eliminated; lungs start to clear mucus etc. </a:t>
            </a:r>
          </a:p>
          <a:p>
            <a:pPr>
              <a:buFontTx/>
              <a:buNone/>
            </a:pPr>
            <a:r>
              <a:rPr lang="en-GB" sz="2400"/>
              <a:t>nicotine eliminated; senses of taste &amp; smell much improved. </a:t>
            </a:r>
          </a:p>
          <a:p>
            <a:pPr>
              <a:buFontTx/>
              <a:buNone/>
            </a:pPr>
            <a:r>
              <a:rPr lang="en-GB" sz="2400"/>
              <a:t>breathing easier; bronchial tubes begin to relax; energy levels increase</a:t>
            </a:r>
          </a:p>
        </p:txBody>
      </p:sp>
      <p:sp>
        <p:nvSpPr>
          <p:cNvPr id="79878" name="Text Box 6"/>
          <p:cNvSpPr txBox="1">
            <a:spLocks noChangeArrowheads="1"/>
          </p:cNvSpPr>
          <p:nvPr/>
        </p:nvSpPr>
        <p:spPr bwMode="auto">
          <a:xfrm>
            <a:off x="381000" y="6248400"/>
            <a:ext cx="3886200" cy="366713"/>
          </a:xfrm>
          <a:prstGeom prst="rect">
            <a:avLst/>
          </a:prstGeom>
          <a:noFill/>
          <a:ln w="12700" cap="sq">
            <a:noFill/>
            <a:miter lim="800000"/>
            <a:headEnd type="none" w="sm" len="sm"/>
            <a:tailEnd type="none" w="sm" len="sm"/>
          </a:ln>
          <a:effectLst/>
        </p:spPr>
        <p:txBody>
          <a:bodyPr>
            <a:spAutoFit/>
          </a:bodyPr>
          <a:lstStyle/>
          <a:p>
            <a:pPr>
              <a:spcBef>
                <a:spcPct val="50000"/>
              </a:spcBef>
            </a:pPr>
            <a:r>
              <a:rPr lang="en-GB" sz="1800">
                <a:latin typeface="Arial" pitchFamily="34" charset="0"/>
              </a:rPr>
              <a:t>Source: Health Education Authority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ChangeArrowheads="1"/>
          </p:cNvSpPr>
          <p:nvPr>
            <p:ph type="title"/>
          </p:nvPr>
        </p:nvSpPr>
        <p:spPr bwMode="auto">
          <a:xfrm>
            <a:off x="685800" y="609600"/>
            <a:ext cx="7772400" cy="1143000"/>
          </a:xfrm>
          <a:noFill/>
          <a:ln cap="flat">
            <a:miter lim="800000"/>
            <a:headEnd/>
            <a:tailEnd/>
          </a:ln>
        </p:spPr>
        <p:txBody>
          <a:bodyPr vert="horz" wrap="square" lIns="91440" tIns="45720" rIns="91440" bIns="45720" numCol="1" anchor="t" anchorCtr="0" compatLnSpc="1">
            <a:prstTxWarp prst="textNoShape">
              <a:avLst/>
            </a:prstTxWarp>
          </a:bodyPr>
          <a:lstStyle/>
          <a:p>
            <a:r>
              <a:rPr lang="en-GB" sz="3600"/>
              <a:t>  Effects of quitting</a:t>
            </a:r>
          </a:p>
        </p:txBody>
      </p:sp>
      <p:sp>
        <p:nvSpPr>
          <p:cNvPr id="82947" name="Rectangle 3"/>
          <p:cNvSpPr>
            <a:spLocks noGrp="1" noChangeArrowheads="1"/>
          </p:cNvSpPr>
          <p:nvPr>
            <p:ph type="body" sz="half" idx="1"/>
          </p:nvPr>
        </p:nvSpPr>
        <p:spPr>
          <a:xfrm>
            <a:off x="304800" y="2057400"/>
            <a:ext cx="2514600" cy="3581400"/>
          </a:xfrm>
        </p:spPr>
        <p:txBody>
          <a:bodyPr/>
          <a:lstStyle/>
          <a:p>
            <a:pPr>
              <a:lnSpc>
                <a:spcPct val="90000"/>
              </a:lnSpc>
            </a:pPr>
            <a:r>
              <a:rPr lang="en-GB"/>
              <a:t>2-12 weeks: </a:t>
            </a:r>
          </a:p>
          <a:p>
            <a:pPr>
              <a:lnSpc>
                <a:spcPct val="90000"/>
              </a:lnSpc>
            </a:pPr>
            <a:r>
              <a:rPr lang="en-GB"/>
              <a:t>3-9 months:</a:t>
            </a:r>
          </a:p>
          <a:p>
            <a:pPr>
              <a:lnSpc>
                <a:spcPct val="90000"/>
              </a:lnSpc>
            </a:pPr>
            <a:endParaRPr lang="en-GB"/>
          </a:p>
          <a:p>
            <a:pPr>
              <a:lnSpc>
                <a:spcPct val="90000"/>
              </a:lnSpc>
            </a:pPr>
            <a:r>
              <a:rPr lang="en-GB"/>
              <a:t>5 years:</a:t>
            </a:r>
          </a:p>
          <a:p>
            <a:pPr>
              <a:lnSpc>
                <a:spcPct val="90000"/>
              </a:lnSpc>
            </a:pPr>
            <a:r>
              <a:rPr lang="en-GB"/>
              <a:t>10 years:</a:t>
            </a:r>
          </a:p>
          <a:p>
            <a:pPr>
              <a:lnSpc>
                <a:spcPct val="90000"/>
              </a:lnSpc>
            </a:pPr>
            <a:endParaRPr lang="en-GB"/>
          </a:p>
          <a:p>
            <a:pPr>
              <a:lnSpc>
                <a:spcPct val="90000"/>
              </a:lnSpc>
              <a:buFontTx/>
              <a:buNone/>
            </a:pPr>
            <a:r>
              <a:rPr lang="en-GB"/>
              <a:t>  </a:t>
            </a:r>
          </a:p>
        </p:txBody>
      </p:sp>
      <p:sp>
        <p:nvSpPr>
          <p:cNvPr id="82948" name="Rectangle 4"/>
          <p:cNvSpPr>
            <a:spLocks noGrp="1" noChangeArrowheads="1"/>
          </p:cNvSpPr>
          <p:nvPr>
            <p:ph type="body" sz="half" idx="2"/>
          </p:nvPr>
        </p:nvSpPr>
        <p:spPr>
          <a:xfrm>
            <a:off x="2819400" y="1981200"/>
            <a:ext cx="6019800" cy="4114800"/>
          </a:xfrm>
        </p:spPr>
        <p:txBody>
          <a:bodyPr/>
          <a:lstStyle/>
          <a:p>
            <a:pPr>
              <a:buFontTx/>
              <a:buNone/>
            </a:pPr>
            <a:r>
              <a:rPr lang="en-GB"/>
              <a:t>circulation improves.</a:t>
            </a:r>
          </a:p>
          <a:p>
            <a:pPr>
              <a:buFontTx/>
              <a:buNone/>
            </a:pPr>
            <a:r>
              <a:rPr lang="en-GB"/>
              <a:t>lung function increased by &lt;10%; coughs, wheezing decrease</a:t>
            </a:r>
          </a:p>
          <a:p>
            <a:pPr>
              <a:buFontTx/>
              <a:buNone/>
            </a:pPr>
            <a:r>
              <a:rPr lang="en-GB"/>
              <a:t>risk of heart attack halved. : </a:t>
            </a:r>
          </a:p>
          <a:p>
            <a:pPr>
              <a:buFontTx/>
              <a:buNone/>
            </a:pPr>
            <a:r>
              <a:rPr lang="en-GB"/>
              <a:t>risk of lung cancer halved compared to continued smoking; </a:t>
            </a:r>
          </a:p>
          <a:p>
            <a:pPr>
              <a:buFontTx/>
              <a:buNone/>
            </a:pPr>
            <a:r>
              <a:rPr lang="en-GB"/>
              <a:t>   risk of heart attack equal to never-smoker’s.</a:t>
            </a:r>
          </a:p>
        </p:txBody>
      </p:sp>
      <p:sp>
        <p:nvSpPr>
          <p:cNvPr id="82950" name="Text Box 6"/>
          <p:cNvSpPr txBox="1">
            <a:spLocks noChangeArrowheads="1"/>
          </p:cNvSpPr>
          <p:nvPr/>
        </p:nvSpPr>
        <p:spPr bwMode="auto">
          <a:xfrm>
            <a:off x="381000" y="6248400"/>
            <a:ext cx="3886200" cy="366713"/>
          </a:xfrm>
          <a:prstGeom prst="rect">
            <a:avLst/>
          </a:prstGeom>
          <a:noFill/>
          <a:ln w="12700" cap="sq">
            <a:noFill/>
            <a:miter lim="800000"/>
            <a:headEnd type="none" w="sm" len="sm"/>
            <a:tailEnd type="none" w="sm" len="sm"/>
          </a:ln>
          <a:effectLst/>
        </p:spPr>
        <p:txBody>
          <a:bodyPr>
            <a:spAutoFit/>
          </a:bodyPr>
          <a:lstStyle/>
          <a:p>
            <a:pPr>
              <a:spcBef>
                <a:spcPct val="50000"/>
              </a:spcBef>
            </a:pPr>
            <a:r>
              <a:rPr lang="en-GB" sz="1800">
                <a:latin typeface="Arial" pitchFamily="34" charset="0"/>
              </a:rPr>
              <a:t>Source: Health Education Authority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ph type="title"/>
          </p:nvPr>
        </p:nvSpPr>
        <p:spPr bwMode="auto">
          <a:xfrm>
            <a:off x="685800" y="609600"/>
            <a:ext cx="8305800" cy="1143000"/>
          </a:xfrm>
          <a:noFill/>
          <a:ln cap="flat">
            <a:miter lim="800000"/>
            <a:headEnd/>
            <a:tailEnd/>
          </a:ln>
        </p:spPr>
        <p:txBody>
          <a:bodyPr vert="horz" wrap="square" lIns="91440" tIns="45720" rIns="91440" bIns="45720" numCol="1" anchor="t" anchorCtr="0" compatLnSpc="1">
            <a:prstTxWarp prst="textNoShape">
              <a:avLst/>
            </a:prstTxWarp>
          </a:bodyPr>
          <a:lstStyle/>
          <a:p>
            <a:r>
              <a:rPr lang="en-GB" sz="3600"/>
              <a:t>Effects of cessation on total mortality</a:t>
            </a:r>
          </a:p>
        </p:txBody>
      </p:sp>
      <p:sp>
        <p:nvSpPr>
          <p:cNvPr id="64515" name="Rectangle 3"/>
          <p:cNvSpPr>
            <a:spLocks noGrp="1" noChangeArrowheads="1"/>
          </p:cNvSpPr>
          <p:nvPr>
            <p:ph type="body" idx="1"/>
          </p:nvPr>
        </p:nvSpPr>
        <p:spPr/>
        <p:txBody>
          <a:bodyPr/>
          <a:lstStyle/>
          <a:p>
            <a:pPr>
              <a:lnSpc>
                <a:spcPct val="90000"/>
              </a:lnSpc>
            </a:pPr>
            <a:r>
              <a:rPr lang="en-GB" sz="2800"/>
              <a:t>One half of all cigarette smokers will be killed by smoking (BMJ 1994;309:901-11)</a:t>
            </a:r>
          </a:p>
          <a:p>
            <a:pPr>
              <a:lnSpc>
                <a:spcPct val="90000"/>
              </a:lnSpc>
            </a:pPr>
            <a:r>
              <a:rPr lang="en-GB" sz="2800"/>
              <a:t>Those who stop smoking before 35 years of age avoid almost all of the excess risk</a:t>
            </a:r>
          </a:p>
          <a:p>
            <a:pPr>
              <a:lnSpc>
                <a:spcPct val="90000"/>
              </a:lnSpc>
            </a:pPr>
            <a:r>
              <a:rPr lang="en-GB" sz="2800"/>
              <a:t>Between the ages of 35 and 69, 41% of smokers will die compared with 20% of </a:t>
            </a:r>
            <a:br>
              <a:rPr lang="en-GB" sz="2800"/>
            </a:br>
            <a:r>
              <a:rPr lang="en-GB" sz="2800"/>
              <a:t>non-smokers</a:t>
            </a:r>
          </a:p>
          <a:p>
            <a:pPr>
              <a:lnSpc>
                <a:spcPct val="90000"/>
              </a:lnSpc>
            </a:pPr>
            <a:r>
              <a:rPr lang="en-GB" sz="2800"/>
              <a:t>For every five smokers that quit before middle age, one avoids premature death</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571" name="Group 203"/>
          <p:cNvGrpSpPr>
            <a:grpSpLocks/>
          </p:cNvGrpSpPr>
          <p:nvPr/>
        </p:nvGrpSpPr>
        <p:grpSpPr bwMode="auto">
          <a:xfrm>
            <a:off x="365125" y="1085850"/>
            <a:ext cx="3938588" cy="2516188"/>
            <a:chOff x="230" y="684"/>
            <a:chExt cx="2481" cy="1585"/>
          </a:xfrm>
        </p:grpSpPr>
        <p:sp>
          <p:nvSpPr>
            <p:cNvPr id="58371" name="Line 3"/>
            <p:cNvSpPr>
              <a:spLocks noChangeShapeType="1"/>
            </p:cNvSpPr>
            <p:nvPr/>
          </p:nvSpPr>
          <p:spPr bwMode="auto">
            <a:xfrm flipV="1">
              <a:off x="867" y="1909"/>
              <a:ext cx="1" cy="31"/>
            </a:xfrm>
            <a:prstGeom prst="line">
              <a:avLst/>
            </a:prstGeom>
            <a:noFill/>
            <a:ln w="7938">
              <a:solidFill>
                <a:srgbClr val="000000"/>
              </a:solidFill>
              <a:round/>
              <a:headEnd/>
              <a:tailEnd/>
            </a:ln>
          </p:spPr>
          <p:txBody>
            <a:bodyPr/>
            <a:lstStyle/>
            <a:p>
              <a:endParaRPr lang="en-US"/>
            </a:p>
          </p:txBody>
        </p:sp>
        <p:sp>
          <p:nvSpPr>
            <p:cNvPr id="58372" name="Line 4"/>
            <p:cNvSpPr>
              <a:spLocks noChangeShapeType="1"/>
            </p:cNvSpPr>
            <p:nvPr/>
          </p:nvSpPr>
          <p:spPr bwMode="auto">
            <a:xfrm flipV="1">
              <a:off x="1315" y="1909"/>
              <a:ext cx="1" cy="31"/>
            </a:xfrm>
            <a:prstGeom prst="line">
              <a:avLst/>
            </a:prstGeom>
            <a:noFill/>
            <a:ln w="7938">
              <a:solidFill>
                <a:srgbClr val="000000"/>
              </a:solidFill>
              <a:round/>
              <a:headEnd/>
              <a:tailEnd/>
            </a:ln>
          </p:spPr>
          <p:txBody>
            <a:bodyPr/>
            <a:lstStyle/>
            <a:p>
              <a:endParaRPr lang="en-US"/>
            </a:p>
          </p:txBody>
        </p:sp>
        <p:sp>
          <p:nvSpPr>
            <p:cNvPr id="58373" name="Line 5"/>
            <p:cNvSpPr>
              <a:spLocks noChangeShapeType="1"/>
            </p:cNvSpPr>
            <p:nvPr/>
          </p:nvSpPr>
          <p:spPr bwMode="auto">
            <a:xfrm flipV="1">
              <a:off x="1763" y="1909"/>
              <a:ext cx="1" cy="31"/>
            </a:xfrm>
            <a:prstGeom prst="line">
              <a:avLst/>
            </a:prstGeom>
            <a:noFill/>
            <a:ln w="7938">
              <a:solidFill>
                <a:srgbClr val="000000"/>
              </a:solidFill>
              <a:round/>
              <a:headEnd/>
              <a:tailEnd/>
            </a:ln>
          </p:spPr>
          <p:txBody>
            <a:bodyPr/>
            <a:lstStyle/>
            <a:p>
              <a:endParaRPr lang="en-US"/>
            </a:p>
          </p:txBody>
        </p:sp>
        <p:sp>
          <p:nvSpPr>
            <p:cNvPr id="58374" name="Line 6"/>
            <p:cNvSpPr>
              <a:spLocks noChangeShapeType="1"/>
            </p:cNvSpPr>
            <p:nvPr/>
          </p:nvSpPr>
          <p:spPr bwMode="auto">
            <a:xfrm flipV="1">
              <a:off x="2211" y="1909"/>
              <a:ext cx="1" cy="31"/>
            </a:xfrm>
            <a:prstGeom prst="line">
              <a:avLst/>
            </a:prstGeom>
            <a:noFill/>
            <a:ln w="7938">
              <a:solidFill>
                <a:srgbClr val="000000"/>
              </a:solidFill>
              <a:round/>
              <a:headEnd/>
              <a:tailEnd/>
            </a:ln>
          </p:spPr>
          <p:txBody>
            <a:bodyPr/>
            <a:lstStyle/>
            <a:p>
              <a:endParaRPr lang="en-US"/>
            </a:p>
          </p:txBody>
        </p:sp>
        <p:sp>
          <p:nvSpPr>
            <p:cNvPr id="58375" name="Line 7"/>
            <p:cNvSpPr>
              <a:spLocks noChangeShapeType="1"/>
            </p:cNvSpPr>
            <p:nvPr/>
          </p:nvSpPr>
          <p:spPr bwMode="auto">
            <a:xfrm flipV="1">
              <a:off x="2659" y="1909"/>
              <a:ext cx="1" cy="31"/>
            </a:xfrm>
            <a:prstGeom prst="line">
              <a:avLst/>
            </a:prstGeom>
            <a:noFill/>
            <a:ln w="7938">
              <a:solidFill>
                <a:srgbClr val="000000"/>
              </a:solidFill>
              <a:round/>
              <a:headEnd/>
              <a:tailEnd/>
            </a:ln>
          </p:spPr>
          <p:txBody>
            <a:bodyPr/>
            <a:lstStyle/>
            <a:p>
              <a:endParaRPr lang="en-US"/>
            </a:p>
          </p:txBody>
        </p:sp>
        <p:sp>
          <p:nvSpPr>
            <p:cNvPr id="58376" name="Rectangle 8"/>
            <p:cNvSpPr>
              <a:spLocks noChangeArrowheads="1"/>
            </p:cNvSpPr>
            <p:nvPr/>
          </p:nvSpPr>
          <p:spPr bwMode="auto">
            <a:xfrm>
              <a:off x="797" y="1983"/>
              <a:ext cx="98" cy="106"/>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40</a:t>
              </a:r>
              <a:endParaRPr lang="en-GB">
                <a:solidFill>
                  <a:srgbClr val="FFFF00"/>
                </a:solidFill>
              </a:endParaRPr>
            </a:p>
          </p:txBody>
        </p:sp>
        <p:sp>
          <p:nvSpPr>
            <p:cNvPr id="58377" name="Rectangle 9"/>
            <p:cNvSpPr>
              <a:spLocks noChangeArrowheads="1"/>
            </p:cNvSpPr>
            <p:nvPr/>
          </p:nvSpPr>
          <p:spPr bwMode="auto">
            <a:xfrm>
              <a:off x="1245" y="1983"/>
              <a:ext cx="98" cy="106"/>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55</a:t>
              </a:r>
              <a:endParaRPr lang="en-GB">
                <a:solidFill>
                  <a:srgbClr val="FFFF00"/>
                </a:solidFill>
              </a:endParaRPr>
            </a:p>
          </p:txBody>
        </p:sp>
        <p:sp>
          <p:nvSpPr>
            <p:cNvPr id="58378" name="Rectangle 10"/>
            <p:cNvSpPr>
              <a:spLocks noChangeArrowheads="1"/>
            </p:cNvSpPr>
            <p:nvPr/>
          </p:nvSpPr>
          <p:spPr bwMode="auto">
            <a:xfrm>
              <a:off x="1693" y="1983"/>
              <a:ext cx="98" cy="106"/>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70</a:t>
              </a:r>
              <a:endParaRPr lang="en-GB">
                <a:solidFill>
                  <a:srgbClr val="FFFF00"/>
                </a:solidFill>
              </a:endParaRPr>
            </a:p>
          </p:txBody>
        </p:sp>
        <p:sp>
          <p:nvSpPr>
            <p:cNvPr id="58379" name="Rectangle 11"/>
            <p:cNvSpPr>
              <a:spLocks noChangeArrowheads="1"/>
            </p:cNvSpPr>
            <p:nvPr/>
          </p:nvSpPr>
          <p:spPr bwMode="auto">
            <a:xfrm>
              <a:off x="2141" y="1983"/>
              <a:ext cx="98" cy="106"/>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85</a:t>
              </a:r>
              <a:endParaRPr lang="en-GB">
                <a:solidFill>
                  <a:srgbClr val="FFFF00"/>
                </a:solidFill>
              </a:endParaRPr>
            </a:p>
          </p:txBody>
        </p:sp>
        <p:sp>
          <p:nvSpPr>
            <p:cNvPr id="58380" name="Rectangle 12"/>
            <p:cNvSpPr>
              <a:spLocks noChangeArrowheads="1"/>
            </p:cNvSpPr>
            <p:nvPr/>
          </p:nvSpPr>
          <p:spPr bwMode="auto">
            <a:xfrm>
              <a:off x="2564" y="1983"/>
              <a:ext cx="147" cy="106"/>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100</a:t>
              </a:r>
              <a:endParaRPr lang="en-GB">
                <a:solidFill>
                  <a:srgbClr val="FFFF00"/>
                </a:solidFill>
              </a:endParaRPr>
            </a:p>
          </p:txBody>
        </p:sp>
        <p:sp>
          <p:nvSpPr>
            <p:cNvPr id="58381" name="Rectangle 13"/>
            <p:cNvSpPr>
              <a:spLocks noChangeArrowheads="1"/>
            </p:cNvSpPr>
            <p:nvPr/>
          </p:nvSpPr>
          <p:spPr bwMode="auto">
            <a:xfrm>
              <a:off x="1658" y="2135"/>
              <a:ext cx="211" cy="134"/>
            </a:xfrm>
            <a:prstGeom prst="rect">
              <a:avLst/>
            </a:prstGeom>
            <a:noFill/>
            <a:ln w="9525">
              <a:noFill/>
              <a:miter lim="800000"/>
              <a:headEnd/>
              <a:tailEnd/>
            </a:ln>
          </p:spPr>
          <p:txBody>
            <a:bodyPr wrap="none" lIns="0" tIns="0" rIns="0" bIns="0">
              <a:spAutoFit/>
            </a:bodyPr>
            <a:lstStyle/>
            <a:p>
              <a:r>
                <a:rPr lang="en-GB" sz="1400" b="1">
                  <a:solidFill>
                    <a:srgbClr val="FFFF00"/>
                  </a:solidFill>
                  <a:latin typeface="Arial" pitchFamily="34" charset="0"/>
                </a:rPr>
                <a:t>Age</a:t>
              </a:r>
              <a:endParaRPr lang="en-GB">
                <a:solidFill>
                  <a:srgbClr val="FFFF00"/>
                </a:solidFill>
              </a:endParaRPr>
            </a:p>
          </p:txBody>
        </p:sp>
        <p:sp>
          <p:nvSpPr>
            <p:cNvPr id="58382" name="Line 14"/>
            <p:cNvSpPr>
              <a:spLocks noChangeShapeType="1"/>
            </p:cNvSpPr>
            <p:nvPr/>
          </p:nvSpPr>
          <p:spPr bwMode="auto">
            <a:xfrm>
              <a:off x="642" y="1940"/>
              <a:ext cx="33" cy="1"/>
            </a:xfrm>
            <a:prstGeom prst="line">
              <a:avLst/>
            </a:prstGeom>
            <a:noFill/>
            <a:ln w="7938">
              <a:solidFill>
                <a:srgbClr val="000000"/>
              </a:solidFill>
              <a:round/>
              <a:headEnd/>
              <a:tailEnd/>
            </a:ln>
          </p:spPr>
          <p:txBody>
            <a:bodyPr/>
            <a:lstStyle/>
            <a:p>
              <a:endParaRPr lang="en-US"/>
            </a:p>
          </p:txBody>
        </p:sp>
        <p:sp>
          <p:nvSpPr>
            <p:cNvPr id="58383" name="Line 15"/>
            <p:cNvSpPr>
              <a:spLocks noChangeShapeType="1"/>
            </p:cNvSpPr>
            <p:nvPr/>
          </p:nvSpPr>
          <p:spPr bwMode="auto">
            <a:xfrm>
              <a:off x="642" y="1697"/>
              <a:ext cx="33" cy="1"/>
            </a:xfrm>
            <a:prstGeom prst="line">
              <a:avLst/>
            </a:prstGeom>
            <a:noFill/>
            <a:ln w="7938">
              <a:solidFill>
                <a:srgbClr val="000000"/>
              </a:solidFill>
              <a:round/>
              <a:headEnd/>
              <a:tailEnd/>
            </a:ln>
          </p:spPr>
          <p:txBody>
            <a:bodyPr/>
            <a:lstStyle/>
            <a:p>
              <a:endParaRPr lang="en-US"/>
            </a:p>
          </p:txBody>
        </p:sp>
        <p:sp>
          <p:nvSpPr>
            <p:cNvPr id="58384" name="Line 16"/>
            <p:cNvSpPr>
              <a:spLocks noChangeShapeType="1"/>
            </p:cNvSpPr>
            <p:nvPr/>
          </p:nvSpPr>
          <p:spPr bwMode="auto">
            <a:xfrm>
              <a:off x="642" y="1454"/>
              <a:ext cx="33" cy="1"/>
            </a:xfrm>
            <a:prstGeom prst="line">
              <a:avLst/>
            </a:prstGeom>
            <a:noFill/>
            <a:ln w="7938">
              <a:solidFill>
                <a:srgbClr val="000000"/>
              </a:solidFill>
              <a:round/>
              <a:headEnd/>
              <a:tailEnd/>
            </a:ln>
          </p:spPr>
          <p:txBody>
            <a:bodyPr/>
            <a:lstStyle/>
            <a:p>
              <a:endParaRPr lang="en-US"/>
            </a:p>
          </p:txBody>
        </p:sp>
        <p:sp>
          <p:nvSpPr>
            <p:cNvPr id="58385" name="Line 17"/>
            <p:cNvSpPr>
              <a:spLocks noChangeShapeType="1"/>
            </p:cNvSpPr>
            <p:nvPr/>
          </p:nvSpPr>
          <p:spPr bwMode="auto">
            <a:xfrm>
              <a:off x="642" y="1211"/>
              <a:ext cx="33" cy="1"/>
            </a:xfrm>
            <a:prstGeom prst="line">
              <a:avLst/>
            </a:prstGeom>
            <a:noFill/>
            <a:ln w="7938">
              <a:solidFill>
                <a:srgbClr val="000000"/>
              </a:solidFill>
              <a:round/>
              <a:headEnd/>
              <a:tailEnd/>
            </a:ln>
          </p:spPr>
          <p:txBody>
            <a:bodyPr/>
            <a:lstStyle/>
            <a:p>
              <a:endParaRPr lang="en-US"/>
            </a:p>
          </p:txBody>
        </p:sp>
        <p:sp>
          <p:nvSpPr>
            <p:cNvPr id="58386" name="Line 18"/>
            <p:cNvSpPr>
              <a:spLocks noChangeShapeType="1"/>
            </p:cNvSpPr>
            <p:nvPr/>
          </p:nvSpPr>
          <p:spPr bwMode="auto">
            <a:xfrm>
              <a:off x="642" y="967"/>
              <a:ext cx="33" cy="1"/>
            </a:xfrm>
            <a:prstGeom prst="line">
              <a:avLst/>
            </a:prstGeom>
            <a:noFill/>
            <a:ln w="7938">
              <a:solidFill>
                <a:srgbClr val="000000"/>
              </a:solidFill>
              <a:round/>
              <a:headEnd/>
              <a:tailEnd/>
            </a:ln>
          </p:spPr>
          <p:txBody>
            <a:bodyPr/>
            <a:lstStyle/>
            <a:p>
              <a:endParaRPr lang="en-US"/>
            </a:p>
          </p:txBody>
        </p:sp>
        <p:sp>
          <p:nvSpPr>
            <p:cNvPr id="58387" name="Line 19"/>
            <p:cNvSpPr>
              <a:spLocks noChangeShapeType="1"/>
            </p:cNvSpPr>
            <p:nvPr/>
          </p:nvSpPr>
          <p:spPr bwMode="auto">
            <a:xfrm>
              <a:off x="642" y="724"/>
              <a:ext cx="33" cy="1"/>
            </a:xfrm>
            <a:prstGeom prst="line">
              <a:avLst/>
            </a:prstGeom>
            <a:noFill/>
            <a:ln w="7938">
              <a:solidFill>
                <a:srgbClr val="000000"/>
              </a:solidFill>
              <a:round/>
              <a:headEnd/>
              <a:tailEnd/>
            </a:ln>
          </p:spPr>
          <p:txBody>
            <a:bodyPr/>
            <a:lstStyle/>
            <a:p>
              <a:endParaRPr lang="en-US"/>
            </a:p>
          </p:txBody>
        </p:sp>
        <p:sp>
          <p:nvSpPr>
            <p:cNvPr id="58388" name="Rectangle 20"/>
            <p:cNvSpPr>
              <a:spLocks noChangeArrowheads="1"/>
            </p:cNvSpPr>
            <p:nvPr/>
          </p:nvSpPr>
          <p:spPr bwMode="auto">
            <a:xfrm>
              <a:off x="493" y="1899"/>
              <a:ext cx="49" cy="106"/>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0</a:t>
              </a:r>
              <a:endParaRPr lang="en-GB">
                <a:solidFill>
                  <a:srgbClr val="FFFF00"/>
                </a:solidFill>
              </a:endParaRPr>
            </a:p>
          </p:txBody>
        </p:sp>
        <p:sp>
          <p:nvSpPr>
            <p:cNvPr id="58389" name="Rectangle 21"/>
            <p:cNvSpPr>
              <a:spLocks noChangeArrowheads="1"/>
            </p:cNvSpPr>
            <p:nvPr/>
          </p:nvSpPr>
          <p:spPr bwMode="auto">
            <a:xfrm>
              <a:off x="443" y="1656"/>
              <a:ext cx="98" cy="106"/>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20</a:t>
              </a:r>
              <a:endParaRPr lang="en-GB">
                <a:solidFill>
                  <a:srgbClr val="FFFF00"/>
                </a:solidFill>
              </a:endParaRPr>
            </a:p>
          </p:txBody>
        </p:sp>
        <p:sp>
          <p:nvSpPr>
            <p:cNvPr id="58390" name="Rectangle 22"/>
            <p:cNvSpPr>
              <a:spLocks noChangeArrowheads="1"/>
            </p:cNvSpPr>
            <p:nvPr/>
          </p:nvSpPr>
          <p:spPr bwMode="auto">
            <a:xfrm>
              <a:off x="443" y="1413"/>
              <a:ext cx="98" cy="106"/>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40</a:t>
              </a:r>
              <a:endParaRPr lang="en-GB">
                <a:solidFill>
                  <a:srgbClr val="FFFF00"/>
                </a:solidFill>
              </a:endParaRPr>
            </a:p>
          </p:txBody>
        </p:sp>
        <p:sp>
          <p:nvSpPr>
            <p:cNvPr id="58391" name="Rectangle 23"/>
            <p:cNvSpPr>
              <a:spLocks noChangeArrowheads="1"/>
            </p:cNvSpPr>
            <p:nvPr/>
          </p:nvSpPr>
          <p:spPr bwMode="auto">
            <a:xfrm>
              <a:off x="443" y="1170"/>
              <a:ext cx="98" cy="106"/>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60</a:t>
              </a:r>
              <a:endParaRPr lang="en-GB">
                <a:solidFill>
                  <a:srgbClr val="FFFF00"/>
                </a:solidFill>
              </a:endParaRPr>
            </a:p>
          </p:txBody>
        </p:sp>
        <p:sp>
          <p:nvSpPr>
            <p:cNvPr id="58392" name="Rectangle 24"/>
            <p:cNvSpPr>
              <a:spLocks noChangeArrowheads="1"/>
            </p:cNvSpPr>
            <p:nvPr/>
          </p:nvSpPr>
          <p:spPr bwMode="auto">
            <a:xfrm>
              <a:off x="443" y="927"/>
              <a:ext cx="98" cy="106"/>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80</a:t>
              </a:r>
              <a:endParaRPr lang="en-GB">
                <a:solidFill>
                  <a:srgbClr val="FFFF00"/>
                </a:solidFill>
              </a:endParaRPr>
            </a:p>
          </p:txBody>
        </p:sp>
        <p:sp>
          <p:nvSpPr>
            <p:cNvPr id="58393" name="Rectangle 25"/>
            <p:cNvSpPr>
              <a:spLocks noChangeArrowheads="1"/>
            </p:cNvSpPr>
            <p:nvPr/>
          </p:nvSpPr>
          <p:spPr bwMode="auto">
            <a:xfrm>
              <a:off x="394" y="684"/>
              <a:ext cx="147" cy="106"/>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100</a:t>
              </a:r>
              <a:endParaRPr lang="en-GB">
                <a:solidFill>
                  <a:srgbClr val="FFFF00"/>
                </a:solidFill>
              </a:endParaRPr>
            </a:p>
          </p:txBody>
        </p:sp>
        <p:sp>
          <p:nvSpPr>
            <p:cNvPr id="58394" name="Rectangle 26"/>
            <p:cNvSpPr>
              <a:spLocks noChangeArrowheads="1"/>
            </p:cNvSpPr>
            <p:nvPr/>
          </p:nvSpPr>
          <p:spPr bwMode="auto">
            <a:xfrm rot="16200000">
              <a:off x="98" y="1247"/>
              <a:ext cx="398" cy="134"/>
            </a:xfrm>
            <a:prstGeom prst="rect">
              <a:avLst/>
            </a:prstGeom>
            <a:noFill/>
            <a:ln w="9525">
              <a:noFill/>
              <a:miter lim="800000"/>
              <a:headEnd/>
              <a:tailEnd/>
            </a:ln>
          </p:spPr>
          <p:txBody>
            <a:bodyPr wrap="none" lIns="0" tIns="0" rIns="0" bIns="0">
              <a:spAutoFit/>
            </a:bodyPr>
            <a:lstStyle/>
            <a:p>
              <a:r>
                <a:rPr lang="en-GB" sz="1400" b="1">
                  <a:solidFill>
                    <a:srgbClr val="FFFF00"/>
                  </a:solidFill>
                  <a:latin typeface="Arial" pitchFamily="34" charset="0"/>
                </a:rPr>
                <a:t>% Alive</a:t>
              </a:r>
              <a:endParaRPr lang="en-GB">
                <a:solidFill>
                  <a:srgbClr val="FFFF00"/>
                </a:solidFill>
              </a:endParaRPr>
            </a:p>
          </p:txBody>
        </p:sp>
        <p:sp>
          <p:nvSpPr>
            <p:cNvPr id="58395" name="Freeform 27"/>
            <p:cNvSpPr>
              <a:spLocks/>
            </p:cNvSpPr>
            <p:nvPr/>
          </p:nvSpPr>
          <p:spPr bwMode="auto">
            <a:xfrm>
              <a:off x="849" y="707"/>
              <a:ext cx="35" cy="34"/>
            </a:xfrm>
            <a:custGeom>
              <a:avLst/>
              <a:gdLst/>
              <a:ahLst/>
              <a:cxnLst>
                <a:cxn ang="0">
                  <a:pos x="0" y="34"/>
                </a:cxn>
                <a:cxn ang="0">
                  <a:pos x="18" y="0"/>
                </a:cxn>
                <a:cxn ang="0">
                  <a:pos x="35" y="34"/>
                </a:cxn>
                <a:cxn ang="0">
                  <a:pos x="0" y="34"/>
                </a:cxn>
              </a:cxnLst>
              <a:rect l="0" t="0" r="r" b="b"/>
              <a:pathLst>
                <a:path w="35" h="34">
                  <a:moveTo>
                    <a:pt x="0" y="34"/>
                  </a:moveTo>
                  <a:lnTo>
                    <a:pt x="18" y="0"/>
                  </a:lnTo>
                  <a:lnTo>
                    <a:pt x="35" y="34"/>
                  </a:lnTo>
                  <a:lnTo>
                    <a:pt x="0" y="34"/>
                  </a:lnTo>
                  <a:close/>
                </a:path>
              </a:pathLst>
            </a:custGeom>
            <a:solidFill>
              <a:srgbClr val="FF0000"/>
            </a:solidFill>
            <a:ln w="7938">
              <a:solidFill>
                <a:srgbClr val="FF0000"/>
              </a:solidFill>
              <a:prstDash val="solid"/>
              <a:round/>
              <a:headEnd/>
              <a:tailEnd/>
            </a:ln>
          </p:spPr>
          <p:txBody>
            <a:bodyPr/>
            <a:lstStyle/>
            <a:p>
              <a:endParaRPr lang="en-US"/>
            </a:p>
          </p:txBody>
        </p:sp>
        <p:sp>
          <p:nvSpPr>
            <p:cNvPr id="58396" name="Freeform 28"/>
            <p:cNvSpPr>
              <a:spLocks/>
            </p:cNvSpPr>
            <p:nvPr/>
          </p:nvSpPr>
          <p:spPr bwMode="auto">
            <a:xfrm>
              <a:off x="1745" y="1205"/>
              <a:ext cx="36" cy="35"/>
            </a:xfrm>
            <a:custGeom>
              <a:avLst/>
              <a:gdLst/>
              <a:ahLst/>
              <a:cxnLst>
                <a:cxn ang="0">
                  <a:pos x="0" y="35"/>
                </a:cxn>
                <a:cxn ang="0">
                  <a:pos x="18" y="0"/>
                </a:cxn>
                <a:cxn ang="0">
                  <a:pos x="36" y="35"/>
                </a:cxn>
                <a:cxn ang="0">
                  <a:pos x="0" y="35"/>
                </a:cxn>
              </a:cxnLst>
              <a:rect l="0" t="0" r="r" b="b"/>
              <a:pathLst>
                <a:path w="36" h="35">
                  <a:moveTo>
                    <a:pt x="0" y="35"/>
                  </a:moveTo>
                  <a:lnTo>
                    <a:pt x="18" y="0"/>
                  </a:lnTo>
                  <a:lnTo>
                    <a:pt x="36" y="35"/>
                  </a:lnTo>
                  <a:lnTo>
                    <a:pt x="0" y="35"/>
                  </a:lnTo>
                  <a:close/>
                </a:path>
              </a:pathLst>
            </a:custGeom>
            <a:solidFill>
              <a:srgbClr val="FF0000"/>
            </a:solidFill>
            <a:ln w="7938">
              <a:solidFill>
                <a:srgbClr val="FF0000"/>
              </a:solidFill>
              <a:prstDash val="solid"/>
              <a:round/>
              <a:headEnd/>
              <a:tailEnd/>
            </a:ln>
          </p:spPr>
          <p:txBody>
            <a:bodyPr/>
            <a:lstStyle/>
            <a:p>
              <a:endParaRPr lang="en-US"/>
            </a:p>
          </p:txBody>
        </p:sp>
        <p:sp>
          <p:nvSpPr>
            <p:cNvPr id="58397" name="Freeform 29"/>
            <p:cNvSpPr>
              <a:spLocks/>
            </p:cNvSpPr>
            <p:nvPr/>
          </p:nvSpPr>
          <p:spPr bwMode="auto">
            <a:xfrm>
              <a:off x="2192" y="1777"/>
              <a:ext cx="37" cy="35"/>
            </a:xfrm>
            <a:custGeom>
              <a:avLst/>
              <a:gdLst/>
              <a:ahLst/>
              <a:cxnLst>
                <a:cxn ang="0">
                  <a:pos x="0" y="35"/>
                </a:cxn>
                <a:cxn ang="0">
                  <a:pos x="19" y="0"/>
                </a:cxn>
                <a:cxn ang="0">
                  <a:pos x="37" y="35"/>
                </a:cxn>
                <a:cxn ang="0">
                  <a:pos x="0" y="35"/>
                </a:cxn>
              </a:cxnLst>
              <a:rect l="0" t="0" r="r" b="b"/>
              <a:pathLst>
                <a:path w="37" h="35">
                  <a:moveTo>
                    <a:pt x="0" y="35"/>
                  </a:moveTo>
                  <a:lnTo>
                    <a:pt x="19" y="0"/>
                  </a:lnTo>
                  <a:lnTo>
                    <a:pt x="37" y="35"/>
                  </a:lnTo>
                  <a:lnTo>
                    <a:pt x="0" y="35"/>
                  </a:lnTo>
                  <a:close/>
                </a:path>
              </a:pathLst>
            </a:custGeom>
            <a:solidFill>
              <a:srgbClr val="FF0000"/>
            </a:solidFill>
            <a:ln w="7938">
              <a:solidFill>
                <a:srgbClr val="FF0000"/>
              </a:solidFill>
              <a:prstDash val="solid"/>
              <a:round/>
              <a:headEnd/>
              <a:tailEnd/>
            </a:ln>
          </p:spPr>
          <p:txBody>
            <a:bodyPr/>
            <a:lstStyle/>
            <a:p>
              <a:endParaRPr lang="en-US"/>
            </a:p>
          </p:txBody>
        </p:sp>
        <p:sp>
          <p:nvSpPr>
            <p:cNvPr id="58398" name="Freeform 30"/>
            <p:cNvSpPr>
              <a:spLocks/>
            </p:cNvSpPr>
            <p:nvPr/>
          </p:nvSpPr>
          <p:spPr bwMode="auto">
            <a:xfrm>
              <a:off x="2640" y="1919"/>
              <a:ext cx="37" cy="35"/>
            </a:xfrm>
            <a:custGeom>
              <a:avLst/>
              <a:gdLst/>
              <a:ahLst/>
              <a:cxnLst>
                <a:cxn ang="0">
                  <a:pos x="0" y="35"/>
                </a:cxn>
                <a:cxn ang="0">
                  <a:pos x="18" y="0"/>
                </a:cxn>
                <a:cxn ang="0">
                  <a:pos x="37" y="35"/>
                </a:cxn>
                <a:cxn ang="0">
                  <a:pos x="0" y="35"/>
                </a:cxn>
              </a:cxnLst>
              <a:rect l="0" t="0" r="r" b="b"/>
              <a:pathLst>
                <a:path w="37" h="35">
                  <a:moveTo>
                    <a:pt x="0" y="35"/>
                  </a:moveTo>
                  <a:lnTo>
                    <a:pt x="18" y="0"/>
                  </a:lnTo>
                  <a:lnTo>
                    <a:pt x="37" y="35"/>
                  </a:lnTo>
                  <a:lnTo>
                    <a:pt x="0" y="35"/>
                  </a:lnTo>
                  <a:close/>
                </a:path>
              </a:pathLst>
            </a:custGeom>
            <a:solidFill>
              <a:srgbClr val="FF0000"/>
            </a:solidFill>
            <a:ln w="7938">
              <a:solidFill>
                <a:srgbClr val="FF0000"/>
              </a:solidFill>
              <a:prstDash val="solid"/>
              <a:round/>
              <a:headEnd/>
              <a:tailEnd/>
            </a:ln>
          </p:spPr>
          <p:txBody>
            <a:bodyPr/>
            <a:lstStyle/>
            <a:p>
              <a:endParaRPr lang="en-US"/>
            </a:p>
          </p:txBody>
        </p:sp>
        <p:sp>
          <p:nvSpPr>
            <p:cNvPr id="58399" name="Freeform 31"/>
            <p:cNvSpPr>
              <a:spLocks/>
            </p:cNvSpPr>
            <p:nvPr/>
          </p:nvSpPr>
          <p:spPr bwMode="auto">
            <a:xfrm>
              <a:off x="867" y="724"/>
              <a:ext cx="1791" cy="1213"/>
            </a:xfrm>
            <a:custGeom>
              <a:avLst/>
              <a:gdLst/>
              <a:ahLst/>
              <a:cxnLst>
                <a:cxn ang="0">
                  <a:pos x="0" y="0"/>
                </a:cxn>
                <a:cxn ang="0">
                  <a:pos x="56" y="14"/>
                </a:cxn>
                <a:cxn ang="0">
                  <a:pos x="110" y="26"/>
                </a:cxn>
                <a:cxn ang="0">
                  <a:pos x="167" y="40"/>
                </a:cxn>
                <a:cxn ang="0">
                  <a:pos x="223" y="55"/>
                </a:cxn>
                <a:cxn ang="0">
                  <a:pos x="279" y="72"/>
                </a:cxn>
                <a:cxn ang="0">
                  <a:pos x="335" y="91"/>
                </a:cxn>
                <a:cxn ang="0">
                  <a:pos x="392" y="113"/>
                </a:cxn>
                <a:cxn ang="0">
                  <a:pos x="448" y="137"/>
                </a:cxn>
                <a:cxn ang="0">
                  <a:pos x="504" y="166"/>
                </a:cxn>
                <a:cxn ang="0">
                  <a:pos x="558" y="199"/>
                </a:cxn>
                <a:cxn ang="0">
                  <a:pos x="615" y="235"/>
                </a:cxn>
                <a:cxn ang="0">
                  <a:pos x="671" y="276"/>
                </a:cxn>
                <a:cxn ang="0">
                  <a:pos x="727" y="324"/>
                </a:cxn>
                <a:cxn ang="0">
                  <a:pos x="783" y="375"/>
                </a:cxn>
                <a:cxn ang="0">
                  <a:pos x="840" y="433"/>
                </a:cxn>
                <a:cxn ang="0">
                  <a:pos x="896" y="499"/>
                </a:cxn>
                <a:cxn ang="0">
                  <a:pos x="924" y="535"/>
                </a:cxn>
                <a:cxn ang="0">
                  <a:pos x="952" y="570"/>
                </a:cxn>
                <a:cxn ang="0">
                  <a:pos x="979" y="608"/>
                </a:cxn>
                <a:cxn ang="0">
                  <a:pos x="1007" y="648"/>
                </a:cxn>
                <a:cxn ang="0">
                  <a:pos x="1035" y="685"/>
                </a:cxn>
                <a:cxn ang="0">
                  <a:pos x="1063" y="725"/>
                </a:cxn>
                <a:cxn ang="0">
                  <a:pos x="1091" y="764"/>
                </a:cxn>
                <a:cxn ang="0">
                  <a:pos x="1119" y="803"/>
                </a:cxn>
                <a:cxn ang="0">
                  <a:pos x="1147" y="843"/>
                </a:cxn>
                <a:cxn ang="0">
                  <a:pos x="1175" y="880"/>
                </a:cxn>
                <a:cxn ang="0">
                  <a:pos x="1204" y="916"/>
                </a:cxn>
                <a:cxn ang="0">
                  <a:pos x="1232" y="951"/>
                </a:cxn>
                <a:cxn ang="0">
                  <a:pos x="1260" y="985"/>
                </a:cxn>
                <a:cxn ang="0">
                  <a:pos x="1288" y="1016"/>
                </a:cxn>
                <a:cxn ang="0">
                  <a:pos x="1316" y="1045"/>
                </a:cxn>
                <a:cxn ang="0">
                  <a:pos x="1344" y="1070"/>
                </a:cxn>
                <a:cxn ang="0">
                  <a:pos x="1371" y="1093"/>
                </a:cxn>
                <a:cxn ang="0">
                  <a:pos x="1399" y="1113"/>
                </a:cxn>
                <a:cxn ang="0">
                  <a:pos x="1427" y="1132"/>
                </a:cxn>
                <a:cxn ang="0">
                  <a:pos x="1455" y="1147"/>
                </a:cxn>
                <a:cxn ang="0">
                  <a:pos x="1483" y="1161"/>
                </a:cxn>
                <a:cxn ang="0">
                  <a:pos x="1511" y="1171"/>
                </a:cxn>
                <a:cxn ang="0">
                  <a:pos x="1539" y="1182"/>
                </a:cxn>
                <a:cxn ang="0">
                  <a:pos x="1567" y="1189"/>
                </a:cxn>
                <a:cxn ang="0">
                  <a:pos x="1596" y="1195"/>
                </a:cxn>
                <a:cxn ang="0">
                  <a:pos x="1624" y="1201"/>
                </a:cxn>
                <a:cxn ang="0">
                  <a:pos x="1652" y="1204"/>
                </a:cxn>
                <a:cxn ang="0">
                  <a:pos x="1680" y="1206"/>
                </a:cxn>
                <a:cxn ang="0">
                  <a:pos x="1708" y="1209"/>
                </a:cxn>
                <a:cxn ang="0">
                  <a:pos x="1736" y="1211"/>
                </a:cxn>
                <a:cxn ang="0">
                  <a:pos x="1764" y="1211"/>
                </a:cxn>
                <a:cxn ang="0">
                  <a:pos x="1791" y="1213"/>
                </a:cxn>
              </a:cxnLst>
              <a:rect l="0" t="0" r="r" b="b"/>
              <a:pathLst>
                <a:path w="1791" h="1213">
                  <a:moveTo>
                    <a:pt x="0" y="0"/>
                  </a:moveTo>
                  <a:lnTo>
                    <a:pt x="56" y="14"/>
                  </a:lnTo>
                  <a:lnTo>
                    <a:pt x="110" y="26"/>
                  </a:lnTo>
                  <a:lnTo>
                    <a:pt x="167" y="40"/>
                  </a:lnTo>
                  <a:lnTo>
                    <a:pt x="223" y="55"/>
                  </a:lnTo>
                  <a:lnTo>
                    <a:pt x="279" y="72"/>
                  </a:lnTo>
                  <a:lnTo>
                    <a:pt x="335" y="91"/>
                  </a:lnTo>
                  <a:lnTo>
                    <a:pt x="392" y="113"/>
                  </a:lnTo>
                  <a:lnTo>
                    <a:pt x="448" y="137"/>
                  </a:lnTo>
                  <a:lnTo>
                    <a:pt x="504" y="166"/>
                  </a:lnTo>
                  <a:lnTo>
                    <a:pt x="558" y="199"/>
                  </a:lnTo>
                  <a:lnTo>
                    <a:pt x="615" y="235"/>
                  </a:lnTo>
                  <a:lnTo>
                    <a:pt x="671" y="276"/>
                  </a:lnTo>
                  <a:lnTo>
                    <a:pt x="727" y="324"/>
                  </a:lnTo>
                  <a:lnTo>
                    <a:pt x="783" y="375"/>
                  </a:lnTo>
                  <a:lnTo>
                    <a:pt x="840" y="433"/>
                  </a:lnTo>
                  <a:lnTo>
                    <a:pt x="896" y="499"/>
                  </a:lnTo>
                  <a:lnTo>
                    <a:pt x="924" y="535"/>
                  </a:lnTo>
                  <a:lnTo>
                    <a:pt x="952" y="570"/>
                  </a:lnTo>
                  <a:lnTo>
                    <a:pt x="979" y="608"/>
                  </a:lnTo>
                  <a:lnTo>
                    <a:pt x="1007" y="648"/>
                  </a:lnTo>
                  <a:lnTo>
                    <a:pt x="1035" y="685"/>
                  </a:lnTo>
                  <a:lnTo>
                    <a:pt x="1063" y="725"/>
                  </a:lnTo>
                  <a:lnTo>
                    <a:pt x="1091" y="764"/>
                  </a:lnTo>
                  <a:lnTo>
                    <a:pt x="1119" y="803"/>
                  </a:lnTo>
                  <a:lnTo>
                    <a:pt x="1147" y="843"/>
                  </a:lnTo>
                  <a:lnTo>
                    <a:pt x="1175" y="880"/>
                  </a:lnTo>
                  <a:lnTo>
                    <a:pt x="1204" y="916"/>
                  </a:lnTo>
                  <a:lnTo>
                    <a:pt x="1232" y="951"/>
                  </a:lnTo>
                  <a:lnTo>
                    <a:pt x="1260" y="985"/>
                  </a:lnTo>
                  <a:lnTo>
                    <a:pt x="1288" y="1016"/>
                  </a:lnTo>
                  <a:lnTo>
                    <a:pt x="1316" y="1045"/>
                  </a:lnTo>
                  <a:lnTo>
                    <a:pt x="1344" y="1070"/>
                  </a:lnTo>
                  <a:lnTo>
                    <a:pt x="1371" y="1093"/>
                  </a:lnTo>
                  <a:lnTo>
                    <a:pt x="1399" y="1113"/>
                  </a:lnTo>
                  <a:lnTo>
                    <a:pt x="1427" y="1132"/>
                  </a:lnTo>
                  <a:lnTo>
                    <a:pt x="1455" y="1147"/>
                  </a:lnTo>
                  <a:lnTo>
                    <a:pt x="1483" y="1161"/>
                  </a:lnTo>
                  <a:lnTo>
                    <a:pt x="1511" y="1171"/>
                  </a:lnTo>
                  <a:lnTo>
                    <a:pt x="1539" y="1182"/>
                  </a:lnTo>
                  <a:lnTo>
                    <a:pt x="1567" y="1189"/>
                  </a:lnTo>
                  <a:lnTo>
                    <a:pt x="1596" y="1195"/>
                  </a:lnTo>
                  <a:lnTo>
                    <a:pt x="1624" y="1201"/>
                  </a:lnTo>
                  <a:lnTo>
                    <a:pt x="1652" y="1204"/>
                  </a:lnTo>
                  <a:lnTo>
                    <a:pt x="1680" y="1206"/>
                  </a:lnTo>
                  <a:lnTo>
                    <a:pt x="1708" y="1209"/>
                  </a:lnTo>
                  <a:lnTo>
                    <a:pt x="1736" y="1211"/>
                  </a:lnTo>
                  <a:lnTo>
                    <a:pt x="1764" y="1211"/>
                  </a:lnTo>
                  <a:lnTo>
                    <a:pt x="1791" y="1213"/>
                  </a:lnTo>
                </a:path>
              </a:pathLst>
            </a:custGeom>
            <a:noFill/>
            <a:ln w="22225">
              <a:solidFill>
                <a:srgbClr val="FF0000"/>
              </a:solidFill>
              <a:prstDash val="solid"/>
              <a:round/>
              <a:headEnd/>
              <a:tailEnd/>
            </a:ln>
          </p:spPr>
          <p:txBody>
            <a:bodyPr/>
            <a:lstStyle/>
            <a:p>
              <a:endParaRPr lang="en-US"/>
            </a:p>
          </p:txBody>
        </p:sp>
        <p:sp>
          <p:nvSpPr>
            <p:cNvPr id="58400" name="Freeform 32"/>
            <p:cNvSpPr>
              <a:spLocks/>
            </p:cNvSpPr>
            <p:nvPr/>
          </p:nvSpPr>
          <p:spPr bwMode="auto">
            <a:xfrm>
              <a:off x="849" y="707"/>
              <a:ext cx="35" cy="34"/>
            </a:xfrm>
            <a:custGeom>
              <a:avLst/>
              <a:gdLst/>
              <a:ahLst/>
              <a:cxnLst>
                <a:cxn ang="0">
                  <a:pos x="35" y="17"/>
                </a:cxn>
                <a:cxn ang="0">
                  <a:pos x="35" y="14"/>
                </a:cxn>
                <a:cxn ang="0">
                  <a:pos x="33" y="9"/>
                </a:cxn>
                <a:cxn ang="0">
                  <a:pos x="30" y="5"/>
                </a:cxn>
                <a:cxn ang="0">
                  <a:pos x="26" y="2"/>
                </a:cxn>
                <a:cxn ang="0">
                  <a:pos x="21" y="0"/>
                </a:cxn>
                <a:cxn ang="0">
                  <a:pos x="18" y="0"/>
                </a:cxn>
                <a:cxn ang="0">
                  <a:pos x="12" y="0"/>
                </a:cxn>
                <a:cxn ang="0">
                  <a:pos x="9" y="2"/>
                </a:cxn>
                <a:cxn ang="0">
                  <a:pos x="3" y="5"/>
                </a:cxn>
                <a:cxn ang="0">
                  <a:pos x="2" y="9"/>
                </a:cxn>
                <a:cxn ang="0">
                  <a:pos x="0" y="14"/>
                </a:cxn>
                <a:cxn ang="0">
                  <a:pos x="0" y="17"/>
                </a:cxn>
                <a:cxn ang="0">
                  <a:pos x="0" y="22"/>
                </a:cxn>
                <a:cxn ang="0">
                  <a:pos x="2" y="26"/>
                </a:cxn>
                <a:cxn ang="0">
                  <a:pos x="3" y="29"/>
                </a:cxn>
                <a:cxn ang="0">
                  <a:pos x="9" y="33"/>
                </a:cxn>
                <a:cxn ang="0">
                  <a:pos x="12" y="34"/>
                </a:cxn>
                <a:cxn ang="0">
                  <a:pos x="18" y="34"/>
                </a:cxn>
                <a:cxn ang="0">
                  <a:pos x="21" y="34"/>
                </a:cxn>
                <a:cxn ang="0">
                  <a:pos x="26" y="33"/>
                </a:cxn>
                <a:cxn ang="0">
                  <a:pos x="30" y="29"/>
                </a:cxn>
                <a:cxn ang="0">
                  <a:pos x="32" y="26"/>
                </a:cxn>
                <a:cxn ang="0">
                  <a:pos x="35" y="22"/>
                </a:cxn>
                <a:cxn ang="0">
                  <a:pos x="35" y="17"/>
                </a:cxn>
              </a:cxnLst>
              <a:rect l="0" t="0" r="r" b="b"/>
              <a:pathLst>
                <a:path w="35" h="34">
                  <a:moveTo>
                    <a:pt x="35" y="17"/>
                  </a:moveTo>
                  <a:lnTo>
                    <a:pt x="35" y="14"/>
                  </a:lnTo>
                  <a:lnTo>
                    <a:pt x="33" y="9"/>
                  </a:lnTo>
                  <a:lnTo>
                    <a:pt x="30" y="5"/>
                  </a:lnTo>
                  <a:lnTo>
                    <a:pt x="26" y="2"/>
                  </a:lnTo>
                  <a:lnTo>
                    <a:pt x="21" y="0"/>
                  </a:lnTo>
                  <a:lnTo>
                    <a:pt x="18" y="0"/>
                  </a:lnTo>
                  <a:lnTo>
                    <a:pt x="12" y="0"/>
                  </a:lnTo>
                  <a:lnTo>
                    <a:pt x="9" y="2"/>
                  </a:lnTo>
                  <a:lnTo>
                    <a:pt x="3" y="5"/>
                  </a:lnTo>
                  <a:lnTo>
                    <a:pt x="2" y="9"/>
                  </a:lnTo>
                  <a:lnTo>
                    <a:pt x="0" y="14"/>
                  </a:lnTo>
                  <a:lnTo>
                    <a:pt x="0" y="17"/>
                  </a:lnTo>
                  <a:lnTo>
                    <a:pt x="0" y="22"/>
                  </a:lnTo>
                  <a:lnTo>
                    <a:pt x="2" y="26"/>
                  </a:lnTo>
                  <a:lnTo>
                    <a:pt x="3" y="29"/>
                  </a:lnTo>
                  <a:lnTo>
                    <a:pt x="9" y="33"/>
                  </a:lnTo>
                  <a:lnTo>
                    <a:pt x="12" y="34"/>
                  </a:lnTo>
                  <a:lnTo>
                    <a:pt x="18" y="34"/>
                  </a:lnTo>
                  <a:lnTo>
                    <a:pt x="21" y="34"/>
                  </a:lnTo>
                  <a:lnTo>
                    <a:pt x="26" y="33"/>
                  </a:lnTo>
                  <a:lnTo>
                    <a:pt x="30" y="29"/>
                  </a:lnTo>
                  <a:lnTo>
                    <a:pt x="32" y="26"/>
                  </a:lnTo>
                  <a:lnTo>
                    <a:pt x="35" y="22"/>
                  </a:lnTo>
                  <a:lnTo>
                    <a:pt x="35" y="17"/>
                  </a:lnTo>
                  <a:close/>
                </a:path>
              </a:pathLst>
            </a:custGeom>
            <a:solidFill>
              <a:srgbClr val="FFFFFF"/>
            </a:solidFill>
            <a:ln w="7938">
              <a:solidFill>
                <a:srgbClr val="FFFFFF"/>
              </a:solidFill>
              <a:prstDash val="solid"/>
              <a:round/>
              <a:headEnd/>
              <a:tailEnd/>
            </a:ln>
          </p:spPr>
          <p:txBody>
            <a:bodyPr/>
            <a:lstStyle/>
            <a:p>
              <a:endParaRPr lang="en-US"/>
            </a:p>
          </p:txBody>
        </p:sp>
        <p:sp>
          <p:nvSpPr>
            <p:cNvPr id="58401" name="Freeform 33"/>
            <p:cNvSpPr>
              <a:spLocks/>
            </p:cNvSpPr>
            <p:nvPr/>
          </p:nvSpPr>
          <p:spPr bwMode="auto">
            <a:xfrm>
              <a:off x="1745" y="1036"/>
              <a:ext cx="36" cy="34"/>
            </a:xfrm>
            <a:custGeom>
              <a:avLst/>
              <a:gdLst/>
              <a:ahLst/>
              <a:cxnLst>
                <a:cxn ang="0">
                  <a:pos x="36" y="17"/>
                </a:cxn>
                <a:cxn ang="0">
                  <a:pos x="36" y="12"/>
                </a:cxn>
                <a:cxn ang="0">
                  <a:pos x="34" y="8"/>
                </a:cxn>
                <a:cxn ang="0">
                  <a:pos x="30" y="5"/>
                </a:cxn>
                <a:cxn ang="0">
                  <a:pos x="27" y="2"/>
                </a:cxn>
                <a:cxn ang="0">
                  <a:pos x="21" y="0"/>
                </a:cxn>
                <a:cxn ang="0">
                  <a:pos x="18" y="0"/>
                </a:cxn>
                <a:cxn ang="0">
                  <a:pos x="13" y="0"/>
                </a:cxn>
                <a:cxn ang="0">
                  <a:pos x="9" y="2"/>
                </a:cxn>
                <a:cxn ang="0">
                  <a:pos x="4" y="5"/>
                </a:cxn>
                <a:cxn ang="0">
                  <a:pos x="2" y="8"/>
                </a:cxn>
                <a:cxn ang="0">
                  <a:pos x="0" y="12"/>
                </a:cxn>
                <a:cxn ang="0">
                  <a:pos x="0" y="17"/>
                </a:cxn>
                <a:cxn ang="0">
                  <a:pos x="0" y="22"/>
                </a:cxn>
                <a:cxn ang="0">
                  <a:pos x="2" y="26"/>
                </a:cxn>
                <a:cxn ang="0">
                  <a:pos x="4" y="29"/>
                </a:cxn>
                <a:cxn ang="0">
                  <a:pos x="9" y="32"/>
                </a:cxn>
                <a:cxn ang="0">
                  <a:pos x="13" y="34"/>
                </a:cxn>
                <a:cxn ang="0">
                  <a:pos x="18" y="34"/>
                </a:cxn>
                <a:cxn ang="0">
                  <a:pos x="21" y="34"/>
                </a:cxn>
                <a:cxn ang="0">
                  <a:pos x="27" y="32"/>
                </a:cxn>
                <a:cxn ang="0">
                  <a:pos x="30" y="29"/>
                </a:cxn>
                <a:cxn ang="0">
                  <a:pos x="32" y="26"/>
                </a:cxn>
                <a:cxn ang="0">
                  <a:pos x="36" y="22"/>
                </a:cxn>
                <a:cxn ang="0">
                  <a:pos x="36" y="17"/>
                </a:cxn>
              </a:cxnLst>
              <a:rect l="0" t="0" r="r" b="b"/>
              <a:pathLst>
                <a:path w="36" h="34">
                  <a:moveTo>
                    <a:pt x="36" y="17"/>
                  </a:moveTo>
                  <a:lnTo>
                    <a:pt x="36" y="12"/>
                  </a:lnTo>
                  <a:lnTo>
                    <a:pt x="34" y="8"/>
                  </a:lnTo>
                  <a:lnTo>
                    <a:pt x="30" y="5"/>
                  </a:lnTo>
                  <a:lnTo>
                    <a:pt x="27" y="2"/>
                  </a:lnTo>
                  <a:lnTo>
                    <a:pt x="21" y="0"/>
                  </a:lnTo>
                  <a:lnTo>
                    <a:pt x="18" y="0"/>
                  </a:lnTo>
                  <a:lnTo>
                    <a:pt x="13" y="0"/>
                  </a:lnTo>
                  <a:lnTo>
                    <a:pt x="9" y="2"/>
                  </a:lnTo>
                  <a:lnTo>
                    <a:pt x="4" y="5"/>
                  </a:lnTo>
                  <a:lnTo>
                    <a:pt x="2" y="8"/>
                  </a:lnTo>
                  <a:lnTo>
                    <a:pt x="0" y="12"/>
                  </a:lnTo>
                  <a:lnTo>
                    <a:pt x="0" y="17"/>
                  </a:lnTo>
                  <a:lnTo>
                    <a:pt x="0" y="22"/>
                  </a:lnTo>
                  <a:lnTo>
                    <a:pt x="2" y="26"/>
                  </a:lnTo>
                  <a:lnTo>
                    <a:pt x="4" y="29"/>
                  </a:lnTo>
                  <a:lnTo>
                    <a:pt x="9" y="32"/>
                  </a:lnTo>
                  <a:lnTo>
                    <a:pt x="13" y="34"/>
                  </a:lnTo>
                  <a:lnTo>
                    <a:pt x="18" y="34"/>
                  </a:lnTo>
                  <a:lnTo>
                    <a:pt x="21" y="34"/>
                  </a:lnTo>
                  <a:lnTo>
                    <a:pt x="27" y="32"/>
                  </a:lnTo>
                  <a:lnTo>
                    <a:pt x="30" y="29"/>
                  </a:lnTo>
                  <a:lnTo>
                    <a:pt x="32" y="26"/>
                  </a:lnTo>
                  <a:lnTo>
                    <a:pt x="36" y="22"/>
                  </a:lnTo>
                  <a:lnTo>
                    <a:pt x="36" y="17"/>
                  </a:lnTo>
                  <a:close/>
                </a:path>
              </a:pathLst>
            </a:custGeom>
            <a:solidFill>
              <a:srgbClr val="FFFFFF"/>
            </a:solidFill>
            <a:ln w="7938">
              <a:solidFill>
                <a:srgbClr val="FFFFFF"/>
              </a:solidFill>
              <a:prstDash val="solid"/>
              <a:round/>
              <a:headEnd/>
              <a:tailEnd/>
            </a:ln>
          </p:spPr>
          <p:txBody>
            <a:bodyPr/>
            <a:lstStyle/>
            <a:p>
              <a:endParaRPr lang="en-US"/>
            </a:p>
          </p:txBody>
        </p:sp>
        <p:sp>
          <p:nvSpPr>
            <p:cNvPr id="58402" name="Freeform 34"/>
            <p:cNvSpPr>
              <a:spLocks/>
            </p:cNvSpPr>
            <p:nvPr/>
          </p:nvSpPr>
          <p:spPr bwMode="auto">
            <a:xfrm>
              <a:off x="2192" y="1522"/>
              <a:ext cx="37" cy="34"/>
            </a:xfrm>
            <a:custGeom>
              <a:avLst/>
              <a:gdLst/>
              <a:ahLst/>
              <a:cxnLst>
                <a:cxn ang="0">
                  <a:pos x="37" y="17"/>
                </a:cxn>
                <a:cxn ang="0">
                  <a:pos x="35" y="12"/>
                </a:cxn>
                <a:cxn ang="0">
                  <a:pos x="33" y="9"/>
                </a:cxn>
                <a:cxn ang="0">
                  <a:pos x="31" y="5"/>
                </a:cxn>
                <a:cxn ang="0">
                  <a:pos x="28" y="2"/>
                </a:cxn>
                <a:cxn ang="0">
                  <a:pos x="23" y="0"/>
                </a:cxn>
                <a:cxn ang="0">
                  <a:pos x="19" y="0"/>
                </a:cxn>
                <a:cxn ang="0">
                  <a:pos x="14" y="0"/>
                </a:cxn>
                <a:cxn ang="0">
                  <a:pos x="9" y="2"/>
                </a:cxn>
                <a:cxn ang="0">
                  <a:pos x="5" y="5"/>
                </a:cxn>
                <a:cxn ang="0">
                  <a:pos x="3" y="9"/>
                </a:cxn>
                <a:cxn ang="0">
                  <a:pos x="2" y="12"/>
                </a:cxn>
                <a:cxn ang="0">
                  <a:pos x="0" y="17"/>
                </a:cxn>
                <a:cxn ang="0">
                  <a:pos x="2" y="21"/>
                </a:cxn>
                <a:cxn ang="0">
                  <a:pos x="3" y="26"/>
                </a:cxn>
                <a:cxn ang="0">
                  <a:pos x="5" y="29"/>
                </a:cxn>
                <a:cxn ang="0">
                  <a:pos x="9" y="33"/>
                </a:cxn>
                <a:cxn ang="0">
                  <a:pos x="14" y="34"/>
                </a:cxn>
                <a:cxn ang="0">
                  <a:pos x="19" y="34"/>
                </a:cxn>
                <a:cxn ang="0">
                  <a:pos x="23" y="34"/>
                </a:cxn>
                <a:cxn ang="0">
                  <a:pos x="28" y="33"/>
                </a:cxn>
                <a:cxn ang="0">
                  <a:pos x="31" y="29"/>
                </a:cxn>
                <a:cxn ang="0">
                  <a:pos x="33" y="26"/>
                </a:cxn>
                <a:cxn ang="0">
                  <a:pos x="35" y="21"/>
                </a:cxn>
                <a:cxn ang="0">
                  <a:pos x="37" y="17"/>
                </a:cxn>
              </a:cxnLst>
              <a:rect l="0" t="0" r="r" b="b"/>
              <a:pathLst>
                <a:path w="37" h="34">
                  <a:moveTo>
                    <a:pt x="37" y="17"/>
                  </a:moveTo>
                  <a:lnTo>
                    <a:pt x="35" y="12"/>
                  </a:lnTo>
                  <a:lnTo>
                    <a:pt x="33" y="9"/>
                  </a:lnTo>
                  <a:lnTo>
                    <a:pt x="31" y="5"/>
                  </a:lnTo>
                  <a:lnTo>
                    <a:pt x="28" y="2"/>
                  </a:lnTo>
                  <a:lnTo>
                    <a:pt x="23" y="0"/>
                  </a:lnTo>
                  <a:lnTo>
                    <a:pt x="19" y="0"/>
                  </a:lnTo>
                  <a:lnTo>
                    <a:pt x="14" y="0"/>
                  </a:lnTo>
                  <a:lnTo>
                    <a:pt x="9" y="2"/>
                  </a:lnTo>
                  <a:lnTo>
                    <a:pt x="5" y="5"/>
                  </a:lnTo>
                  <a:lnTo>
                    <a:pt x="3" y="9"/>
                  </a:lnTo>
                  <a:lnTo>
                    <a:pt x="2" y="12"/>
                  </a:lnTo>
                  <a:lnTo>
                    <a:pt x="0" y="17"/>
                  </a:lnTo>
                  <a:lnTo>
                    <a:pt x="2" y="21"/>
                  </a:lnTo>
                  <a:lnTo>
                    <a:pt x="3" y="26"/>
                  </a:lnTo>
                  <a:lnTo>
                    <a:pt x="5" y="29"/>
                  </a:lnTo>
                  <a:lnTo>
                    <a:pt x="9" y="33"/>
                  </a:lnTo>
                  <a:lnTo>
                    <a:pt x="14" y="34"/>
                  </a:lnTo>
                  <a:lnTo>
                    <a:pt x="19" y="34"/>
                  </a:lnTo>
                  <a:lnTo>
                    <a:pt x="23" y="34"/>
                  </a:lnTo>
                  <a:lnTo>
                    <a:pt x="28" y="33"/>
                  </a:lnTo>
                  <a:lnTo>
                    <a:pt x="31" y="29"/>
                  </a:lnTo>
                  <a:lnTo>
                    <a:pt x="33" y="26"/>
                  </a:lnTo>
                  <a:lnTo>
                    <a:pt x="35" y="21"/>
                  </a:lnTo>
                  <a:lnTo>
                    <a:pt x="37" y="17"/>
                  </a:lnTo>
                  <a:close/>
                </a:path>
              </a:pathLst>
            </a:custGeom>
            <a:solidFill>
              <a:srgbClr val="FFFFFF"/>
            </a:solidFill>
            <a:ln w="7938">
              <a:solidFill>
                <a:srgbClr val="FFFFFF"/>
              </a:solidFill>
              <a:prstDash val="solid"/>
              <a:round/>
              <a:headEnd/>
              <a:tailEnd/>
            </a:ln>
          </p:spPr>
          <p:txBody>
            <a:bodyPr/>
            <a:lstStyle/>
            <a:p>
              <a:endParaRPr lang="en-US"/>
            </a:p>
          </p:txBody>
        </p:sp>
        <p:sp>
          <p:nvSpPr>
            <p:cNvPr id="58403" name="Freeform 35"/>
            <p:cNvSpPr>
              <a:spLocks/>
            </p:cNvSpPr>
            <p:nvPr/>
          </p:nvSpPr>
          <p:spPr bwMode="auto">
            <a:xfrm>
              <a:off x="2640" y="1911"/>
              <a:ext cx="37" cy="34"/>
            </a:xfrm>
            <a:custGeom>
              <a:avLst/>
              <a:gdLst/>
              <a:ahLst/>
              <a:cxnLst>
                <a:cxn ang="0">
                  <a:pos x="37" y="17"/>
                </a:cxn>
                <a:cxn ang="0">
                  <a:pos x="35" y="12"/>
                </a:cxn>
                <a:cxn ang="0">
                  <a:pos x="33" y="8"/>
                </a:cxn>
                <a:cxn ang="0">
                  <a:pos x="32" y="5"/>
                </a:cxn>
                <a:cxn ang="0">
                  <a:pos x="28" y="2"/>
                </a:cxn>
                <a:cxn ang="0">
                  <a:pos x="23" y="0"/>
                </a:cxn>
                <a:cxn ang="0">
                  <a:pos x="18" y="0"/>
                </a:cxn>
                <a:cxn ang="0">
                  <a:pos x="14" y="0"/>
                </a:cxn>
                <a:cxn ang="0">
                  <a:pos x="9" y="2"/>
                </a:cxn>
                <a:cxn ang="0">
                  <a:pos x="5" y="5"/>
                </a:cxn>
                <a:cxn ang="0">
                  <a:pos x="4" y="8"/>
                </a:cxn>
                <a:cxn ang="0">
                  <a:pos x="2" y="12"/>
                </a:cxn>
                <a:cxn ang="0">
                  <a:pos x="0" y="17"/>
                </a:cxn>
                <a:cxn ang="0">
                  <a:pos x="2" y="22"/>
                </a:cxn>
                <a:cxn ang="0">
                  <a:pos x="4" y="26"/>
                </a:cxn>
                <a:cxn ang="0">
                  <a:pos x="5" y="29"/>
                </a:cxn>
                <a:cxn ang="0">
                  <a:pos x="9" y="32"/>
                </a:cxn>
                <a:cxn ang="0">
                  <a:pos x="14" y="34"/>
                </a:cxn>
                <a:cxn ang="0">
                  <a:pos x="18" y="34"/>
                </a:cxn>
                <a:cxn ang="0">
                  <a:pos x="23" y="34"/>
                </a:cxn>
                <a:cxn ang="0">
                  <a:pos x="28" y="32"/>
                </a:cxn>
                <a:cxn ang="0">
                  <a:pos x="32" y="29"/>
                </a:cxn>
                <a:cxn ang="0">
                  <a:pos x="33" y="26"/>
                </a:cxn>
                <a:cxn ang="0">
                  <a:pos x="35" y="22"/>
                </a:cxn>
                <a:cxn ang="0">
                  <a:pos x="37" y="17"/>
                </a:cxn>
              </a:cxnLst>
              <a:rect l="0" t="0" r="r" b="b"/>
              <a:pathLst>
                <a:path w="37" h="34">
                  <a:moveTo>
                    <a:pt x="37" y="17"/>
                  </a:moveTo>
                  <a:lnTo>
                    <a:pt x="35" y="12"/>
                  </a:lnTo>
                  <a:lnTo>
                    <a:pt x="33" y="8"/>
                  </a:lnTo>
                  <a:lnTo>
                    <a:pt x="32" y="5"/>
                  </a:lnTo>
                  <a:lnTo>
                    <a:pt x="28" y="2"/>
                  </a:lnTo>
                  <a:lnTo>
                    <a:pt x="23" y="0"/>
                  </a:lnTo>
                  <a:lnTo>
                    <a:pt x="18" y="0"/>
                  </a:lnTo>
                  <a:lnTo>
                    <a:pt x="14" y="0"/>
                  </a:lnTo>
                  <a:lnTo>
                    <a:pt x="9" y="2"/>
                  </a:lnTo>
                  <a:lnTo>
                    <a:pt x="5" y="5"/>
                  </a:lnTo>
                  <a:lnTo>
                    <a:pt x="4" y="8"/>
                  </a:lnTo>
                  <a:lnTo>
                    <a:pt x="2" y="12"/>
                  </a:lnTo>
                  <a:lnTo>
                    <a:pt x="0" y="17"/>
                  </a:lnTo>
                  <a:lnTo>
                    <a:pt x="2" y="22"/>
                  </a:lnTo>
                  <a:lnTo>
                    <a:pt x="4" y="26"/>
                  </a:lnTo>
                  <a:lnTo>
                    <a:pt x="5" y="29"/>
                  </a:lnTo>
                  <a:lnTo>
                    <a:pt x="9" y="32"/>
                  </a:lnTo>
                  <a:lnTo>
                    <a:pt x="14" y="34"/>
                  </a:lnTo>
                  <a:lnTo>
                    <a:pt x="18" y="34"/>
                  </a:lnTo>
                  <a:lnTo>
                    <a:pt x="23" y="34"/>
                  </a:lnTo>
                  <a:lnTo>
                    <a:pt x="28" y="32"/>
                  </a:lnTo>
                  <a:lnTo>
                    <a:pt x="32" y="29"/>
                  </a:lnTo>
                  <a:lnTo>
                    <a:pt x="33" y="26"/>
                  </a:lnTo>
                  <a:lnTo>
                    <a:pt x="35" y="22"/>
                  </a:lnTo>
                  <a:lnTo>
                    <a:pt x="37" y="17"/>
                  </a:lnTo>
                  <a:close/>
                </a:path>
              </a:pathLst>
            </a:custGeom>
            <a:solidFill>
              <a:srgbClr val="FFFFFF"/>
            </a:solidFill>
            <a:ln w="7938">
              <a:solidFill>
                <a:srgbClr val="FFFFFF"/>
              </a:solidFill>
              <a:prstDash val="solid"/>
              <a:round/>
              <a:headEnd/>
              <a:tailEnd/>
            </a:ln>
          </p:spPr>
          <p:txBody>
            <a:bodyPr/>
            <a:lstStyle/>
            <a:p>
              <a:endParaRPr lang="en-US"/>
            </a:p>
          </p:txBody>
        </p:sp>
        <p:sp>
          <p:nvSpPr>
            <p:cNvPr id="58404" name="Freeform 36"/>
            <p:cNvSpPr>
              <a:spLocks/>
            </p:cNvSpPr>
            <p:nvPr/>
          </p:nvSpPr>
          <p:spPr bwMode="auto">
            <a:xfrm>
              <a:off x="865" y="721"/>
              <a:ext cx="37" cy="12"/>
            </a:xfrm>
            <a:custGeom>
              <a:avLst/>
              <a:gdLst/>
              <a:ahLst/>
              <a:cxnLst>
                <a:cxn ang="0">
                  <a:pos x="2" y="0"/>
                </a:cxn>
                <a:cxn ang="0">
                  <a:pos x="37" y="2"/>
                </a:cxn>
                <a:cxn ang="0">
                  <a:pos x="35" y="12"/>
                </a:cxn>
                <a:cxn ang="0">
                  <a:pos x="0" y="8"/>
                </a:cxn>
                <a:cxn ang="0">
                  <a:pos x="2" y="0"/>
                </a:cxn>
              </a:cxnLst>
              <a:rect l="0" t="0" r="r" b="b"/>
              <a:pathLst>
                <a:path w="37" h="12">
                  <a:moveTo>
                    <a:pt x="2" y="0"/>
                  </a:moveTo>
                  <a:lnTo>
                    <a:pt x="37" y="2"/>
                  </a:lnTo>
                  <a:lnTo>
                    <a:pt x="35" y="12"/>
                  </a:lnTo>
                  <a:lnTo>
                    <a:pt x="0" y="8"/>
                  </a:lnTo>
                  <a:lnTo>
                    <a:pt x="2" y="0"/>
                  </a:lnTo>
                  <a:close/>
                </a:path>
              </a:pathLst>
            </a:custGeom>
            <a:solidFill>
              <a:srgbClr val="FFFFFF"/>
            </a:solidFill>
            <a:ln w="9525">
              <a:noFill/>
              <a:round/>
              <a:headEnd/>
              <a:tailEnd/>
            </a:ln>
          </p:spPr>
          <p:txBody>
            <a:bodyPr/>
            <a:lstStyle/>
            <a:p>
              <a:endParaRPr lang="en-US"/>
            </a:p>
          </p:txBody>
        </p:sp>
        <p:sp>
          <p:nvSpPr>
            <p:cNvPr id="58405" name="Line 37"/>
            <p:cNvSpPr>
              <a:spLocks noChangeShapeType="1"/>
            </p:cNvSpPr>
            <p:nvPr/>
          </p:nvSpPr>
          <p:spPr bwMode="auto">
            <a:xfrm>
              <a:off x="867" y="721"/>
              <a:ext cx="35" cy="2"/>
            </a:xfrm>
            <a:prstGeom prst="line">
              <a:avLst/>
            </a:prstGeom>
            <a:noFill/>
            <a:ln w="3175">
              <a:solidFill>
                <a:srgbClr val="FFFFFF"/>
              </a:solidFill>
              <a:round/>
              <a:headEnd/>
              <a:tailEnd/>
            </a:ln>
          </p:spPr>
          <p:txBody>
            <a:bodyPr/>
            <a:lstStyle/>
            <a:p>
              <a:endParaRPr lang="en-US"/>
            </a:p>
          </p:txBody>
        </p:sp>
        <p:sp>
          <p:nvSpPr>
            <p:cNvPr id="58406" name="Line 38"/>
            <p:cNvSpPr>
              <a:spLocks noChangeShapeType="1"/>
            </p:cNvSpPr>
            <p:nvPr/>
          </p:nvSpPr>
          <p:spPr bwMode="auto">
            <a:xfrm flipH="1">
              <a:off x="900" y="723"/>
              <a:ext cx="2" cy="10"/>
            </a:xfrm>
            <a:prstGeom prst="line">
              <a:avLst/>
            </a:prstGeom>
            <a:noFill/>
            <a:ln w="3175">
              <a:solidFill>
                <a:srgbClr val="FFFFFF"/>
              </a:solidFill>
              <a:round/>
              <a:headEnd/>
              <a:tailEnd/>
            </a:ln>
          </p:spPr>
          <p:txBody>
            <a:bodyPr/>
            <a:lstStyle/>
            <a:p>
              <a:endParaRPr lang="en-US"/>
            </a:p>
          </p:txBody>
        </p:sp>
        <p:sp>
          <p:nvSpPr>
            <p:cNvPr id="58407" name="Line 39"/>
            <p:cNvSpPr>
              <a:spLocks noChangeShapeType="1"/>
            </p:cNvSpPr>
            <p:nvPr/>
          </p:nvSpPr>
          <p:spPr bwMode="auto">
            <a:xfrm flipH="1" flipV="1">
              <a:off x="865" y="729"/>
              <a:ext cx="35" cy="4"/>
            </a:xfrm>
            <a:prstGeom prst="line">
              <a:avLst/>
            </a:prstGeom>
            <a:noFill/>
            <a:ln w="3175">
              <a:solidFill>
                <a:srgbClr val="FFFFFF"/>
              </a:solidFill>
              <a:round/>
              <a:headEnd/>
              <a:tailEnd/>
            </a:ln>
          </p:spPr>
          <p:txBody>
            <a:bodyPr/>
            <a:lstStyle/>
            <a:p>
              <a:endParaRPr lang="en-US"/>
            </a:p>
          </p:txBody>
        </p:sp>
        <p:sp>
          <p:nvSpPr>
            <p:cNvPr id="58408" name="Line 40"/>
            <p:cNvSpPr>
              <a:spLocks noChangeShapeType="1"/>
            </p:cNvSpPr>
            <p:nvPr/>
          </p:nvSpPr>
          <p:spPr bwMode="auto">
            <a:xfrm flipV="1">
              <a:off x="865" y="721"/>
              <a:ext cx="2" cy="8"/>
            </a:xfrm>
            <a:prstGeom prst="line">
              <a:avLst/>
            </a:prstGeom>
            <a:noFill/>
            <a:ln w="3175">
              <a:solidFill>
                <a:srgbClr val="FFFFFF"/>
              </a:solidFill>
              <a:round/>
              <a:headEnd/>
              <a:tailEnd/>
            </a:ln>
          </p:spPr>
          <p:txBody>
            <a:bodyPr/>
            <a:lstStyle/>
            <a:p>
              <a:endParaRPr lang="en-US"/>
            </a:p>
          </p:txBody>
        </p:sp>
        <p:sp>
          <p:nvSpPr>
            <p:cNvPr id="58409" name="Freeform 41"/>
            <p:cNvSpPr>
              <a:spLocks/>
            </p:cNvSpPr>
            <p:nvPr/>
          </p:nvSpPr>
          <p:spPr bwMode="auto">
            <a:xfrm>
              <a:off x="937" y="728"/>
              <a:ext cx="37" cy="13"/>
            </a:xfrm>
            <a:custGeom>
              <a:avLst/>
              <a:gdLst/>
              <a:ahLst/>
              <a:cxnLst>
                <a:cxn ang="0">
                  <a:pos x="2" y="0"/>
                </a:cxn>
                <a:cxn ang="0">
                  <a:pos x="37" y="3"/>
                </a:cxn>
                <a:cxn ang="0">
                  <a:pos x="35" y="13"/>
                </a:cxn>
                <a:cxn ang="0">
                  <a:pos x="0" y="10"/>
                </a:cxn>
                <a:cxn ang="0">
                  <a:pos x="2" y="0"/>
                </a:cxn>
              </a:cxnLst>
              <a:rect l="0" t="0" r="r" b="b"/>
              <a:pathLst>
                <a:path w="37" h="13">
                  <a:moveTo>
                    <a:pt x="2" y="0"/>
                  </a:moveTo>
                  <a:lnTo>
                    <a:pt x="37" y="3"/>
                  </a:lnTo>
                  <a:lnTo>
                    <a:pt x="35" y="13"/>
                  </a:lnTo>
                  <a:lnTo>
                    <a:pt x="0" y="10"/>
                  </a:lnTo>
                  <a:lnTo>
                    <a:pt x="2" y="0"/>
                  </a:lnTo>
                  <a:close/>
                </a:path>
              </a:pathLst>
            </a:custGeom>
            <a:solidFill>
              <a:srgbClr val="FFFFFF"/>
            </a:solidFill>
            <a:ln w="9525">
              <a:noFill/>
              <a:round/>
              <a:headEnd/>
              <a:tailEnd/>
            </a:ln>
          </p:spPr>
          <p:txBody>
            <a:bodyPr/>
            <a:lstStyle/>
            <a:p>
              <a:endParaRPr lang="en-US"/>
            </a:p>
          </p:txBody>
        </p:sp>
        <p:sp>
          <p:nvSpPr>
            <p:cNvPr id="58410" name="Line 42"/>
            <p:cNvSpPr>
              <a:spLocks noChangeShapeType="1"/>
            </p:cNvSpPr>
            <p:nvPr/>
          </p:nvSpPr>
          <p:spPr bwMode="auto">
            <a:xfrm>
              <a:off x="939" y="728"/>
              <a:ext cx="35" cy="3"/>
            </a:xfrm>
            <a:prstGeom prst="line">
              <a:avLst/>
            </a:prstGeom>
            <a:noFill/>
            <a:ln w="3175">
              <a:solidFill>
                <a:srgbClr val="FFFFFF"/>
              </a:solidFill>
              <a:round/>
              <a:headEnd/>
              <a:tailEnd/>
            </a:ln>
          </p:spPr>
          <p:txBody>
            <a:bodyPr/>
            <a:lstStyle/>
            <a:p>
              <a:endParaRPr lang="en-US"/>
            </a:p>
          </p:txBody>
        </p:sp>
        <p:sp>
          <p:nvSpPr>
            <p:cNvPr id="58411" name="Line 43"/>
            <p:cNvSpPr>
              <a:spLocks noChangeShapeType="1"/>
            </p:cNvSpPr>
            <p:nvPr/>
          </p:nvSpPr>
          <p:spPr bwMode="auto">
            <a:xfrm flipH="1">
              <a:off x="972" y="731"/>
              <a:ext cx="2" cy="10"/>
            </a:xfrm>
            <a:prstGeom prst="line">
              <a:avLst/>
            </a:prstGeom>
            <a:noFill/>
            <a:ln w="3175">
              <a:solidFill>
                <a:srgbClr val="FFFFFF"/>
              </a:solidFill>
              <a:round/>
              <a:headEnd/>
              <a:tailEnd/>
            </a:ln>
          </p:spPr>
          <p:txBody>
            <a:bodyPr/>
            <a:lstStyle/>
            <a:p>
              <a:endParaRPr lang="en-US"/>
            </a:p>
          </p:txBody>
        </p:sp>
        <p:sp>
          <p:nvSpPr>
            <p:cNvPr id="58412" name="Line 44"/>
            <p:cNvSpPr>
              <a:spLocks noChangeShapeType="1"/>
            </p:cNvSpPr>
            <p:nvPr/>
          </p:nvSpPr>
          <p:spPr bwMode="auto">
            <a:xfrm flipH="1" flipV="1">
              <a:off x="937" y="738"/>
              <a:ext cx="35" cy="3"/>
            </a:xfrm>
            <a:prstGeom prst="line">
              <a:avLst/>
            </a:prstGeom>
            <a:noFill/>
            <a:ln w="3175">
              <a:solidFill>
                <a:srgbClr val="FFFFFF"/>
              </a:solidFill>
              <a:round/>
              <a:headEnd/>
              <a:tailEnd/>
            </a:ln>
          </p:spPr>
          <p:txBody>
            <a:bodyPr/>
            <a:lstStyle/>
            <a:p>
              <a:endParaRPr lang="en-US"/>
            </a:p>
          </p:txBody>
        </p:sp>
        <p:sp>
          <p:nvSpPr>
            <p:cNvPr id="58413" name="Line 45"/>
            <p:cNvSpPr>
              <a:spLocks noChangeShapeType="1"/>
            </p:cNvSpPr>
            <p:nvPr/>
          </p:nvSpPr>
          <p:spPr bwMode="auto">
            <a:xfrm flipV="1">
              <a:off x="937" y="728"/>
              <a:ext cx="2" cy="10"/>
            </a:xfrm>
            <a:prstGeom prst="line">
              <a:avLst/>
            </a:prstGeom>
            <a:noFill/>
            <a:ln w="3175">
              <a:solidFill>
                <a:srgbClr val="FFFFFF"/>
              </a:solidFill>
              <a:round/>
              <a:headEnd/>
              <a:tailEnd/>
            </a:ln>
          </p:spPr>
          <p:txBody>
            <a:bodyPr/>
            <a:lstStyle/>
            <a:p>
              <a:endParaRPr lang="en-US"/>
            </a:p>
          </p:txBody>
        </p:sp>
        <p:sp>
          <p:nvSpPr>
            <p:cNvPr id="58414" name="Freeform 46"/>
            <p:cNvSpPr>
              <a:spLocks/>
            </p:cNvSpPr>
            <p:nvPr/>
          </p:nvSpPr>
          <p:spPr bwMode="auto">
            <a:xfrm>
              <a:off x="1009" y="736"/>
              <a:ext cx="25" cy="12"/>
            </a:xfrm>
            <a:custGeom>
              <a:avLst/>
              <a:gdLst/>
              <a:ahLst/>
              <a:cxnLst>
                <a:cxn ang="0">
                  <a:pos x="2" y="0"/>
                </a:cxn>
                <a:cxn ang="0">
                  <a:pos x="25" y="4"/>
                </a:cxn>
                <a:cxn ang="0">
                  <a:pos x="23" y="12"/>
                </a:cxn>
                <a:cxn ang="0">
                  <a:pos x="0" y="11"/>
                </a:cxn>
                <a:cxn ang="0">
                  <a:pos x="2" y="0"/>
                </a:cxn>
              </a:cxnLst>
              <a:rect l="0" t="0" r="r" b="b"/>
              <a:pathLst>
                <a:path w="25" h="12">
                  <a:moveTo>
                    <a:pt x="2" y="0"/>
                  </a:moveTo>
                  <a:lnTo>
                    <a:pt x="25" y="4"/>
                  </a:lnTo>
                  <a:lnTo>
                    <a:pt x="23" y="12"/>
                  </a:lnTo>
                  <a:lnTo>
                    <a:pt x="0" y="11"/>
                  </a:lnTo>
                  <a:lnTo>
                    <a:pt x="2" y="0"/>
                  </a:lnTo>
                  <a:close/>
                </a:path>
              </a:pathLst>
            </a:custGeom>
            <a:solidFill>
              <a:srgbClr val="FFFFFF"/>
            </a:solidFill>
            <a:ln w="9525">
              <a:noFill/>
              <a:round/>
              <a:headEnd/>
              <a:tailEnd/>
            </a:ln>
          </p:spPr>
          <p:txBody>
            <a:bodyPr/>
            <a:lstStyle/>
            <a:p>
              <a:endParaRPr lang="en-US"/>
            </a:p>
          </p:txBody>
        </p:sp>
        <p:sp>
          <p:nvSpPr>
            <p:cNvPr id="58415" name="Line 47"/>
            <p:cNvSpPr>
              <a:spLocks noChangeShapeType="1"/>
            </p:cNvSpPr>
            <p:nvPr/>
          </p:nvSpPr>
          <p:spPr bwMode="auto">
            <a:xfrm>
              <a:off x="1011" y="736"/>
              <a:ext cx="23" cy="4"/>
            </a:xfrm>
            <a:prstGeom prst="line">
              <a:avLst/>
            </a:prstGeom>
            <a:noFill/>
            <a:ln w="3175">
              <a:solidFill>
                <a:srgbClr val="FFFFFF"/>
              </a:solidFill>
              <a:round/>
              <a:headEnd/>
              <a:tailEnd/>
            </a:ln>
          </p:spPr>
          <p:txBody>
            <a:bodyPr/>
            <a:lstStyle/>
            <a:p>
              <a:endParaRPr lang="en-US"/>
            </a:p>
          </p:txBody>
        </p:sp>
        <p:sp>
          <p:nvSpPr>
            <p:cNvPr id="58416" name="Line 48"/>
            <p:cNvSpPr>
              <a:spLocks noChangeShapeType="1"/>
            </p:cNvSpPr>
            <p:nvPr/>
          </p:nvSpPr>
          <p:spPr bwMode="auto">
            <a:xfrm flipH="1">
              <a:off x="1032" y="740"/>
              <a:ext cx="2" cy="8"/>
            </a:xfrm>
            <a:prstGeom prst="line">
              <a:avLst/>
            </a:prstGeom>
            <a:noFill/>
            <a:ln w="3175">
              <a:solidFill>
                <a:srgbClr val="FFFFFF"/>
              </a:solidFill>
              <a:round/>
              <a:headEnd/>
              <a:tailEnd/>
            </a:ln>
          </p:spPr>
          <p:txBody>
            <a:bodyPr/>
            <a:lstStyle/>
            <a:p>
              <a:endParaRPr lang="en-US"/>
            </a:p>
          </p:txBody>
        </p:sp>
        <p:sp>
          <p:nvSpPr>
            <p:cNvPr id="58417" name="Line 49"/>
            <p:cNvSpPr>
              <a:spLocks noChangeShapeType="1"/>
            </p:cNvSpPr>
            <p:nvPr/>
          </p:nvSpPr>
          <p:spPr bwMode="auto">
            <a:xfrm flipH="1" flipV="1">
              <a:off x="1009" y="747"/>
              <a:ext cx="23" cy="1"/>
            </a:xfrm>
            <a:prstGeom prst="line">
              <a:avLst/>
            </a:prstGeom>
            <a:noFill/>
            <a:ln w="3175">
              <a:solidFill>
                <a:srgbClr val="FFFFFF"/>
              </a:solidFill>
              <a:round/>
              <a:headEnd/>
              <a:tailEnd/>
            </a:ln>
          </p:spPr>
          <p:txBody>
            <a:bodyPr/>
            <a:lstStyle/>
            <a:p>
              <a:endParaRPr lang="en-US"/>
            </a:p>
          </p:txBody>
        </p:sp>
        <p:sp>
          <p:nvSpPr>
            <p:cNvPr id="58418" name="Line 50"/>
            <p:cNvSpPr>
              <a:spLocks noChangeShapeType="1"/>
            </p:cNvSpPr>
            <p:nvPr/>
          </p:nvSpPr>
          <p:spPr bwMode="auto">
            <a:xfrm flipV="1">
              <a:off x="1009" y="736"/>
              <a:ext cx="2" cy="11"/>
            </a:xfrm>
            <a:prstGeom prst="line">
              <a:avLst/>
            </a:prstGeom>
            <a:noFill/>
            <a:ln w="3175">
              <a:solidFill>
                <a:srgbClr val="FFFFFF"/>
              </a:solidFill>
              <a:round/>
              <a:headEnd/>
              <a:tailEnd/>
            </a:ln>
          </p:spPr>
          <p:txBody>
            <a:bodyPr/>
            <a:lstStyle/>
            <a:p>
              <a:endParaRPr lang="en-US"/>
            </a:p>
          </p:txBody>
        </p:sp>
        <p:sp>
          <p:nvSpPr>
            <p:cNvPr id="58419" name="Freeform 51"/>
            <p:cNvSpPr>
              <a:spLocks/>
            </p:cNvSpPr>
            <p:nvPr/>
          </p:nvSpPr>
          <p:spPr bwMode="auto">
            <a:xfrm>
              <a:off x="1032" y="740"/>
              <a:ext cx="14" cy="10"/>
            </a:xfrm>
            <a:custGeom>
              <a:avLst/>
              <a:gdLst/>
              <a:ahLst/>
              <a:cxnLst>
                <a:cxn ang="0">
                  <a:pos x="2" y="0"/>
                </a:cxn>
                <a:cxn ang="0">
                  <a:pos x="14" y="0"/>
                </a:cxn>
                <a:cxn ang="0">
                  <a:pos x="12" y="10"/>
                </a:cxn>
                <a:cxn ang="0">
                  <a:pos x="0" y="8"/>
                </a:cxn>
                <a:cxn ang="0">
                  <a:pos x="2" y="0"/>
                </a:cxn>
              </a:cxnLst>
              <a:rect l="0" t="0" r="r" b="b"/>
              <a:pathLst>
                <a:path w="14" h="10">
                  <a:moveTo>
                    <a:pt x="2" y="0"/>
                  </a:moveTo>
                  <a:lnTo>
                    <a:pt x="14" y="0"/>
                  </a:lnTo>
                  <a:lnTo>
                    <a:pt x="12" y="10"/>
                  </a:lnTo>
                  <a:lnTo>
                    <a:pt x="0" y="8"/>
                  </a:lnTo>
                  <a:lnTo>
                    <a:pt x="2" y="0"/>
                  </a:lnTo>
                  <a:close/>
                </a:path>
              </a:pathLst>
            </a:custGeom>
            <a:solidFill>
              <a:srgbClr val="FFFFFF"/>
            </a:solidFill>
            <a:ln w="9525">
              <a:noFill/>
              <a:round/>
              <a:headEnd/>
              <a:tailEnd/>
            </a:ln>
          </p:spPr>
          <p:txBody>
            <a:bodyPr/>
            <a:lstStyle/>
            <a:p>
              <a:endParaRPr lang="en-US"/>
            </a:p>
          </p:txBody>
        </p:sp>
        <p:sp>
          <p:nvSpPr>
            <p:cNvPr id="58420" name="Line 52"/>
            <p:cNvSpPr>
              <a:spLocks noChangeShapeType="1"/>
            </p:cNvSpPr>
            <p:nvPr/>
          </p:nvSpPr>
          <p:spPr bwMode="auto">
            <a:xfrm>
              <a:off x="1034" y="740"/>
              <a:ext cx="12" cy="1"/>
            </a:xfrm>
            <a:prstGeom prst="line">
              <a:avLst/>
            </a:prstGeom>
            <a:noFill/>
            <a:ln w="3175">
              <a:solidFill>
                <a:srgbClr val="FFFFFF"/>
              </a:solidFill>
              <a:round/>
              <a:headEnd/>
              <a:tailEnd/>
            </a:ln>
          </p:spPr>
          <p:txBody>
            <a:bodyPr/>
            <a:lstStyle/>
            <a:p>
              <a:endParaRPr lang="en-US"/>
            </a:p>
          </p:txBody>
        </p:sp>
        <p:sp>
          <p:nvSpPr>
            <p:cNvPr id="58421" name="Line 53"/>
            <p:cNvSpPr>
              <a:spLocks noChangeShapeType="1"/>
            </p:cNvSpPr>
            <p:nvPr/>
          </p:nvSpPr>
          <p:spPr bwMode="auto">
            <a:xfrm flipH="1">
              <a:off x="1044" y="740"/>
              <a:ext cx="2" cy="10"/>
            </a:xfrm>
            <a:prstGeom prst="line">
              <a:avLst/>
            </a:prstGeom>
            <a:noFill/>
            <a:ln w="3175">
              <a:solidFill>
                <a:srgbClr val="FFFFFF"/>
              </a:solidFill>
              <a:round/>
              <a:headEnd/>
              <a:tailEnd/>
            </a:ln>
          </p:spPr>
          <p:txBody>
            <a:bodyPr/>
            <a:lstStyle/>
            <a:p>
              <a:endParaRPr lang="en-US"/>
            </a:p>
          </p:txBody>
        </p:sp>
        <p:sp>
          <p:nvSpPr>
            <p:cNvPr id="58422" name="Line 54"/>
            <p:cNvSpPr>
              <a:spLocks noChangeShapeType="1"/>
            </p:cNvSpPr>
            <p:nvPr/>
          </p:nvSpPr>
          <p:spPr bwMode="auto">
            <a:xfrm flipH="1" flipV="1">
              <a:off x="1032" y="748"/>
              <a:ext cx="12" cy="2"/>
            </a:xfrm>
            <a:prstGeom prst="line">
              <a:avLst/>
            </a:prstGeom>
            <a:noFill/>
            <a:ln w="3175">
              <a:solidFill>
                <a:srgbClr val="FFFFFF"/>
              </a:solidFill>
              <a:round/>
              <a:headEnd/>
              <a:tailEnd/>
            </a:ln>
          </p:spPr>
          <p:txBody>
            <a:bodyPr/>
            <a:lstStyle/>
            <a:p>
              <a:endParaRPr lang="en-US"/>
            </a:p>
          </p:txBody>
        </p:sp>
        <p:sp>
          <p:nvSpPr>
            <p:cNvPr id="58423" name="Line 55"/>
            <p:cNvSpPr>
              <a:spLocks noChangeShapeType="1"/>
            </p:cNvSpPr>
            <p:nvPr/>
          </p:nvSpPr>
          <p:spPr bwMode="auto">
            <a:xfrm flipV="1">
              <a:off x="1032" y="740"/>
              <a:ext cx="2" cy="8"/>
            </a:xfrm>
            <a:prstGeom prst="line">
              <a:avLst/>
            </a:prstGeom>
            <a:noFill/>
            <a:ln w="3175">
              <a:solidFill>
                <a:srgbClr val="FFFFFF"/>
              </a:solidFill>
              <a:round/>
              <a:headEnd/>
              <a:tailEnd/>
            </a:ln>
          </p:spPr>
          <p:txBody>
            <a:bodyPr/>
            <a:lstStyle/>
            <a:p>
              <a:endParaRPr lang="en-US"/>
            </a:p>
          </p:txBody>
        </p:sp>
        <p:sp>
          <p:nvSpPr>
            <p:cNvPr id="58424" name="Freeform 56"/>
            <p:cNvSpPr>
              <a:spLocks/>
            </p:cNvSpPr>
            <p:nvPr/>
          </p:nvSpPr>
          <p:spPr bwMode="auto">
            <a:xfrm>
              <a:off x="1081" y="745"/>
              <a:ext cx="9" cy="10"/>
            </a:xfrm>
            <a:custGeom>
              <a:avLst/>
              <a:gdLst/>
              <a:ahLst/>
              <a:cxnLst>
                <a:cxn ang="0">
                  <a:pos x="2" y="0"/>
                </a:cxn>
                <a:cxn ang="0">
                  <a:pos x="9" y="2"/>
                </a:cxn>
                <a:cxn ang="0">
                  <a:pos x="7" y="10"/>
                </a:cxn>
                <a:cxn ang="0">
                  <a:pos x="0" y="10"/>
                </a:cxn>
                <a:cxn ang="0">
                  <a:pos x="2" y="0"/>
                </a:cxn>
              </a:cxnLst>
              <a:rect l="0" t="0" r="r" b="b"/>
              <a:pathLst>
                <a:path w="9" h="10">
                  <a:moveTo>
                    <a:pt x="2" y="0"/>
                  </a:moveTo>
                  <a:lnTo>
                    <a:pt x="9" y="2"/>
                  </a:lnTo>
                  <a:lnTo>
                    <a:pt x="7" y="10"/>
                  </a:lnTo>
                  <a:lnTo>
                    <a:pt x="0" y="10"/>
                  </a:lnTo>
                  <a:lnTo>
                    <a:pt x="2" y="0"/>
                  </a:lnTo>
                  <a:close/>
                </a:path>
              </a:pathLst>
            </a:custGeom>
            <a:solidFill>
              <a:srgbClr val="FFFFFF"/>
            </a:solidFill>
            <a:ln w="9525">
              <a:noFill/>
              <a:round/>
              <a:headEnd/>
              <a:tailEnd/>
            </a:ln>
          </p:spPr>
          <p:txBody>
            <a:bodyPr/>
            <a:lstStyle/>
            <a:p>
              <a:endParaRPr lang="en-US"/>
            </a:p>
          </p:txBody>
        </p:sp>
        <p:sp>
          <p:nvSpPr>
            <p:cNvPr id="58425" name="Line 57"/>
            <p:cNvSpPr>
              <a:spLocks noChangeShapeType="1"/>
            </p:cNvSpPr>
            <p:nvPr/>
          </p:nvSpPr>
          <p:spPr bwMode="auto">
            <a:xfrm>
              <a:off x="1083" y="745"/>
              <a:ext cx="7" cy="2"/>
            </a:xfrm>
            <a:prstGeom prst="line">
              <a:avLst/>
            </a:prstGeom>
            <a:noFill/>
            <a:ln w="3175">
              <a:solidFill>
                <a:srgbClr val="FFFFFF"/>
              </a:solidFill>
              <a:round/>
              <a:headEnd/>
              <a:tailEnd/>
            </a:ln>
          </p:spPr>
          <p:txBody>
            <a:bodyPr/>
            <a:lstStyle/>
            <a:p>
              <a:endParaRPr lang="en-US"/>
            </a:p>
          </p:txBody>
        </p:sp>
        <p:sp>
          <p:nvSpPr>
            <p:cNvPr id="58426" name="Line 58"/>
            <p:cNvSpPr>
              <a:spLocks noChangeShapeType="1"/>
            </p:cNvSpPr>
            <p:nvPr/>
          </p:nvSpPr>
          <p:spPr bwMode="auto">
            <a:xfrm flipH="1">
              <a:off x="1088" y="747"/>
              <a:ext cx="2" cy="8"/>
            </a:xfrm>
            <a:prstGeom prst="line">
              <a:avLst/>
            </a:prstGeom>
            <a:noFill/>
            <a:ln w="3175">
              <a:solidFill>
                <a:srgbClr val="FFFFFF"/>
              </a:solidFill>
              <a:round/>
              <a:headEnd/>
              <a:tailEnd/>
            </a:ln>
          </p:spPr>
          <p:txBody>
            <a:bodyPr/>
            <a:lstStyle/>
            <a:p>
              <a:endParaRPr lang="en-US"/>
            </a:p>
          </p:txBody>
        </p:sp>
        <p:sp>
          <p:nvSpPr>
            <p:cNvPr id="58427" name="Line 59"/>
            <p:cNvSpPr>
              <a:spLocks noChangeShapeType="1"/>
            </p:cNvSpPr>
            <p:nvPr/>
          </p:nvSpPr>
          <p:spPr bwMode="auto">
            <a:xfrm flipH="1">
              <a:off x="1081" y="755"/>
              <a:ext cx="7" cy="1"/>
            </a:xfrm>
            <a:prstGeom prst="line">
              <a:avLst/>
            </a:prstGeom>
            <a:noFill/>
            <a:ln w="3175">
              <a:solidFill>
                <a:srgbClr val="FFFFFF"/>
              </a:solidFill>
              <a:round/>
              <a:headEnd/>
              <a:tailEnd/>
            </a:ln>
          </p:spPr>
          <p:txBody>
            <a:bodyPr/>
            <a:lstStyle/>
            <a:p>
              <a:endParaRPr lang="en-US"/>
            </a:p>
          </p:txBody>
        </p:sp>
        <p:sp>
          <p:nvSpPr>
            <p:cNvPr id="58428" name="Line 60"/>
            <p:cNvSpPr>
              <a:spLocks noChangeShapeType="1"/>
            </p:cNvSpPr>
            <p:nvPr/>
          </p:nvSpPr>
          <p:spPr bwMode="auto">
            <a:xfrm flipV="1">
              <a:off x="1081" y="745"/>
              <a:ext cx="2" cy="10"/>
            </a:xfrm>
            <a:prstGeom prst="line">
              <a:avLst/>
            </a:prstGeom>
            <a:noFill/>
            <a:ln w="3175">
              <a:solidFill>
                <a:srgbClr val="FFFFFF"/>
              </a:solidFill>
              <a:round/>
              <a:headEnd/>
              <a:tailEnd/>
            </a:ln>
          </p:spPr>
          <p:txBody>
            <a:bodyPr/>
            <a:lstStyle/>
            <a:p>
              <a:endParaRPr lang="en-US"/>
            </a:p>
          </p:txBody>
        </p:sp>
        <p:sp>
          <p:nvSpPr>
            <p:cNvPr id="58429" name="Freeform 61"/>
            <p:cNvSpPr>
              <a:spLocks/>
            </p:cNvSpPr>
            <p:nvPr/>
          </p:nvSpPr>
          <p:spPr bwMode="auto">
            <a:xfrm>
              <a:off x="1088" y="747"/>
              <a:ext cx="30" cy="13"/>
            </a:xfrm>
            <a:custGeom>
              <a:avLst/>
              <a:gdLst/>
              <a:ahLst/>
              <a:cxnLst>
                <a:cxn ang="0">
                  <a:pos x="2" y="0"/>
                </a:cxn>
                <a:cxn ang="0">
                  <a:pos x="30" y="3"/>
                </a:cxn>
                <a:cxn ang="0">
                  <a:pos x="28" y="13"/>
                </a:cxn>
                <a:cxn ang="0">
                  <a:pos x="0" y="8"/>
                </a:cxn>
                <a:cxn ang="0">
                  <a:pos x="2" y="0"/>
                </a:cxn>
              </a:cxnLst>
              <a:rect l="0" t="0" r="r" b="b"/>
              <a:pathLst>
                <a:path w="30" h="13">
                  <a:moveTo>
                    <a:pt x="2" y="0"/>
                  </a:moveTo>
                  <a:lnTo>
                    <a:pt x="30" y="3"/>
                  </a:lnTo>
                  <a:lnTo>
                    <a:pt x="28" y="13"/>
                  </a:lnTo>
                  <a:lnTo>
                    <a:pt x="0" y="8"/>
                  </a:lnTo>
                  <a:lnTo>
                    <a:pt x="2" y="0"/>
                  </a:lnTo>
                  <a:close/>
                </a:path>
              </a:pathLst>
            </a:custGeom>
            <a:solidFill>
              <a:srgbClr val="FFFFFF"/>
            </a:solidFill>
            <a:ln w="9525">
              <a:noFill/>
              <a:round/>
              <a:headEnd/>
              <a:tailEnd/>
            </a:ln>
          </p:spPr>
          <p:txBody>
            <a:bodyPr/>
            <a:lstStyle/>
            <a:p>
              <a:endParaRPr lang="en-US"/>
            </a:p>
          </p:txBody>
        </p:sp>
        <p:sp>
          <p:nvSpPr>
            <p:cNvPr id="58430" name="Line 62"/>
            <p:cNvSpPr>
              <a:spLocks noChangeShapeType="1"/>
            </p:cNvSpPr>
            <p:nvPr/>
          </p:nvSpPr>
          <p:spPr bwMode="auto">
            <a:xfrm>
              <a:off x="1090" y="747"/>
              <a:ext cx="28" cy="3"/>
            </a:xfrm>
            <a:prstGeom prst="line">
              <a:avLst/>
            </a:prstGeom>
            <a:noFill/>
            <a:ln w="3175">
              <a:solidFill>
                <a:srgbClr val="FFFFFF"/>
              </a:solidFill>
              <a:round/>
              <a:headEnd/>
              <a:tailEnd/>
            </a:ln>
          </p:spPr>
          <p:txBody>
            <a:bodyPr/>
            <a:lstStyle/>
            <a:p>
              <a:endParaRPr lang="en-US"/>
            </a:p>
          </p:txBody>
        </p:sp>
        <p:sp>
          <p:nvSpPr>
            <p:cNvPr id="58431" name="Line 63"/>
            <p:cNvSpPr>
              <a:spLocks noChangeShapeType="1"/>
            </p:cNvSpPr>
            <p:nvPr/>
          </p:nvSpPr>
          <p:spPr bwMode="auto">
            <a:xfrm flipH="1">
              <a:off x="1116" y="750"/>
              <a:ext cx="2" cy="10"/>
            </a:xfrm>
            <a:prstGeom prst="line">
              <a:avLst/>
            </a:prstGeom>
            <a:noFill/>
            <a:ln w="3175">
              <a:solidFill>
                <a:srgbClr val="FFFFFF"/>
              </a:solidFill>
              <a:round/>
              <a:headEnd/>
              <a:tailEnd/>
            </a:ln>
          </p:spPr>
          <p:txBody>
            <a:bodyPr/>
            <a:lstStyle/>
            <a:p>
              <a:endParaRPr lang="en-US"/>
            </a:p>
          </p:txBody>
        </p:sp>
        <p:sp>
          <p:nvSpPr>
            <p:cNvPr id="58432" name="Line 64"/>
            <p:cNvSpPr>
              <a:spLocks noChangeShapeType="1"/>
            </p:cNvSpPr>
            <p:nvPr/>
          </p:nvSpPr>
          <p:spPr bwMode="auto">
            <a:xfrm flipH="1" flipV="1">
              <a:off x="1088" y="755"/>
              <a:ext cx="28" cy="5"/>
            </a:xfrm>
            <a:prstGeom prst="line">
              <a:avLst/>
            </a:prstGeom>
            <a:noFill/>
            <a:ln w="3175">
              <a:solidFill>
                <a:srgbClr val="FFFFFF"/>
              </a:solidFill>
              <a:round/>
              <a:headEnd/>
              <a:tailEnd/>
            </a:ln>
          </p:spPr>
          <p:txBody>
            <a:bodyPr/>
            <a:lstStyle/>
            <a:p>
              <a:endParaRPr lang="en-US"/>
            </a:p>
          </p:txBody>
        </p:sp>
        <p:sp>
          <p:nvSpPr>
            <p:cNvPr id="58433" name="Line 65"/>
            <p:cNvSpPr>
              <a:spLocks noChangeShapeType="1"/>
            </p:cNvSpPr>
            <p:nvPr/>
          </p:nvSpPr>
          <p:spPr bwMode="auto">
            <a:xfrm flipV="1">
              <a:off x="1088" y="747"/>
              <a:ext cx="2" cy="8"/>
            </a:xfrm>
            <a:prstGeom prst="line">
              <a:avLst/>
            </a:prstGeom>
            <a:noFill/>
            <a:ln w="3175">
              <a:solidFill>
                <a:srgbClr val="FFFFFF"/>
              </a:solidFill>
              <a:round/>
              <a:headEnd/>
              <a:tailEnd/>
            </a:ln>
          </p:spPr>
          <p:txBody>
            <a:bodyPr/>
            <a:lstStyle/>
            <a:p>
              <a:endParaRPr lang="en-US"/>
            </a:p>
          </p:txBody>
        </p:sp>
        <p:sp>
          <p:nvSpPr>
            <p:cNvPr id="58434" name="Freeform 66"/>
            <p:cNvSpPr>
              <a:spLocks/>
            </p:cNvSpPr>
            <p:nvPr/>
          </p:nvSpPr>
          <p:spPr bwMode="auto">
            <a:xfrm>
              <a:off x="1151" y="757"/>
              <a:ext cx="39" cy="17"/>
            </a:xfrm>
            <a:custGeom>
              <a:avLst/>
              <a:gdLst/>
              <a:ahLst/>
              <a:cxnLst>
                <a:cxn ang="0">
                  <a:pos x="2" y="0"/>
                </a:cxn>
                <a:cxn ang="0">
                  <a:pos x="39" y="7"/>
                </a:cxn>
                <a:cxn ang="0">
                  <a:pos x="37" y="17"/>
                </a:cxn>
                <a:cxn ang="0">
                  <a:pos x="0" y="8"/>
                </a:cxn>
                <a:cxn ang="0">
                  <a:pos x="2" y="0"/>
                </a:cxn>
              </a:cxnLst>
              <a:rect l="0" t="0" r="r" b="b"/>
              <a:pathLst>
                <a:path w="39" h="17">
                  <a:moveTo>
                    <a:pt x="2" y="0"/>
                  </a:moveTo>
                  <a:lnTo>
                    <a:pt x="39" y="7"/>
                  </a:lnTo>
                  <a:lnTo>
                    <a:pt x="37" y="17"/>
                  </a:lnTo>
                  <a:lnTo>
                    <a:pt x="0" y="8"/>
                  </a:lnTo>
                  <a:lnTo>
                    <a:pt x="2" y="0"/>
                  </a:lnTo>
                  <a:close/>
                </a:path>
              </a:pathLst>
            </a:custGeom>
            <a:solidFill>
              <a:srgbClr val="FFFFFF"/>
            </a:solidFill>
            <a:ln w="9525">
              <a:noFill/>
              <a:round/>
              <a:headEnd/>
              <a:tailEnd/>
            </a:ln>
          </p:spPr>
          <p:txBody>
            <a:bodyPr/>
            <a:lstStyle/>
            <a:p>
              <a:endParaRPr lang="en-US"/>
            </a:p>
          </p:txBody>
        </p:sp>
        <p:sp>
          <p:nvSpPr>
            <p:cNvPr id="58435" name="Line 67"/>
            <p:cNvSpPr>
              <a:spLocks noChangeShapeType="1"/>
            </p:cNvSpPr>
            <p:nvPr/>
          </p:nvSpPr>
          <p:spPr bwMode="auto">
            <a:xfrm>
              <a:off x="1153" y="757"/>
              <a:ext cx="37" cy="7"/>
            </a:xfrm>
            <a:prstGeom prst="line">
              <a:avLst/>
            </a:prstGeom>
            <a:noFill/>
            <a:ln w="3175">
              <a:solidFill>
                <a:srgbClr val="FFFFFF"/>
              </a:solidFill>
              <a:round/>
              <a:headEnd/>
              <a:tailEnd/>
            </a:ln>
          </p:spPr>
          <p:txBody>
            <a:bodyPr/>
            <a:lstStyle/>
            <a:p>
              <a:endParaRPr lang="en-US"/>
            </a:p>
          </p:txBody>
        </p:sp>
        <p:sp>
          <p:nvSpPr>
            <p:cNvPr id="58436" name="Line 68"/>
            <p:cNvSpPr>
              <a:spLocks noChangeShapeType="1"/>
            </p:cNvSpPr>
            <p:nvPr/>
          </p:nvSpPr>
          <p:spPr bwMode="auto">
            <a:xfrm flipH="1">
              <a:off x="1188" y="764"/>
              <a:ext cx="2" cy="10"/>
            </a:xfrm>
            <a:prstGeom prst="line">
              <a:avLst/>
            </a:prstGeom>
            <a:noFill/>
            <a:ln w="3175">
              <a:solidFill>
                <a:srgbClr val="FFFFFF"/>
              </a:solidFill>
              <a:round/>
              <a:headEnd/>
              <a:tailEnd/>
            </a:ln>
          </p:spPr>
          <p:txBody>
            <a:bodyPr/>
            <a:lstStyle/>
            <a:p>
              <a:endParaRPr lang="en-US"/>
            </a:p>
          </p:txBody>
        </p:sp>
        <p:sp>
          <p:nvSpPr>
            <p:cNvPr id="58437" name="Line 69"/>
            <p:cNvSpPr>
              <a:spLocks noChangeShapeType="1"/>
            </p:cNvSpPr>
            <p:nvPr/>
          </p:nvSpPr>
          <p:spPr bwMode="auto">
            <a:xfrm flipH="1" flipV="1">
              <a:off x="1151" y="765"/>
              <a:ext cx="37" cy="9"/>
            </a:xfrm>
            <a:prstGeom prst="line">
              <a:avLst/>
            </a:prstGeom>
            <a:noFill/>
            <a:ln w="3175">
              <a:solidFill>
                <a:srgbClr val="FFFFFF"/>
              </a:solidFill>
              <a:round/>
              <a:headEnd/>
              <a:tailEnd/>
            </a:ln>
          </p:spPr>
          <p:txBody>
            <a:bodyPr/>
            <a:lstStyle/>
            <a:p>
              <a:endParaRPr lang="en-US"/>
            </a:p>
          </p:txBody>
        </p:sp>
        <p:sp>
          <p:nvSpPr>
            <p:cNvPr id="58438" name="Line 70"/>
            <p:cNvSpPr>
              <a:spLocks noChangeShapeType="1"/>
            </p:cNvSpPr>
            <p:nvPr/>
          </p:nvSpPr>
          <p:spPr bwMode="auto">
            <a:xfrm flipV="1">
              <a:off x="1151" y="757"/>
              <a:ext cx="2" cy="8"/>
            </a:xfrm>
            <a:prstGeom prst="line">
              <a:avLst/>
            </a:prstGeom>
            <a:noFill/>
            <a:ln w="3175">
              <a:solidFill>
                <a:srgbClr val="FFFFFF"/>
              </a:solidFill>
              <a:round/>
              <a:headEnd/>
              <a:tailEnd/>
            </a:ln>
          </p:spPr>
          <p:txBody>
            <a:bodyPr/>
            <a:lstStyle/>
            <a:p>
              <a:endParaRPr lang="en-US"/>
            </a:p>
          </p:txBody>
        </p:sp>
        <p:sp>
          <p:nvSpPr>
            <p:cNvPr id="58439" name="Freeform 71"/>
            <p:cNvSpPr>
              <a:spLocks/>
            </p:cNvSpPr>
            <p:nvPr/>
          </p:nvSpPr>
          <p:spPr bwMode="auto">
            <a:xfrm>
              <a:off x="1223" y="771"/>
              <a:ext cx="36" cy="17"/>
            </a:xfrm>
            <a:custGeom>
              <a:avLst/>
              <a:gdLst/>
              <a:ahLst/>
              <a:cxnLst>
                <a:cxn ang="0">
                  <a:pos x="2" y="0"/>
                </a:cxn>
                <a:cxn ang="0">
                  <a:pos x="36" y="8"/>
                </a:cxn>
                <a:cxn ang="0">
                  <a:pos x="34" y="17"/>
                </a:cxn>
                <a:cxn ang="0">
                  <a:pos x="0" y="10"/>
                </a:cxn>
                <a:cxn ang="0">
                  <a:pos x="2" y="0"/>
                </a:cxn>
              </a:cxnLst>
              <a:rect l="0" t="0" r="r" b="b"/>
              <a:pathLst>
                <a:path w="36" h="17">
                  <a:moveTo>
                    <a:pt x="2" y="0"/>
                  </a:moveTo>
                  <a:lnTo>
                    <a:pt x="36" y="8"/>
                  </a:lnTo>
                  <a:lnTo>
                    <a:pt x="34" y="17"/>
                  </a:lnTo>
                  <a:lnTo>
                    <a:pt x="0" y="10"/>
                  </a:lnTo>
                  <a:lnTo>
                    <a:pt x="2" y="0"/>
                  </a:lnTo>
                  <a:close/>
                </a:path>
              </a:pathLst>
            </a:custGeom>
            <a:solidFill>
              <a:srgbClr val="FFFFFF"/>
            </a:solidFill>
            <a:ln w="9525">
              <a:noFill/>
              <a:round/>
              <a:headEnd/>
              <a:tailEnd/>
            </a:ln>
          </p:spPr>
          <p:txBody>
            <a:bodyPr/>
            <a:lstStyle/>
            <a:p>
              <a:endParaRPr lang="en-US"/>
            </a:p>
          </p:txBody>
        </p:sp>
        <p:sp>
          <p:nvSpPr>
            <p:cNvPr id="58440" name="Line 72"/>
            <p:cNvSpPr>
              <a:spLocks noChangeShapeType="1"/>
            </p:cNvSpPr>
            <p:nvPr/>
          </p:nvSpPr>
          <p:spPr bwMode="auto">
            <a:xfrm>
              <a:off x="1225" y="771"/>
              <a:ext cx="34" cy="8"/>
            </a:xfrm>
            <a:prstGeom prst="line">
              <a:avLst/>
            </a:prstGeom>
            <a:noFill/>
            <a:ln w="3175">
              <a:solidFill>
                <a:srgbClr val="FFFFFF"/>
              </a:solidFill>
              <a:round/>
              <a:headEnd/>
              <a:tailEnd/>
            </a:ln>
          </p:spPr>
          <p:txBody>
            <a:bodyPr/>
            <a:lstStyle/>
            <a:p>
              <a:endParaRPr lang="en-US"/>
            </a:p>
          </p:txBody>
        </p:sp>
        <p:sp>
          <p:nvSpPr>
            <p:cNvPr id="58441" name="Line 73"/>
            <p:cNvSpPr>
              <a:spLocks noChangeShapeType="1"/>
            </p:cNvSpPr>
            <p:nvPr/>
          </p:nvSpPr>
          <p:spPr bwMode="auto">
            <a:xfrm flipH="1">
              <a:off x="1257" y="779"/>
              <a:ext cx="2" cy="9"/>
            </a:xfrm>
            <a:prstGeom prst="line">
              <a:avLst/>
            </a:prstGeom>
            <a:noFill/>
            <a:ln w="3175">
              <a:solidFill>
                <a:srgbClr val="FFFFFF"/>
              </a:solidFill>
              <a:round/>
              <a:headEnd/>
              <a:tailEnd/>
            </a:ln>
          </p:spPr>
          <p:txBody>
            <a:bodyPr/>
            <a:lstStyle/>
            <a:p>
              <a:endParaRPr lang="en-US"/>
            </a:p>
          </p:txBody>
        </p:sp>
        <p:sp>
          <p:nvSpPr>
            <p:cNvPr id="58442" name="Line 74"/>
            <p:cNvSpPr>
              <a:spLocks noChangeShapeType="1"/>
            </p:cNvSpPr>
            <p:nvPr/>
          </p:nvSpPr>
          <p:spPr bwMode="auto">
            <a:xfrm flipH="1" flipV="1">
              <a:off x="1223" y="781"/>
              <a:ext cx="34" cy="7"/>
            </a:xfrm>
            <a:prstGeom prst="line">
              <a:avLst/>
            </a:prstGeom>
            <a:noFill/>
            <a:ln w="3175">
              <a:solidFill>
                <a:srgbClr val="FFFFFF"/>
              </a:solidFill>
              <a:round/>
              <a:headEnd/>
              <a:tailEnd/>
            </a:ln>
          </p:spPr>
          <p:txBody>
            <a:bodyPr/>
            <a:lstStyle/>
            <a:p>
              <a:endParaRPr lang="en-US"/>
            </a:p>
          </p:txBody>
        </p:sp>
        <p:sp>
          <p:nvSpPr>
            <p:cNvPr id="58443" name="Line 75"/>
            <p:cNvSpPr>
              <a:spLocks noChangeShapeType="1"/>
            </p:cNvSpPr>
            <p:nvPr/>
          </p:nvSpPr>
          <p:spPr bwMode="auto">
            <a:xfrm flipV="1">
              <a:off x="1223" y="771"/>
              <a:ext cx="2" cy="10"/>
            </a:xfrm>
            <a:prstGeom prst="line">
              <a:avLst/>
            </a:prstGeom>
            <a:noFill/>
            <a:ln w="3175">
              <a:solidFill>
                <a:srgbClr val="FFFFFF"/>
              </a:solidFill>
              <a:round/>
              <a:headEnd/>
              <a:tailEnd/>
            </a:ln>
          </p:spPr>
          <p:txBody>
            <a:bodyPr/>
            <a:lstStyle/>
            <a:p>
              <a:endParaRPr lang="en-US"/>
            </a:p>
          </p:txBody>
        </p:sp>
        <p:sp>
          <p:nvSpPr>
            <p:cNvPr id="58444" name="Freeform 76"/>
            <p:cNvSpPr>
              <a:spLocks/>
            </p:cNvSpPr>
            <p:nvPr/>
          </p:nvSpPr>
          <p:spPr bwMode="auto">
            <a:xfrm>
              <a:off x="1255" y="779"/>
              <a:ext cx="5" cy="10"/>
            </a:xfrm>
            <a:custGeom>
              <a:avLst/>
              <a:gdLst/>
              <a:ahLst/>
              <a:cxnLst>
                <a:cxn ang="0">
                  <a:pos x="4" y="0"/>
                </a:cxn>
                <a:cxn ang="0">
                  <a:pos x="5" y="0"/>
                </a:cxn>
                <a:cxn ang="0">
                  <a:pos x="2" y="10"/>
                </a:cxn>
                <a:cxn ang="0">
                  <a:pos x="0" y="10"/>
                </a:cxn>
                <a:cxn ang="0">
                  <a:pos x="4" y="0"/>
                </a:cxn>
              </a:cxnLst>
              <a:rect l="0" t="0" r="r" b="b"/>
              <a:pathLst>
                <a:path w="5" h="10">
                  <a:moveTo>
                    <a:pt x="4" y="0"/>
                  </a:moveTo>
                  <a:lnTo>
                    <a:pt x="5" y="0"/>
                  </a:lnTo>
                  <a:lnTo>
                    <a:pt x="2" y="10"/>
                  </a:lnTo>
                  <a:lnTo>
                    <a:pt x="0" y="10"/>
                  </a:lnTo>
                  <a:lnTo>
                    <a:pt x="4" y="0"/>
                  </a:lnTo>
                  <a:close/>
                </a:path>
              </a:pathLst>
            </a:custGeom>
            <a:solidFill>
              <a:srgbClr val="FFFFFF"/>
            </a:solidFill>
            <a:ln w="9525">
              <a:noFill/>
              <a:round/>
              <a:headEnd/>
              <a:tailEnd/>
            </a:ln>
          </p:spPr>
          <p:txBody>
            <a:bodyPr/>
            <a:lstStyle/>
            <a:p>
              <a:endParaRPr lang="en-US"/>
            </a:p>
          </p:txBody>
        </p:sp>
        <p:sp>
          <p:nvSpPr>
            <p:cNvPr id="58445" name="Line 77"/>
            <p:cNvSpPr>
              <a:spLocks noChangeShapeType="1"/>
            </p:cNvSpPr>
            <p:nvPr/>
          </p:nvSpPr>
          <p:spPr bwMode="auto">
            <a:xfrm>
              <a:off x="1259" y="779"/>
              <a:ext cx="1" cy="1"/>
            </a:xfrm>
            <a:prstGeom prst="line">
              <a:avLst/>
            </a:prstGeom>
            <a:noFill/>
            <a:ln w="3175">
              <a:solidFill>
                <a:srgbClr val="FFFFFF"/>
              </a:solidFill>
              <a:round/>
              <a:headEnd/>
              <a:tailEnd/>
            </a:ln>
          </p:spPr>
          <p:txBody>
            <a:bodyPr/>
            <a:lstStyle/>
            <a:p>
              <a:endParaRPr lang="en-US"/>
            </a:p>
          </p:txBody>
        </p:sp>
        <p:sp>
          <p:nvSpPr>
            <p:cNvPr id="58446" name="Line 78"/>
            <p:cNvSpPr>
              <a:spLocks noChangeShapeType="1"/>
            </p:cNvSpPr>
            <p:nvPr/>
          </p:nvSpPr>
          <p:spPr bwMode="auto">
            <a:xfrm flipH="1">
              <a:off x="1257" y="779"/>
              <a:ext cx="3" cy="10"/>
            </a:xfrm>
            <a:prstGeom prst="line">
              <a:avLst/>
            </a:prstGeom>
            <a:noFill/>
            <a:ln w="3175">
              <a:solidFill>
                <a:srgbClr val="FFFFFF"/>
              </a:solidFill>
              <a:round/>
              <a:headEnd/>
              <a:tailEnd/>
            </a:ln>
          </p:spPr>
          <p:txBody>
            <a:bodyPr/>
            <a:lstStyle/>
            <a:p>
              <a:endParaRPr lang="en-US"/>
            </a:p>
          </p:txBody>
        </p:sp>
        <p:sp>
          <p:nvSpPr>
            <p:cNvPr id="58447" name="Line 79"/>
            <p:cNvSpPr>
              <a:spLocks noChangeShapeType="1"/>
            </p:cNvSpPr>
            <p:nvPr/>
          </p:nvSpPr>
          <p:spPr bwMode="auto">
            <a:xfrm flipH="1">
              <a:off x="1255" y="789"/>
              <a:ext cx="2" cy="1"/>
            </a:xfrm>
            <a:prstGeom prst="line">
              <a:avLst/>
            </a:prstGeom>
            <a:noFill/>
            <a:ln w="3175">
              <a:solidFill>
                <a:srgbClr val="FFFFFF"/>
              </a:solidFill>
              <a:round/>
              <a:headEnd/>
              <a:tailEnd/>
            </a:ln>
          </p:spPr>
          <p:txBody>
            <a:bodyPr/>
            <a:lstStyle/>
            <a:p>
              <a:endParaRPr lang="en-US"/>
            </a:p>
          </p:txBody>
        </p:sp>
        <p:sp>
          <p:nvSpPr>
            <p:cNvPr id="58448" name="Line 80"/>
            <p:cNvSpPr>
              <a:spLocks noChangeShapeType="1"/>
            </p:cNvSpPr>
            <p:nvPr/>
          </p:nvSpPr>
          <p:spPr bwMode="auto">
            <a:xfrm flipV="1">
              <a:off x="1255" y="779"/>
              <a:ext cx="4" cy="10"/>
            </a:xfrm>
            <a:prstGeom prst="line">
              <a:avLst/>
            </a:prstGeom>
            <a:noFill/>
            <a:ln w="3175">
              <a:solidFill>
                <a:srgbClr val="FFFFFF"/>
              </a:solidFill>
              <a:round/>
              <a:headEnd/>
              <a:tailEnd/>
            </a:ln>
          </p:spPr>
          <p:txBody>
            <a:bodyPr/>
            <a:lstStyle/>
            <a:p>
              <a:endParaRPr lang="en-US"/>
            </a:p>
          </p:txBody>
        </p:sp>
        <p:sp>
          <p:nvSpPr>
            <p:cNvPr id="58449" name="Freeform 81"/>
            <p:cNvSpPr>
              <a:spLocks/>
            </p:cNvSpPr>
            <p:nvPr/>
          </p:nvSpPr>
          <p:spPr bwMode="auto">
            <a:xfrm>
              <a:off x="1292" y="789"/>
              <a:ext cx="23" cy="16"/>
            </a:xfrm>
            <a:custGeom>
              <a:avLst/>
              <a:gdLst/>
              <a:ahLst/>
              <a:cxnLst>
                <a:cxn ang="0">
                  <a:pos x="3" y="0"/>
                </a:cxn>
                <a:cxn ang="0">
                  <a:pos x="23" y="5"/>
                </a:cxn>
                <a:cxn ang="0">
                  <a:pos x="19" y="16"/>
                </a:cxn>
                <a:cxn ang="0">
                  <a:pos x="0" y="11"/>
                </a:cxn>
                <a:cxn ang="0">
                  <a:pos x="3" y="0"/>
                </a:cxn>
              </a:cxnLst>
              <a:rect l="0" t="0" r="r" b="b"/>
              <a:pathLst>
                <a:path w="23" h="16">
                  <a:moveTo>
                    <a:pt x="3" y="0"/>
                  </a:moveTo>
                  <a:lnTo>
                    <a:pt x="23" y="5"/>
                  </a:lnTo>
                  <a:lnTo>
                    <a:pt x="19" y="16"/>
                  </a:lnTo>
                  <a:lnTo>
                    <a:pt x="0" y="11"/>
                  </a:lnTo>
                  <a:lnTo>
                    <a:pt x="3" y="0"/>
                  </a:lnTo>
                  <a:close/>
                </a:path>
              </a:pathLst>
            </a:custGeom>
            <a:solidFill>
              <a:srgbClr val="FFFFFF"/>
            </a:solidFill>
            <a:ln w="9525">
              <a:noFill/>
              <a:round/>
              <a:headEnd/>
              <a:tailEnd/>
            </a:ln>
          </p:spPr>
          <p:txBody>
            <a:bodyPr/>
            <a:lstStyle/>
            <a:p>
              <a:endParaRPr lang="en-US"/>
            </a:p>
          </p:txBody>
        </p:sp>
        <p:sp>
          <p:nvSpPr>
            <p:cNvPr id="58450" name="Line 82"/>
            <p:cNvSpPr>
              <a:spLocks noChangeShapeType="1"/>
            </p:cNvSpPr>
            <p:nvPr/>
          </p:nvSpPr>
          <p:spPr bwMode="auto">
            <a:xfrm>
              <a:off x="1295" y="789"/>
              <a:ext cx="20" cy="5"/>
            </a:xfrm>
            <a:prstGeom prst="line">
              <a:avLst/>
            </a:prstGeom>
            <a:noFill/>
            <a:ln w="3175">
              <a:solidFill>
                <a:srgbClr val="FFFFFF"/>
              </a:solidFill>
              <a:round/>
              <a:headEnd/>
              <a:tailEnd/>
            </a:ln>
          </p:spPr>
          <p:txBody>
            <a:bodyPr/>
            <a:lstStyle/>
            <a:p>
              <a:endParaRPr lang="en-US"/>
            </a:p>
          </p:txBody>
        </p:sp>
        <p:sp>
          <p:nvSpPr>
            <p:cNvPr id="58451" name="Line 83"/>
            <p:cNvSpPr>
              <a:spLocks noChangeShapeType="1"/>
            </p:cNvSpPr>
            <p:nvPr/>
          </p:nvSpPr>
          <p:spPr bwMode="auto">
            <a:xfrm flipH="1">
              <a:off x="1311" y="794"/>
              <a:ext cx="4" cy="11"/>
            </a:xfrm>
            <a:prstGeom prst="line">
              <a:avLst/>
            </a:prstGeom>
            <a:noFill/>
            <a:ln w="3175">
              <a:solidFill>
                <a:srgbClr val="FFFFFF"/>
              </a:solidFill>
              <a:round/>
              <a:headEnd/>
              <a:tailEnd/>
            </a:ln>
          </p:spPr>
          <p:txBody>
            <a:bodyPr/>
            <a:lstStyle/>
            <a:p>
              <a:endParaRPr lang="en-US"/>
            </a:p>
          </p:txBody>
        </p:sp>
        <p:sp>
          <p:nvSpPr>
            <p:cNvPr id="58452" name="Line 84"/>
            <p:cNvSpPr>
              <a:spLocks noChangeShapeType="1"/>
            </p:cNvSpPr>
            <p:nvPr/>
          </p:nvSpPr>
          <p:spPr bwMode="auto">
            <a:xfrm flipH="1" flipV="1">
              <a:off x="1292" y="800"/>
              <a:ext cx="19" cy="5"/>
            </a:xfrm>
            <a:prstGeom prst="line">
              <a:avLst/>
            </a:prstGeom>
            <a:noFill/>
            <a:ln w="3175">
              <a:solidFill>
                <a:srgbClr val="FFFFFF"/>
              </a:solidFill>
              <a:round/>
              <a:headEnd/>
              <a:tailEnd/>
            </a:ln>
          </p:spPr>
          <p:txBody>
            <a:bodyPr/>
            <a:lstStyle/>
            <a:p>
              <a:endParaRPr lang="en-US"/>
            </a:p>
          </p:txBody>
        </p:sp>
        <p:sp>
          <p:nvSpPr>
            <p:cNvPr id="58453" name="Line 85"/>
            <p:cNvSpPr>
              <a:spLocks noChangeShapeType="1"/>
            </p:cNvSpPr>
            <p:nvPr/>
          </p:nvSpPr>
          <p:spPr bwMode="auto">
            <a:xfrm flipV="1">
              <a:off x="1292" y="789"/>
              <a:ext cx="3" cy="11"/>
            </a:xfrm>
            <a:prstGeom prst="line">
              <a:avLst/>
            </a:prstGeom>
            <a:noFill/>
            <a:ln w="3175">
              <a:solidFill>
                <a:srgbClr val="FFFFFF"/>
              </a:solidFill>
              <a:round/>
              <a:headEnd/>
              <a:tailEnd/>
            </a:ln>
          </p:spPr>
          <p:txBody>
            <a:bodyPr/>
            <a:lstStyle/>
            <a:p>
              <a:endParaRPr lang="en-US"/>
            </a:p>
          </p:txBody>
        </p:sp>
        <p:sp>
          <p:nvSpPr>
            <p:cNvPr id="58454" name="Freeform 86"/>
            <p:cNvSpPr>
              <a:spLocks/>
            </p:cNvSpPr>
            <p:nvPr/>
          </p:nvSpPr>
          <p:spPr bwMode="auto">
            <a:xfrm>
              <a:off x="1311" y="794"/>
              <a:ext cx="20" cy="16"/>
            </a:xfrm>
            <a:custGeom>
              <a:avLst/>
              <a:gdLst/>
              <a:ahLst/>
              <a:cxnLst>
                <a:cxn ang="0">
                  <a:pos x="4" y="0"/>
                </a:cxn>
                <a:cxn ang="0">
                  <a:pos x="20" y="6"/>
                </a:cxn>
                <a:cxn ang="0">
                  <a:pos x="16" y="16"/>
                </a:cxn>
                <a:cxn ang="0">
                  <a:pos x="0" y="11"/>
                </a:cxn>
                <a:cxn ang="0">
                  <a:pos x="4" y="0"/>
                </a:cxn>
              </a:cxnLst>
              <a:rect l="0" t="0" r="r" b="b"/>
              <a:pathLst>
                <a:path w="20" h="16">
                  <a:moveTo>
                    <a:pt x="4" y="0"/>
                  </a:moveTo>
                  <a:lnTo>
                    <a:pt x="20" y="6"/>
                  </a:lnTo>
                  <a:lnTo>
                    <a:pt x="16" y="16"/>
                  </a:lnTo>
                  <a:lnTo>
                    <a:pt x="0" y="11"/>
                  </a:lnTo>
                  <a:lnTo>
                    <a:pt x="4" y="0"/>
                  </a:lnTo>
                  <a:close/>
                </a:path>
              </a:pathLst>
            </a:custGeom>
            <a:solidFill>
              <a:srgbClr val="FFFFFF"/>
            </a:solidFill>
            <a:ln w="9525">
              <a:noFill/>
              <a:round/>
              <a:headEnd/>
              <a:tailEnd/>
            </a:ln>
          </p:spPr>
          <p:txBody>
            <a:bodyPr/>
            <a:lstStyle/>
            <a:p>
              <a:endParaRPr lang="en-US"/>
            </a:p>
          </p:txBody>
        </p:sp>
        <p:sp>
          <p:nvSpPr>
            <p:cNvPr id="58455" name="Line 87"/>
            <p:cNvSpPr>
              <a:spLocks noChangeShapeType="1"/>
            </p:cNvSpPr>
            <p:nvPr/>
          </p:nvSpPr>
          <p:spPr bwMode="auto">
            <a:xfrm>
              <a:off x="1315" y="794"/>
              <a:ext cx="16" cy="6"/>
            </a:xfrm>
            <a:prstGeom prst="line">
              <a:avLst/>
            </a:prstGeom>
            <a:noFill/>
            <a:ln w="3175">
              <a:solidFill>
                <a:srgbClr val="FFFFFF"/>
              </a:solidFill>
              <a:round/>
              <a:headEnd/>
              <a:tailEnd/>
            </a:ln>
          </p:spPr>
          <p:txBody>
            <a:bodyPr/>
            <a:lstStyle/>
            <a:p>
              <a:endParaRPr lang="en-US"/>
            </a:p>
          </p:txBody>
        </p:sp>
        <p:sp>
          <p:nvSpPr>
            <p:cNvPr id="58456" name="Line 88"/>
            <p:cNvSpPr>
              <a:spLocks noChangeShapeType="1"/>
            </p:cNvSpPr>
            <p:nvPr/>
          </p:nvSpPr>
          <p:spPr bwMode="auto">
            <a:xfrm flipH="1">
              <a:off x="1327" y="800"/>
              <a:ext cx="4" cy="10"/>
            </a:xfrm>
            <a:prstGeom prst="line">
              <a:avLst/>
            </a:prstGeom>
            <a:noFill/>
            <a:ln w="3175">
              <a:solidFill>
                <a:srgbClr val="FFFFFF"/>
              </a:solidFill>
              <a:round/>
              <a:headEnd/>
              <a:tailEnd/>
            </a:ln>
          </p:spPr>
          <p:txBody>
            <a:bodyPr/>
            <a:lstStyle/>
            <a:p>
              <a:endParaRPr lang="en-US"/>
            </a:p>
          </p:txBody>
        </p:sp>
        <p:sp>
          <p:nvSpPr>
            <p:cNvPr id="58457" name="Line 89"/>
            <p:cNvSpPr>
              <a:spLocks noChangeShapeType="1"/>
            </p:cNvSpPr>
            <p:nvPr/>
          </p:nvSpPr>
          <p:spPr bwMode="auto">
            <a:xfrm flipH="1" flipV="1">
              <a:off x="1311" y="805"/>
              <a:ext cx="16" cy="5"/>
            </a:xfrm>
            <a:prstGeom prst="line">
              <a:avLst/>
            </a:prstGeom>
            <a:noFill/>
            <a:ln w="3175">
              <a:solidFill>
                <a:srgbClr val="FFFFFF"/>
              </a:solidFill>
              <a:round/>
              <a:headEnd/>
              <a:tailEnd/>
            </a:ln>
          </p:spPr>
          <p:txBody>
            <a:bodyPr/>
            <a:lstStyle/>
            <a:p>
              <a:endParaRPr lang="en-US"/>
            </a:p>
          </p:txBody>
        </p:sp>
        <p:sp>
          <p:nvSpPr>
            <p:cNvPr id="58458" name="Line 90"/>
            <p:cNvSpPr>
              <a:spLocks noChangeShapeType="1"/>
            </p:cNvSpPr>
            <p:nvPr/>
          </p:nvSpPr>
          <p:spPr bwMode="auto">
            <a:xfrm flipV="1">
              <a:off x="1311" y="794"/>
              <a:ext cx="4" cy="11"/>
            </a:xfrm>
            <a:prstGeom prst="line">
              <a:avLst/>
            </a:prstGeom>
            <a:noFill/>
            <a:ln w="3175">
              <a:solidFill>
                <a:srgbClr val="FFFFFF"/>
              </a:solidFill>
              <a:round/>
              <a:headEnd/>
              <a:tailEnd/>
            </a:ln>
          </p:spPr>
          <p:txBody>
            <a:bodyPr/>
            <a:lstStyle/>
            <a:p>
              <a:endParaRPr lang="en-US"/>
            </a:p>
          </p:txBody>
        </p:sp>
        <p:sp>
          <p:nvSpPr>
            <p:cNvPr id="58459" name="Freeform 91"/>
            <p:cNvSpPr>
              <a:spLocks/>
            </p:cNvSpPr>
            <p:nvPr/>
          </p:nvSpPr>
          <p:spPr bwMode="auto">
            <a:xfrm>
              <a:off x="1360" y="810"/>
              <a:ext cx="11" cy="14"/>
            </a:xfrm>
            <a:custGeom>
              <a:avLst/>
              <a:gdLst/>
              <a:ahLst/>
              <a:cxnLst>
                <a:cxn ang="0">
                  <a:pos x="4" y="0"/>
                </a:cxn>
                <a:cxn ang="0">
                  <a:pos x="11" y="3"/>
                </a:cxn>
                <a:cxn ang="0">
                  <a:pos x="7" y="14"/>
                </a:cxn>
                <a:cxn ang="0">
                  <a:pos x="0" y="12"/>
                </a:cxn>
                <a:cxn ang="0">
                  <a:pos x="4" y="0"/>
                </a:cxn>
              </a:cxnLst>
              <a:rect l="0" t="0" r="r" b="b"/>
              <a:pathLst>
                <a:path w="11" h="14">
                  <a:moveTo>
                    <a:pt x="4" y="0"/>
                  </a:moveTo>
                  <a:lnTo>
                    <a:pt x="11" y="3"/>
                  </a:lnTo>
                  <a:lnTo>
                    <a:pt x="7" y="14"/>
                  </a:lnTo>
                  <a:lnTo>
                    <a:pt x="0" y="12"/>
                  </a:lnTo>
                  <a:lnTo>
                    <a:pt x="4" y="0"/>
                  </a:lnTo>
                  <a:close/>
                </a:path>
              </a:pathLst>
            </a:custGeom>
            <a:solidFill>
              <a:srgbClr val="FFFFFF"/>
            </a:solidFill>
            <a:ln w="9525">
              <a:noFill/>
              <a:round/>
              <a:headEnd/>
              <a:tailEnd/>
            </a:ln>
          </p:spPr>
          <p:txBody>
            <a:bodyPr/>
            <a:lstStyle/>
            <a:p>
              <a:endParaRPr lang="en-US"/>
            </a:p>
          </p:txBody>
        </p:sp>
        <p:sp>
          <p:nvSpPr>
            <p:cNvPr id="58460" name="Line 92"/>
            <p:cNvSpPr>
              <a:spLocks noChangeShapeType="1"/>
            </p:cNvSpPr>
            <p:nvPr/>
          </p:nvSpPr>
          <p:spPr bwMode="auto">
            <a:xfrm>
              <a:off x="1364" y="810"/>
              <a:ext cx="7" cy="3"/>
            </a:xfrm>
            <a:prstGeom prst="line">
              <a:avLst/>
            </a:prstGeom>
            <a:noFill/>
            <a:ln w="3175">
              <a:solidFill>
                <a:srgbClr val="FFFFFF"/>
              </a:solidFill>
              <a:round/>
              <a:headEnd/>
              <a:tailEnd/>
            </a:ln>
          </p:spPr>
          <p:txBody>
            <a:bodyPr/>
            <a:lstStyle/>
            <a:p>
              <a:endParaRPr lang="en-US"/>
            </a:p>
          </p:txBody>
        </p:sp>
        <p:sp>
          <p:nvSpPr>
            <p:cNvPr id="58461" name="Line 93"/>
            <p:cNvSpPr>
              <a:spLocks noChangeShapeType="1"/>
            </p:cNvSpPr>
            <p:nvPr/>
          </p:nvSpPr>
          <p:spPr bwMode="auto">
            <a:xfrm flipH="1">
              <a:off x="1367" y="813"/>
              <a:ext cx="4" cy="11"/>
            </a:xfrm>
            <a:prstGeom prst="line">
              <a:avLst/>
            </a:prstGeom>
            <a:noFill/>
            <a:ln w="3175">
              <a:solidFill>
                <a:srgbClr val="FFFFFF"/>
              </a:solidFill>
              <a:round/>
              <a:headEnd/>
              <a:tailEnd/>
            </a:ln>
          </p:spPr>
          <p:txBody>
            <a:bodyPr/>
            <a:lstStyle/>
            <a:p>
              <a:endParaRPr lang="en-US"/>
            </a:p>
          </p:txBody>
        </p:sp>
        <p:sp>
          <p:nvSpPr>
            <p:cNvPr id="58462" name="Line 94"/>
            <p:cNvSpPr>
              <a:spLocks noChangeShapeType="1"/>
            </p:cNvSpPr>
            <p:nvPr/>
          </p:nvSpPr>
          <p:spPr bwMode="auto">
            <a:xfrm flipH="1" flipV="1">
              <a:off x="1360" y="822"/>
              <a:ext cx="7" cy="2"/>
            </a:xfrm>
            <a:prstGeom prst="line">
              <a:avLst/>
            </a:prstGeom>
            <a:noFill/>
            <a:ln w="3175">
              <a:solidFill>
                <a:srgbClr val="FFFFFF"/>
              </a:solidFill>
              <a:round/>
              <a:headEnd/>
              <a:tailEnd/>
            </a:ln>
          </p:spPr>
          <p:txBody>
            <a:bodyPr/>
            <a:lstStyle/>
            <a:p>
              <a:endParaRPr lang="en-US"/>
            </a:p>
          </p:txBody>
        </p:sp>
        <p:sp>
          <p:nvSpPr>
            <p:cNvPr id="58463" name="Line 95"/>
            <p:cNvSpPr>
              <a:spLocks noChangeShapeType="1"/>
            </p:cNvSpPr>
            <p:nvPr/>
          </p:nvSpPr>
          <p:spPr bwMode="auto">
            <a:xfrm flipV="1">
              <a:off x="1360" y="810"/>
              <a:ext cx="4" cy="12"/>
            </a:xfrm>
            <a:prstGeom prst="line">
              <a:avLst/>
            </a:prstGeom>
            <a:noFill/>
            <a:ln w="3175">
              <a:solidFill>
                <a:srgbClr val="FFFFFF"/>
              </a:solidFill>
              <a:round/>
              <a:headEnd/>
              <a:tailEnd/>
            </a:ln>
          </p:spPr>
          <p:txBody>
            <a:bodyPr/>
            <a:lstStyle/>
            <a:p>
              <a:endParaRPr lang="en-US"/>
            </a:p>
          </p:txBody>
        </p:sp>
        <p:sp>
          <p:nvSpPr>
            <p:cNvPr id="58464" name="Freeform 96"/>
            <p:cNvSpPr>
              <a:spLocks/>
            </p:cNvSpPr>
            <p:nvPr/>
          </p:nvSpPr>
          <p:spPr bwMode="auto">
            <a:xfrm>
              <a:off x="1367" y="813"/>
              <a:ext cx="32" cy="21"/>
            </a:xfrm>
            <a:custGeom>
              <a:avLst/>
              <a:gdLst/>
              <a:ahLst/>
              <a:cxnLst>
                <a:cxn ang="0">
                  <a:pos x="6" y="0"/>
                </a:cxn>
                <a:cxn ang="0">
                  <a:pos x="32" y="11"/>
                </a:cxn>
                <a:cxn ang="0">
                  <a:pos x="29" y="21"/>
                </a:cxn>
                <a:cxn ang="0">
                  <a:pos x="0" y="11"/>
                </a:cxn>
                <a:cxn ang="0">
                  <a:pos x="6" y="0"/>
                </a:cxn>
              </a:cxnLst>
              <a:rect l="0" t="0" r="r" b="b"/>
              <a:pathLst>
                <a:path w="32" h="21">
                  <a:moveTo>
                    <a:pt x="6" y="0"/>
                  </a:moveTo>
                  <a:lnTo>
                    <a:pt x="32" y="11"/>
                  </a:lnTo>
                  <a:lnTo>
                    <a:pt x="29" y="21"/>
                  </a:lnTo>
                  <a:lnTo>
                    <a:pt x="0" y="11"/>
                  </a:lnTo>
                  <a:lnTo>
                    <a:pt x="6" y="0"/>
                  </a:lnTo>
                  <a:close/>
                </a:path>
              </a:pathLst>
            </a:custGeom>
            <a:solidFill>
              <a:srgbClr val="FFFFFF"/>
            </a:solidFill>
            <a:ln w="9525">
              <a:noFill/>
              <a:round/>
              <a:headEnd/>
              <a:tailEnd/>
            </a:ln>
          </p:spPr>
          <p:txBody>
            <a:bodyPr/>
            <a:lstStyle/>
            <a:p>
              <a:endParaRPr lang="en-US"/>
            </a:p>
          </p:txBody>
        </p:sp>
        <p:sp>
          <p:nvSpPr>
            <p:cNvPr id="58465" name="Line 97"/>
            <p:cNvSpPr>
              <a:spLocks noChangeShapeType="1"/>
            </p:cNvSpPr>
            <p:nvPr/>
          </p:nvSpPr>
          <p:spPr bwMode="auto">
            <a:xfrm>
              <a:off x="1373" y="813"/>
              <a:ext cx="26" cy="11"/>
            </a:xfrm>
            <a:prstGeom prst="line">
              <a:avLst/>
            </a:prstGeom>
            <a:noFill/>
            <a:ln w="3175">
              <a:solidFill>
                <a:srgbClr val="FFFFFF"/>
              </a:solidFill>
              <a:round/>
              <a:headEnd/>
              <a:tailEnd/>
            </a:ln>
          </p:spPr>
          <p:txBody>
            <a:bodyPr/>
            <a:lstStyle/>
            <a:p>
              <a:endParaRPr lang="en-US"/>
            </a:p>
          </p:txBody>
        </p:sp>
        <p:sp>
          <p:nvSpPr>
            <p:cNvPr id="58466" name="Line 98"/>
            <p:cNvSpPr>
              <a:spLocks noChangeShapeType="1"/>
            </p:cNvSpPr>
            <p:nvPr/>
          </p:nvSpPr>
          <p:spPr bwMode="auto">
            <a:xfrm flipH="1">
              <a:off x="1396" y="824"/>
              <a:ext cx="3" cy="10"/>
            </a:xfrm>
            <a:prstGeom prst="line">
              <a:avLst/>
            </a:prstGeom>
            <a:noFill/>
            <a:ln w="3175">
              <a:solidFill>
                <a:srgbClr val="FFFFFF"/>
              </a:solidFill>
              <a:round/>
              <a:headEnd/>
              <a:tailEnd/>
            </a:ln>
          </p:spPr>
          <p:txBody>
            <a:bodyPr/>
            <a:lstStyle/>
            <a:p>
              <a:endParaRPr lang="en-US"/>
            </a:p>
          </p:txBody>
        </p:sp>
        <p:sp>
          <p:nvSpPr>
            <p:cNvPr id="58467" name="Line 99"/>
            <p:cNvSpPr>
              <a:spLocks noChangeShapeType="1"/>
            </p:cNvSpPr>
            <p:nvPr/>
          </p:nvSpPr>
          <p:spPr bwMode="auto">
            <a:xfrm flipH="1" flipV="1">
              <a:off x="1367" y="824"/>
              <a:ext cx="29" cy="10"/>
            </a:xfrm>
            <a:prstGeom prst="line">
              <a:avLst/>
            </a:prstGeom>
            <a:noFill/>
            <a:ln w="3175">
              <a:solidFill>
                <a:srgbClr val="FFFFFF"/>
              </a:solidFill>
              <a:round/>
              <a:headEnd/>
              <a:tailEnd/>
            </a:ln>
          </p:spPr>
          <p:txBody>
            <a:bodyPr/>
            <a:lstStyle/>
            <a:p>
              <a:endParaRPr lang="en-US"/>
            </a:p>
          </p:txBody>
        </p:sp>
        <p:sp>
          <p:nvSpPr>
            <p:cNvPr id="58468" name="Line 100"/>
            <p:cNvSpPr>
              <a:spLocks noChangeShapeType="1"/>
            </p:cNvSpPr>
            <p:nvPr/>
          </p:nvSpPr>
          <p:spPr bwMode="auto">
            <a:xfrm flipV="1">
              <a:off x="1367" y="813"/>
              <a:ext cx="6" cy="11"/>
            </a:xfrm>
            <a:prstGeom prst="line">
              <a:avLst/>
            </a:prstGeom>
            <a:noFill/>
            <a:ln w="3175">
              <a:solidFill>
                <a:srgbClr val="FFFFFF"/>
              </a:solidFill>
              <a:round/>
              <a:headEnd/>
              <a:tailEnd/>
            </a:ln>
          </p:spPr>
          <p:txBody>
            <a:bodyPr/>
            <a:lstStyle/>
            <a:p>
              <a:endParaRPr lang="en-US"/>
            </a:p>
          </p:txBody>
        </p:sp>
        <p:sp>
          <p:nvSpPr>
            <p:cNvPr id="58469" name="Freeform 101"/>
            <p:cNvSpPr>
              <a:spLocks/>
            </p:cNvSpPr>
            <p:nvPr/>
          </p:nvSpPr>
          <p:spPr bwMode="auto">
            <a:xfrm>
              <a:off x="1429" y="837"/>
              <a:ext cx="37" cy="24"/>
            </a:xfrm>
            <a:custGeom>
              <a:avLst/>
              <a:gdLst/>
              <a:ahLst/>
              <a:cxnLst>
                <a:cxn ang="0">
                  <a:pos x="4" y="0"/>
                </a:cxn>
                <a:cxn ang="0">
                  <a:pos x="37" y="14"/>
                </a:cxn>
                <a:cxn ang="0">
                  <a:pos x="32" y="24"/>
                </a:cxn>
                <a:cxn ang="0">
                  <a:pos x="0" y="9"/>
                </a:cxn>
                <a:cxn ang="0">
                  <a:pos x="4" y="0"/>
                </a:cxn>
              </a:cxnLst>
              <a:rect l="0" t="0" r="r" b="b"/>
              <a:pathLst>
                <a:path w="37" h="24">
                  <a:moveTo>
                    <a:pt x="4" y="0"/>
                  </a:moveTo>
                  <a:lnTo>
                    <a:pt x="37" y="14"/>
                  </a:lnTo>
                  <a:lnTo>
                    <a:pt x="32" y="24"/>
                  </a:lnTo>
                  <a:lnTo>
                    <a:pt x="0" y="9"/>
                  </a:lnTo>
                  <a:lnTo>
                    <a:pt x="4" y="0"/>
                  </a:lnTo>
                  <a:close/>
                </a:path>
              </a:pathLst>
            </a:custGeom>
            <a:solidFill>
              <a:srgbClr val="FFFFFF"/>
            </a:solidFill>
            <a:ln w="9525">
              <a:noFill/>
              <a:round/>
              <a:headEnd/>
              <a:tailEnd/>
            </a:ln>
          </p:spPr>
          <p:txBody>
            <a:bodyPr/>
            <a:lstStyle/>
            <a:p>
              <a:endParaRPr lang="en-US"/>
            </a:p>
          </p:txBody>
        </p:sp>
        <p:sp>
          <p:nvSpPr>
            <p:cNvPr id="58470" name="Line 102"/>
            <p:cNvSpPr>
              <a:spLocks noChangeShapeType="1"/>
            </p:cNvSpPr>
            <p:nvPr/>
          </p:nvSpPr>
          <p:spPr bwMode="auto">
            <a:xfrm>
              <a:off x="1433" y="837"/>
              <a:ext cx="33" cy="14"/>
            </a:xfrm>
            <a:prstGeom prst="line">
              <a:avLst/>
            </a:prstGeom>
            <a:noFill/>
            <a:ln w="3175">
              <a:solidFill>
                <a:srgbClr val="FFFFFF"/>
              </a:solidFill>
              <a:round/>
              <a:headEnd/>
              <a:tailEnd/>
            </a:ln>
          </p:spPr>
          <p:txBody>
            <a:bodyPr/>
            <a:lstStyle/>
            <a:p>
              <a:endParaRPr lang="en-US"/>
            </a:p>
          </p:txBody>
        </p:sp>
        <p:sp>
          <p:nvSpPr>
            <p:cNvPr id="58471" name="Line 103"/>
            <p:cNvSpPr>
              <a:spLocks noChangeShapeType="1"/>
            </p:cNvSpPr>
            <p:nvPr/>
          </p:nvSpPr>
          <p:spPr bwMode="auto">
            <a:xfrm flipH="1">
              <a:off x="1461" y="851"/>
              <a:ext cx="5" cy="10"/>
            </a:xfrm>
            <a:prstGeom prst="line">
              <a:avLst/>
            </a:prstGeom>
            <a:noFill/>
            <a:ln w="3175">
              <a:solidFill>
                <a:srgbClr val="FFFFFF"/>
              </a:solidFill>
              <a:round/>
              <a:headEnd/>
              <a:tailEnd/>
            </a:ln>
          </p:spPr>
          <p:txBody>
            <a:bodyPr/>
            <a:lstStyle/>
            <a:p>
              <a:endParaRPr lang="en-US"/>
            </a:p>
          </p:txBody>
        </p:sp>
        <p:sp>
          <p:nvSpPr>
            <p:cNvPr id="58472" name="Line 104"/>
            <p:cNvSpPr>
              <a:spLocks noChangeShapeType="1"/>
            </p:cNvSpPr>
            <p:nvPr/>
          </p:nvSpPr>
          <p:spPr bwMode="auto">
            <a:xfrm flipH="1" flipV="1">
              <a:off x="1429" y="846"/>
              <a:ext cx="32" cy="15"/>
            </a:xfrm>
            <a:prstGeom prst="line">
              <a:avLst/>
            </a:prstGeom>
            <a:noFill/>
            <a:ln w="3175">
              <a:solidFill>
                <a:srgbClr val="FFFFFF"/>
              </a:solidFill>
              <a:round/>
              <a:headEnd/>
              <a:tailEnd/>
            </a:ln>
          </p:spPr>
          <p:txBody>
            <a:bodyPr/>
            <a:lstStyle/>
            <a:p>
              <a:endParaRPr lang="en-US"/>
            </a:p>
          </p:txBody>
        </p:sp>
        <p:sp>
          <p:nvSpPr>
            <p:cNvPr id="58473" name="Line 105"/>
            <p:cNvSpPr>
              <a:spLocks noChangeShapeType="1"/>
            </p:cNvSpPr>
            <p:nvPr/>
          </p:nvSpPr>
          <p:spPr bwMode="auto">
            <a:xfrm flipV="1">
              <a:off x="1429" y="837"/>
              <a:ext cx="4" cy="9"/>
            </a:xfrm>
            <a:prstGeom prst="line">
              <a:avLst/>
            </a:prstGeom>
            <a:noFill/>
            <a:ln w="3175">
              <a:solidFill>
                <a:srgbClr val="FFFFFF"/>
              </a:solidFill>
              <a:round/>
              <a:headEnd/>
              <a:tailEnd/>
            </a:ln>
          </p:spPr>
          <p:txBody>
            <a:bodyPr/>
            <a:lstStyle/>
            <a:p>
              <a:endParaRPr lang="en-US"/>
            </a:p>
          </p:txBody>
        </p:sp>
        <p:sp>
          <p:nvSpPr>
            <p:cNvPr id="58474" name="Freeform 106"/>
            <p:cNvSpPr>
              <a:spLocks/>
            </p:cNvSpPr>
            <p:nvPr/>
          </p:nvSpPr>
          <p:spPr bwMode="auto">
            <a:xfrm>
              <a:off x="1494" y="868"/>
              <a:ext cx="37" cy="26"/>
            </a:xfrm>
            <a:custGeom>
              <a:avLst/>
              <a:gdLst/>
              <a:ahLst/>
              <a:cxnLst>
                <a:cxn ang="0">
                  <a:pos x="4" y="0"/>
                </a:cxn>
                <a:cxn ang="0">
                  <a:pos x="37" y="16"/>
                </a:cxn>
                <a:cxn ang="0">
                  <a:pos x="32" y="26"/>
                </a:cxn>
                <a:cxn ang="0">
                  <a:pos x="0" y="9"/>
                </a:cxn>
                <a:cxn ang="0">
                  <a:pos x="4" y="0"/>
                </a:cxn>
              </a:cxnLst>
              <a:rect l="0" t="0" r="r" b="b"/>
              <a:pathLst>
                <a:path w="37" h="26">
                  <a:moveTo>
                    <a:pt x="4" y="0"/>
                  </a:moveTo>
                  <a:lnTo>
                    <a:pt x="37" y="16"/>
                  </a:lnTo>
                  <a:lnTo>
                    <a:pt x="32" y="26"/>
                  </a:lnTo>
                  <a:lnTo>
                    <a:pt x="0" y="9"/>
                  </a:lnTo>
                  <a:lnTo>
                    <a:pt x="4" y="0"/>
                  </a:lnTo>
                  <a:close/>
                </a:path>
              </a:pathLst>
            </a:custGeom>
            <a:solidFill>
              <a:srgbClr val="FFFFFF"/>
            </a:solidFill>
            <a:ln w="9525">
              <a:noFill/>
              <a:round/>
              <a:headEnd/>
              <a:tailEnd/>
            </a:ln>
          </p:spPr>
          <p:txBody>
            <a:bodyPr/>
            <a:lstStyle/>
            <a:p>
              <a:endParaRPr lang="en-US"/>
            </a:p>
          </p:txBody>
        </p:sp>
        <p:sp>
          <p:nvSpPr>
            <p:cNvPr id="58475" name="Line 107"/>
            <p:cNvSpPr>
              <a:spLocks noChangeShapeType="1"/>
            </p:cNvSpPr>
            <p:nvPr/>
          </p:nvSpPr>
          <p:spPr bwMode="auto">
            <a:xfrm>
              <a:off x="1498" y="868"/>
              <a:ext cx="33" cy="16"/>
            </a:xfrm>
            <a:prstGeom prst="line">
              <a:avLst/>
            </a:prstGeom>
            <a:noFill/>
            <a:ln w="3175">
              <a:solidFill>
                <a:srgbClr val="FFFFFF"/>
              </a:solidFill>
              <a:round/>
              <a:headEnd/>
              <a:tailEnd/>
            </a:ln>
          </p:spPr>
          <p:txBody>
            <a:bodyPr/>
            <a:lstStyle/>
            <a:p>
              <a:endParaRPr lang="en-US"/>
            </a:p>
          </p:txBody>
        </p:sp>
        <p:sp>
          <p:nvSpPr>
            <p:cNvPr id="58476" name="Line 108"/>
            <p:cNvSpPr>
              <a:spLocks noChangeShapeType="1"/>
            </p:cNvSpPr>
            <p:nvPr/>
          </p:nvSpPr>
          <p:spPr bwMode="auto">
            <a:xfrm flipH="1">
              <a:off x="1526" y="884"/>
              <a:ext cx="5" cy="10"/>
            </a:xfrm>
            <a:prstGeom prst="line">
              <a:avLst/>
            </a:prstGeom>
            <a:noFill/>
            <a:ln w="3175">
              <a:solidFill>
                <a:srgbClr val="FFFFFF"/>
              </a:solidFill>
              <a:round/>
              <a:headEnd/>
              <a:tailEnd/>
            </a:ln>
          </p:spPr>
          <p:txBody>
            <a:bodyPr/>
            <a:lstStyle/>
            <a:p>
              <a:endParaRPr lang="en-US"/>
            </a:p>
          </p:txBody>
        </p:sp>
        <p:sp>
          <p:nvSpPr>
            <p:cNvPr id="58477" name="Line 109"/>
            <p:cNvSpPr>
              <a:spLocks noChangeShapeType="1"/>
            </p:cNvSpPr>
            <p:nvPr/>
          </p:nvSpPr>
          <p:spPr bwMode="auto">
            <a:xfrm flipH="1" flipV="1">
              <a:off x="1494" y="877"/>
              <a:ext cx="32" cy="17"/>
            </a:xfrm>
            <a:prstGeom prst="line">
              <a:avLst/>
            </a:prstGeom>
            <a:noFill/>
            <a:ln w="3175">
              <a:solidFill>
                <a:srgbClr val="FFFFFF"/>
              </a:solidFill>
              <a:round/>
              <a:headEnd/>
              <a:tailEnd/>
            </a:ln>
          </p:spPr>
          <p:txBody>
            <a:bodyPr/>
            <a:lstStyle/>
            <a:p>
              <a:endParaRPr lang="en-US"/>
            </a:p>
          </p:txBody>
        </p:sp>
        <p:sp>
          <p:nvSpPr>
            <p:cNvPr id="58478" name="Line 110"/>
            <p:cNvSpPr>
              <a:spLocks noChangeShapeType="1"/>
            </p:cNvSpPr>
            <p:nvPr/>
          </p:nvSpPr>
          <p:spPr bwMode="auto">
            <a:xfrm flipV="1">
              <a:off x="1494" y="868"/>
              <a:ext cx="4" cy="9"/>
            </a:xfrm>
            <a:prstGeom prst="line">
              <a:avLst/>
            </a:prstGeom>
            <a:noFill/>
            <a:ln w="3175">
              <a:solidFill>
                <a:srgbClr val="FFFFFF"/>
              </a:solidFill>
              <a:round/>
              <a:headEnd/>
              <a:tailEnd/>
            </a:ln>
          </p:spPr>
          <p:txBody>
            <a:bodyPr/>
            <a:lstStyle/>
            <a:p>
              <a:endParaRPr lang="en-US"/>
            </a:p>
          </p:txBody>
        </p:sp>
        <p:sp>
          <p:nvSpPr>
            <p:cNvPr id="58479" name="Freeform 111"/>
            <p:cNvSpPr>
              <a:spLocks/>
            </p:cNvSpPr>
            <p:nvPr/>
          </p:nvSpPr>
          <p:spPr bwMode="auto">
            <a:xfrm>
              <a:off x="1557" y="902"/>
              <a:ext cx="37" cy="28"/>
            </a:xfrm>
            <a:custGeom>
              <a:avLst/>
              <a:gdLst/>
              <a:ahLst/>
              <a:cxnLst>
                <a:cxn ang="0">
                  <a:pos x="6" y="0"/>
                </a:cxn>
                <a:cxn ang="0">
                  <a:pos x="37" y="19"/>
                </a:cxn>
                <a:cxn ang="0">
                  <a:pos x="32" y="28"/>
                </a:cxn>
                <a:cxn ang="0">
                  <a:pos x="0" y="9"/>
                </a:cxn>
                <a:cxn ang="0">
                  <a:pos x="6" y="0"/>
                </a:cxn>
              </a:cxnLst>
              <a:rect l="0" t="0" r="r" b="b"/>
              <a:pathLst>
                <a:path w="37" h="28">
                  <a:moveTo>
                    <a:pt x="6" y="0"/>
                  </a:moveTo>
                  <a:lnTo>
                    <a:pt x="37" y="19"/>
                  </a:lnTo>
                  <a:lnTo>
                    <a:pt x="32" y="28"/>
                  </a:lnTo>
                  <a:lnTo>
                    <a:pt x="0" y="9"/>
                  </a:lnTo>
                  <a:lnTo>
                    <a:pt x="6" y="0"/>
                  </a:lnTo>
                  <a:close/>
                </a:path>
              </a:pathLst>
            </a:custGeom>
            <a:solidFill>
              <a:srgbClr val="FFFFFF"/>
            </a:solidFill>
            <a:ln w="9525">
              <a:noFill/>
              <a:round/>
              <a:headEnd/>
              <a:tailEnd/>
            </a:ln>
          </p:spPr>
          <p:txBody>
            <a:bodyPr/>
            <a:lstStyle/>
            <a:p>
              <a:endParaRPr lang="en-US"/>
            </a:p>
          </p:txBody>
        </p:sp>
        <p:sp>
          <p:nvSpPr>
            <p:cNvPr id="58480" name="Line 112"/>
            <p:cNvSpPr>
              <a:spLocks noChangeShapeType="1"/>
            </p:cNvSpPr>
            <p:nvPr/>
          </p:nvSpPr>
          <p:spPr bwMode="auto">
            <a:xfrm>
              <a:off x="1563" y="902"/>
              <a:ext cx="31" cy="19"/>
            </a:xfrm>
            <a:prstGeom prst="line">
              <a:avLst/>
            </a:prstGeom>
            <a:noFill/>
            <a:ln w="3175">
              <a:solidFill>
                <a:srgbClr val="FFFFFF"/>
              </a:solidFill>
              <a:round/>
              <a:headEnd/>
              <a:tailEnd/>
            </a:ln>
          </p:spPr>
          <p:txBody>
            <a:bodyPr/>
            <a:lstStyle/>
            <a:p>
              <a:endParaRPr lang="en-US"/>
            </a:p>
          </p:txBody>
        </p:sp>
        <p:sp>
          <p:nvSpPr>
            <p:cNvPr id="58481" name="Line 113"/>
            <p:cNvSpPr>
              <a:spLocks noChangeShapeType="1"/>
            </p:cNvSpPr>
            <p:nvPr/>
          </p:nvSpPr>
          <p:spPr bwMode="auto">
            <a:xfrm flipH="1">
              <a:off x="1589" y="921"/>
              <a:ext cx="5" cy="9"/>
            </a:xfrm>
            <a:prstGeom prst="line">
              <a:avLst/>
            </a:prstGeom>
            <a:noFill/>
            <a:ln w="3175">
              <a:solidFill>
                <a:srgbClr val="FFFFFF"/>
              </a:solidFill>
              <a:round/>
              <a:headEnd/>
              <a:tailEnd/>
            </a:ln>
          </p:spPr>
          <p:txBody>
            <a:bodyPr/>
            <a:lstStyle/>
            <a:p>
              <a:endParaRPr lang="en-US"/>
            </a:p>
          </p:txBody>
        </p:sp>
        <p:sp>
          <p:nvSpPr>
            <p:cNvPr id="58482" name="Line 114"/>
            <p:cNvSpPr>
              <a:spLocks noChangeShapeType="1"/>
            </p:cNvSpPr>
            <p:nvPr/>
          </p:nvSpPr>
          <p:spPr bwMode="auto">
            <a:xfrm flipH="1" flipV="1">
              <a:off x="1557" y="911"/>
              <a:ext cx="32" cy="19"/>
            </a:xfrm>
            <a:prstGeom prst="line">
              <a:avLst/>
            </a:prstGeom>
            <a:noFill/>
            <a:ln w="3175">
              <a:solidFill>
                <a:srgbClr val="FFFFFF"/>
              </a:solidFill>
              <a:round/>
              <a:headEnd/>
              <a:tailEnd/>
            </a:ln>
          </p:spPr>
          <p:txBody>
            <a:bodyPr/>
            <a:lstStyle/>
            <a:p>
              <a:endParaRPr lang="en-US"/>
            </a:p>
          </p:txBody>
        </p:sp>
        <p:sp>
          <p:nvSpPr>
            <p:cNvPr id="58483" name="Line 115"/>
            <p:cNvSpPr>
              <a:spLocks noChangeShapeType="1"/>
            </p:cNvSpPr>
            <p:nvPr/>
          </p:nvSpPr>
          <p:spPr bwMode="auto">
            <a:xfrm flipV="1">
              <a:off x="1557" y="902"/>
              <a:ext cx="6" cy="9"/>
            </a:xfrm>
            <a:prstGeom prst="line">
              <a:avLst/>
            </a:prstGeom>
            <a:noFill/>
            <a:ln w="3175">
              <a:solidFill>
                <a:srgbClr val="FFFFFF"/>
              </a:solidFill>
              <a:round/>
              <a:headEnd/>
              <a:tailEnd/>
            </a:ln>
          </p:spPr>
          <p:txBody>
            <a:bodyPr/>
            <a:lstStyle/>
            <a:p>
              <a:endParaRPr lang="en-US"/>
            </a:p>
          </p:txBody>
        </p:sp>
        <p:sp>
          <p:nvSpPr>
            <p:cNvPr id="58484" name="Freeform 116"/>
            <p:cNvSpPr>
              <a:spLocks/>
            </p:cNvSpPr>
            <p:nvPr/>
          </p:nvSpPr>
          <p:spPr bwMode="auto">
            <a:xfrm>
              <a:off x="1619" y="940"/>
              <a:ext cx="33" cy="27"/>
            </a:xfrm>
            <a:custGeom>
              <a:avLst/>
              <a:gdLst/>
              <a:ahLst/>
              <a:cxnLst>
                <a:cxn ang="0">
                  <a:pos x="5" y="0"/>
                </a:cxn>
                <a:cxn ang="0">
                  <a:pos x="33" y="19"/>
                </a:cxn>
                <a:cxn ang="0">
                  <a:pos x="28" y="27"/>
                </a:cxn>
                <a:cxn ang="0">
                  <a:pos x="0" y="9"/>
                </a:cxn>
                <a:cxn ang="0">
                  <a:pos x="5" y="0"/>
                </a:cxn>
              </a:cxnLst>
              <a:rect l="0" t="0" r="r" b="b"/>
              <a:pathLst>
                <a:path w="33" h="27">
                  <a:moveTo>
                    <a:pt x="5" y="0"/>
                  </a:moveTo>
                  <a:lnTo>
                    <a:pt x="33" y="19"/>
                  </a:lnTo>
                  <a:lnTo>
                    <a:pt x="28" y="27"/>
                  </a:lnTo>
                  <a:lnTo>
                    <a:pt x="0" y="9"/>
                  </a:lnTo>
                  <a:lnTo>
                    <a:pt x="5" y="0"/>
                  </a:lnTo>
                  <a:close/>
                </a:path>
              </a:pathLst>
            </a:custGeom>
            <a:solidFill>
              <a:srgbClr val="FFFFFF"/>
            </a:solidFill>
            <a:ln w="9525">
              <a:noFill/>
              <a:round/>
              <a:headEnd/>
              <a:tailEnd/>
            </a:ln>
          </p:spPr>
          <p:txBody>
            <a:bodyPr/>
            <a:lstStyle/>
            <a:p>
              <a:endParaRPr lang="en-US"/>
            </a:p>
          </p:txBody>
        </p:sp>
        <p:sp>
          <p:nvSpPr>
            <p:cNvPr id="58485" name="Line 117"/>
            <p:cNvSpPr>
              <a:spLocks noChangeShapeType="1"/>
            </p:cNvSpPr>
            <p:nvPr/>
          </p:nvSpPr>
          <p:spPr bwMode="auto">
            <a:xfrm>
              <a:off x="1624" y="940"/>
              <a:ext cx="28" cy="19"/>
            </a:xfrm>
            <a:prstGeom prst="line">
              <a:avLst/>
            </a:prstGeom>
            <a:noFill/>
            <a:ln w="3175">
              <a:solidFill>
                <a:srgbClr val="FFFFFF"/>
              </a:solidFill>
              <a:round/>
              <a:headEnd/>
              <a:tailEnd/>
            </a:ln>
          </p:spPr>
          <p:txBody>
            <a:bodyPr/>
            <a:lstStyle/>
            <a:p>
              <a:endParaRPr lang="en-US"/>
            </a:p>
          </p:txBody>
        </p:sp>
        <p:sp>
          <p:nvSpPr>
            <p:cNvPr id="58486" name="Line 118"/>
            <p:cNvSpPr>
              <a:spLocks noChangeShapeType="1"/>
            </p:cNvSpPr>
            <p:nvPr/>
          </p:nvSpPr>
          <p:spPr bwMode="auto">
            <a:xfrm flipH="1">
              <a:off x="1647" y="959"/>
              <a:ext cx="5" cy="8"/>
            </a:xfrm>
            <a:prstGeom prst="line">
              <a:avLst/>
            </a:prstGeom>
            <a:noFill/>
            <a:ln w="3175">
              <a:solidFill>
                <a:srgbClr val="FFFFFF"/>
              </a:solidFill>
              <a:round/>
              <a:headEnd/>
              <a:tailEnd/>
            </a:ln>
          </p:spPr>
          <p:txBody>
            <a:bodyPr/>
            <a:lstStyle/>
            <a:p>
              <a:endParaRPr lang="en-US"/>
            </a:p>
          </p:txBody>
        </p:sp>
        <p:sp>
          <p:nvSpPr>
            <p:cNvPr id="58487" name="Line 119"/>
            <p:cNvSpPr>
              <a:spLocks noChangeShapeType="1"/>
            </p:cNvSpPr>
            <p:nvPr/>
          </p:nvSpPr>
          <p:spPr bwMode="auto">
            <a:xfrm flipH="1" flipV="1">
              <a:off x="1619" y="949"/>
              <a:ext cx="28" cy="18"/>
            </a:xfrm>
            <a:prstGeom prst="line">
              <a:avLst/>
            </a:prstGeom>
            <a:noFill/>
            <a:ln w="3175">
              <a:solidFill>
                <a:srgbClr val="FFFFFF"/>
              </a:solidFill>
              <a:round/>
              <a:headEnd/>
              <a:tailEnd/>
            </a:ln>
          </p:spPr>
          <p:txBody>
            <a:bodyPr/>
            <a:lstStyle/>
            <a:p>
              <a:endParaRPr lang="en-US"/>
            </a:p>
          </p:txBody>
        </p:sp>
        <p:sp>
          <p:nvSpPr>
            <p:cNvPr id="58488" name="Line 120"/>
            <p:cNvSpPr>
              <a:spLocks noChangeShapeType="1"/>
            </p:cNvSpPr>
            <p:nvPr/>
          </p:nvSpPr>
          <p:spPr bwMode="auto">
            <a:xfrm flipV="1">
              <a:off x="1619" y="940"/>
              <a:ext cx="5" cy="9"/>
            </a:xfrm>
            <a:prstGeom prst="line">
              <a:avLst/>
            </a:prstGeom>
            <a:noFill/>
            <a:ln w="3175">
              <a:solidFill>
                <a:srgbClr val="FFFFFF"/>
              </a:solidFill>
              <a:round/>
              <a:headEnd/>
              <a:tailEnd/>
            </a:ln>
          </p:spPr>
          <p:txBody>
            <a:bodyPr/>
            <a:lstStyle/>
            <a:p>
              <a:endParaRPr lang="en-US"/>
            </a:p>
          </p:txBody>
        </p:sp>
        <p:sp>
          <p:nvSpPr>
            <p:cNvPr id="58489" name="Freeform 121"/>
            <p:cNvSpPr>
              <a:spLocks/>
            </p:cNvSpPr>
            <p:nvPr/>
          </p:nvSpPr>
          <p:spPr bwMode="auto">
            <a:xfrm>
              <a:off x="1647" y="961"/>
              <a:ext cx="7" cy="8"/>
            </a:xfrm>
            <a:custGeom>
              <a:avLst/>
              <a:gdLst/>
              <a:ahLst/>
              <a:cxnLst>
                <a:cxn ang="0">
                  <a:pos x="5" y="0"/>
                </a:cxn>
                <a:cxn ang="0">
                  <a:pos x="7" y="1"/>
                </a:cxn>
                <a:cxn ang="0">
                  <a:pos x="2" y="8"/>
                </a:cxn>
                <a:cxn ang="0">
                  <a:pos x="0" y="6"/>
                </a:cxn>
                <a:cxn ang="0">
                  <a:pos x="5" y="0"/>
                </a:cxn>
              </a:cxnLst>
              <a:rect l="0" t="0" r="r" b="b"/>
              <a:pathLst>
                <a:path w="7" h="8">
                  <a:moveTo>
                    <a:pt x="5" y="0"/>
                  </a:moveTo>
                  <a:lnTo>
                    <a:pt x="7" y="1"/>
                  </a:lnTo>
                  <a:lnTo>
                    <a:pt x="2" y="8"/>
                  </a:lnTo>
                  <a:lnTo>
                    <a:pt x="0" y="6"/>
                  </a:lnTo>
                  <a:lnTo>
                    <a:pt x="5" y="0"/>
                  </a:lnTo>
                  <a:close/>
                </a:path>
              </a:pathLst>
            </a:custGeom>
            <a:solidFill>
              <a:srgbClr val="FFFFFF"/>
            </a:solidFill>
            <a:ln w="9525">
              <a:noFill/>
              <a:round/>
              <a:headEnd/>
              <a:tailEnd/>
            </a:ln>
          </p:spPr>
          <p:txBody>
            <a:bodyPr/>
            <a:lstStyle/>
            <a:p>
              <a:endParaRPr lang="en-US"/>
            </a:p>
          </p:txBody>
        </p:sp>
        <p:sp>
          <p:nvSpPr>
            <p:cNvPr id="58490" name="Line 122"/>
            <p:cNvSpPr>
              <a:spLocks noChangeShapeType="1"/>
            </p:cNvSpPr>
            <p:nvPr/>
          </p:nvSpPr>
          <p:spPr bwMode="auto">
            <a:xfrm>
              <a:off x="1652" y="961"/>
              <a:ext cx="2" cy="1"/>
            </a:xfrm>
            <a:prstGeom prst="line">
              <a:avLst/>
            </a:prstGeom>
            <a:noFill/>
            <a:ln w="3175">
              <a:solidFill>
                <a:srgbClr val="FFFFFF"/>
              </a:solidFill>
              <a:round/>
              <a:headEnd/>
              <a:tailEnd/>
            </a:ln>
          </p:spPr>
          <p:txBody>
            <a:bodyPr/>
            <a:lstStyle/>
            <a:p>
              <a:endParaRPr lang="en-US"/>
            </a:p>
          </p:txBody>
        </p:sp>
        <p:sp>
          <p:nvSpPr>
            <p:cNvPr id="58491" name="Line 123"/>
            <p:cNvSpPr>
              <a:spLocks noChangeShapeType="1"/>
            </p:cNvSpPr>
            <p:nvPr/>
          </p:nvSpPr>
          <p:spPr bwMode="auto">
            <a:xfrm flipH="1">
              <a:off x="1649" y="962"/>
              <a:ext cx="5" cy="7"/>
            </a:xfrm>
            <a:prstGeom prst="line">
              <a:avLst/>
            </a:prstGeom>
            <a:noFill/>
            <a:ln w="3175">
              <a:solidFill>
                <a:srgbClr val="FFFFFF"/>
              </a:solidFill>
              <a:round/>
              <a:headEnd/>
              <a:tailEnd/>
            </a:ln>
          </p:spPr>
          <p:txBody>
            <a:bodyPr/>
            <a:lstStyle/>
            <a:p>
              <a:endParaRPr lang="en-US"/>
            </a:p>
          </p:txBody>
        </p:sp>
        <p:sp>
          <p:nvSpPr>
            <p:cNvPr id="58492" name="Line 124"/>
            <p:cNvSpPr>
              <a:spLocks noChangeShapeType="1"/>
            </p:cNvSpPr>
            <p:nvPr/>
          </p:nvSpPr>
          <p:spPr bwMode="auto">
            <a:xfrm flipH="1" flipV="1">
              <a:off x="1647" y="967"/>
              <a:ext cx="2" cy="2"/>
            </a:xfrm>
            <a:prstGeom prst="line">
              <a:avLst/>
            </a:prstGeom>
            <a:noFill/>
            <a:ln w="3175">
              <a:solidFill>
                <a:srgbClr val="FFFFFF"/>
              </a:solidFill>
              <a:round/>
              <a:headEnd/>
              <a:tailEnd/>
            </a:ln>
          </p:spPr>
          <p:txBody>
            <a:bodyPr/>
            <a:lstStyle/>
            <a:p>
              <a:endParaRPr lang="en-US"/>
            </a:p>
          </p:txBody>
        </p:sp>
        <p:sp>
          <p:nvSpPr>
            <p:cNvPr id="58493" name="Line 125"/>
            <p:cNvSpPr>
              <a:spLocks noChangeShapeType="1"/>
            </p:cNvSpPr>
            <p:nvPr/>
          </p:nvSpPr>
          <p:spPr bwMode="auto">
            <a:xfrm flipV="1">
              <a:off x="1647" y="961"/>
              <a:ext cx="5" cy="6"/>
            </a:xfrm>
            <a:prstGeom prst="line">
              <a:avLst/>
            </a:prstGeom>
            <a:noFill/>
            <a:ln w="3175">
              <a:solidFill>
                <a:srgbClr val="FFFFFF"/>
              </a:solidFill>
              <a:round/>
              <a:headEnd/>
              <a:tailEnd/>
            </a:ln>
          </p:spPr>
          <p:txBody>
            <a:bodyPr/>
            <a:lstStyle/>
            <a:p>
              <a:endParaRPr lang="en-US"/>
            </a:p>
          </p:txBody>
        </p:sp>
        <p:sp>
          <p:nvSpPr>
            <p:cNvPr id="58494" name="Freeform 126"/>
            <p:cNvSpPr>
              <a:spLocks/>
            </p:cNvSpPr>
            <p:nvPr/>
          </p:nvSpPr>
          <p:spPr bwMode="auto">
            <a:xfrm>
              <a:off x="1675" y="983"/>
              <a:ext cx="33" cy="27"/>
            </a:xfrm>
            <a:custGeom>
              <a:avLst/>
              <a:gdLst/>
              <a:ahLst/>
              <a:cxnLst>
                <a:cxn ang="0">
                  <a:pos x="7" y="0"/>
                </a:cxn>
                <a:cxn ang="0">
                  <a:pos x="33" y="20"/>
                </a:cxn>
                <a:cxn ang="0">
                  <a:pos x="28" y="27"/>
                </a:cxn>
                <a:cxn ang="0">
                  <a:pos x="0" y="7"/>
                </a:cxn>
                <a:cxn ang="0">
                  <a:pos x="7" y="0"/>
                </a:cxn>
              </a:cxnLst>
              <a:rect l="0" t="0" r="r" b="b"/>
              <a:pathLst>
                <a:path w="33" h="27">
                  <a:moveTo>
                    <a:pt x="7" y="0"/>
                  </a:moveTo>
                  <a:lnTo>
                    <a:pt x="33" y="20"/>
                  </a:lnTo>
                  <a:lnTo>
                    <a:pt x="28" y="27"/>
                  </a:lnTo>
                  <a:lnTo>
                    <a:pt x="0" y="7"/>
                  </a:lnTo>
                  <a:lnTo>
                    <a:pt x="7" y="0"/>
                  </a:lnTo>
                  <a:close/>
                </a:path>
              </a:pathLst>
            </a:custGeom>
            <a:solidFill>
              <a:srgbClr val="FFFFFF"/>
            </a:solidFill>
            <a:ln w="9525">
              <a:noFill/>
              <a:round/>
              <a:headEnd/>
              <a:tailEnd/>
            </a:ln>
          </p:spPr>
          <p:txBody>
            <a:bodyPr/>
            <a:lstStyle/>
            <a:p>
              <a:endParaRPr lang="en-US"/>
            </a:p>
          </p:txBody>
        </p:sp>
        <p:sp>
          <p:nvSpPr>
            <p:cNvPr id="58495" name="Line 127"/>
            <p:cNvSpPr>
              <a:spLocks noChangeShapeType="1"/>
            </p:cNvSpPr>
            <p:nvPr/>
          </p:nvSpPr>
          <p:spPr bwMode="auto">
            <a:xfrm>
              <a:off x="1682" y="983"/>
              <a:ext cx="26" cy="20"/>
            </a:xfrm>
            <a:prstGeom prst="line">
              <a:avLst/>
            </a:prstGeom>
            <a:noFill/>
            <a:ln w="3175">
              <a:solidFill>
                <a:srgbClr val="FFFFFF"/>
              </a:solidFill>
              <a:round/>
              <a:headEnd/>
              <a:tailEnd/>
            </a:ln>
          </p:spPr>
          <p:txBody>
            <a:bodyPr/>
            <a:lstStyle/>
            <a:p>
              <a:endParaRPr lang="en-US"/>
            </a:p>
          </p:txBody>
        </p:sp>
        <p:sp>
          <p:nvSpPr>
            <p:cNvPr id="58496" name="Line 128"/>
            <p:cNvSpPr>
              <a:spLocks noChangeShapeType="1"/>
            </p:cNvSpPr>
            <p:nvPr/>
          </p:nvSpPr>
          <p:spPr bwMode="auto">
            <a:xfrm flipH="1">
              <a:off x="1703" y="1003"/>
              <a:ext cx="5" cy="7"/>
            </a:xfrm>
            <a:prstGeom prst="line">
              <a:avLst/>
            </a:prstGeom>
            <a:noFill/>
            <a:ln w="3175">
              <a:solidFill>
                <a:srgbClr val="FFFFFF"/>
              </a:solidFill>
              <a:round/>
              <a:headEnd/>
              <a:tailEnd/>
            </a:ln>
          </p:spPr>
          <p:txBody>
            <a:bodyPr/>
            <a:lstStyle/>
            <a:p>
              <a:endParaRPr lang="en-US"/>
            </a:p>
          </p:txBody>
        </p:sp>
        <p:sp>
          <p:nvSpPr>
            <p:cNvPr id="58497" name="Line 129"/>
            <p:cNvSpPr>
              <a:spLocks noChangeShapeType="1"/>
            </p:cNvSpPr>
            <p:nvPr/>
          </p:nvSpPr>
          <p:spPr bwMode="auto">
            <a:xfrm flipH="1" flipV="1">
              <a:off x="1675" y="990"/>
              <a:ext cx="28" cy="20"/>
            </a:xfrm>
            <a:prstGeom prst="line">
              <a:avLst/>
            </a:prstGeom>
            <a:noFill/>
            <a:ln w="3175">
              <a:solidFill>
                <a:srgbClr val="FFFFFF"/>
              </a:solidFill>
              <a:round/>
              <a:headEnd/>
              <a:tailEnd/>
            </a:ln>
          </p:spPr>
          <p:txBody>
            <a:bodyPr/>
            <a:lstStyle/>
            <a:p>
              <a:endParaRPr lang="en-US"/>
            </a:p>
          </p:txBody>
        </p:sp>
        <p:sp>
          <p:nvSpPr>
            <p:cNvPr id="58498" name="Line 130"/>
            <p:cNvSpPr>
              <a:spLocks noChangeShapeType="1"/>
            </p:cNvSpPr>
            <p:nvPr/>
          </p:nvSpPr>
          <p:spPr bwMode="auto">
            <a:xfrm flipV="1">
              <a:off x="1675" y="983"/>
              <a:ext cx="7" cy="7"/>
            </a:xfrm>
            <a:prstGeom prst="line">
              <a:avLst/>
            </a:prstGeom>
            <a:noFill/>
            <a:ln w="3175">
              <a:solidFill>
                <a:srgbClr val="FFFFFF"/>
              </a:solidFill>
              <a:round/>
              <a:headEnd/>
              <a:tailEnd/>
            </a:ln>
          </p:spPr>
          <p:txBody>
            <a:bodyPr/>
            <a:lstStyle/>
            <a:p>
              <a:endParaRPr lang="en-US"/>
            </a:p>
          </p:txBody>
        </p:sp>
        <p:sp>
          <p:nvSpPr>
            <p:cNvPr id="58499" name="Freeform 131"/>
            <p:cNvSpPr>
              <a:spLocks/>
            </p:cNvSpPr>
            <p:nvPr/>
          </p:nvSpPr>
          <p:spPr bwMode="auto">
            <a:xfrm>
              <a:off x="1703" y="1003"/>
              <a:ext cx="7" cy="9"/>
            </a:xfrm>
            <a:custGeom>
              <a:avLst/>
              <a:gdLst/>
              <a:ahLst/>
              <a:cxnLst>
                <a:cxn ang="0">
                  <a:pos x="5" y="0"/>
                </a:cxn>
                <a:cxn ang="0">
                  <a:pos x="7" y="2"/>
                </a:cxn>
                <a:cxn ang="0">
                  <a:pos x="2" y="9"/>
                </a:cxn>
                <a:cxn ang="0">
                  <a:pos x="0" y="7"/>
                </a:cxn>
                <a:cxn ang="0">
                  <a:pos x="5" y="0"/>
                </a:cxn>
              </a:cxnLst>
              <a:rect l="0" t="0" r="r" b="b"/>
              <a:pathLst>
                <a:path w="7" h="9">
                  <a:moveTo>
                    <a:pt x="5" y="0"/>
                  </a:moveTo>
                  <a:lnTo>
                    <a:pt x="7" y="2"/>
                  </a:lnTo>
                  <a:lnTo>
                    <a:pt x="2" y="9"/>
                  </a:lnTo>
                  <a:lnTo>
                    <a:pt x="0" y="7"/>
                  </a:lnTo>
                  <a:lnTo>
                    <a:pt x="5" y="0"/>
                  </a:lnTo>
                  <a:close/>
                </a:path>
              </a:pathLst>
            </a:custGeom>
            <a:solidFill>
              <a:srgbClr val="FFFFFF"/>
            </a:solidFill>
            <a:ln w="9525">
              <a:noFill/>
              <a:round/>
              <a:headEnd/>
              <a:tailEnd/>
            </a:ln>
          </p:spPr>
          <p:txBody>
            <a:bodyPr/>
            <a:lstStyle/>
            <a:p>
              <a:endParaRPr lang="en-US"/>
            </a:p>
          </p:txBody>
        </p:sp>
        <p:sp>
          <p:nvSpPr>
            <p:cNvPr id="58500" name="Line 132"/>
            <p:cNvSpPr>
              <a:spLocks noChangeShapeType="1"/>
            </p:cNvSpPr>
            <p:nvPr/>
          </p:nvSpPr>
          <p:spPr bwMode="auto">
            <a:xfrm>
              <a:off x="1708" y="1003"/>
              <a:ext cx="2" cy="2"/>
            </a:xfrm>
            <a:prstGeom prst="line">
              <a:avLst/>
            </a:prstGeom>
            <a:noFill/>
            <a:ln w="3175">
              <a:solidFill>
                <a:srgbClr val="FFFFFF"/>
              </a:solidFill>
              <a:round/>
              <a:headEnd/>
              <a:tailEnd/>
            </a:ln>
          </p:spPr>
          <p:txBody>
            <a:bodyPr/>
            <a:lstStyle/>
            <a:p>
              <a:endParaRPr lang="en-US"/>
            </a:p>
          </p:txBody>
        </p:sp>
        <p:sp>
          <p:nvSpPr>
            <p:cNvPr id="58501" name="Line 133"/>
            <p:cNvSpPr>
              <a:spLocks noChangeShapeType="1"/>
            </p:cNvSpPr>
            <p:nvPr/>
          </p:nvSpPr>
          <p:spPr bwMode="auto">
            <a:xfrm flipH="1">
              <a:off x="1705" y="1005"/>
              <a:ext cx="5" cy="7"/>
            </a:xfrm>
            <a:prstGeom prst="line">
              <a:avLst/>
            </a:prstGeom>
            <a:noFill/>
            <a:ln w="3175">
              <a:solidFill>
                <a:srgbClr val="FFFFFF"/>
              </a:solidFill>
              <a:round/>
              <a:headEnd/>
              <a:tailEnd/>
            </a:ln>
          </p:spPr>
          <p:txBody>
            <a:bodyPr/>
            <a:lstStyle/>
            <a:p>
              <a:endParaRPr lang="en-US"/>
            </a:p>
          </p:txBody>
        </p:sp>
        <p:sp>
          <p:nvSpPr>
            <p:cNvPr id="58502" name="Line 134"/>
            <p:cNvSpPr>
              <a:spLocks noChangeShapeType="1"/>
            </p:cNvSpPr>
            <p:nvPr/>
          </p:nvSpPr>
          <p:spPr bwMode="auto">
            <a:xfrm flipH="1" flipV="1">
              <a:off x="1703" y="1010"/>
              <a:ext cx="2" cy="2"/>
            </a:xfrm>
            <a:prstGeom prst="line">
              <a:avLst/>
            </a:prstGeom>
            <a:noFill/>
            <a:ln w="3175">
              <a:solidFill>
                <a:srgbClr val="FFFFFF"/>
              </a:solidFill>
              <a:round/>
              <a:headEnd/>
              <a:tailEnd/>
            </a:ln>
          </p:spPr>
          <p:txBody>
            <a:bodyPr/>
            <a:lstStyle/>
            <a:p>
              <a:endParaRPr lang="en-US"/>
            </a:p>
          </p:txBody>
        </p:sp>
        <p:sp>
          <p:nvSpPr>
            <p:cNvPr id="58503" name="Line 135"/>
            <p:cNvSpPr>
              <a:spLocks noChangeShapeType="1"/>
            </p:cNvSpPr>
            <p:nvPr/>
          </p:nvSpPr>
          <p:spPr bwMode="auto">
            <a:xfrm flipV="1">
              <a:off x="1703" y="1003"/>
              <a:ext cx="5" cy="7"/>
            </a:xfrm>
            <a:prstGeom prst="line">
              <a:avLst/>
            </a:prstGeom>
            <a:noFill/>
            <a:ln w="3175">
              <a:solidFill>
                <a:srgbClr val="FFFFFF"/>
              </a:solidFill>
              <a:round/>
              <a:headEnd/>
              <a:tailEnd/>
            </a:ln>
          </p:spPr>
          <p:txBody>
            <a:bodyPr/>
            <a:lstStyle/>
            <a:p>
              <a:endParaRPr lang="en-US"/>
            </a:p>
          </p:txBody>
        </p:sp>
        <p:sp>
          <p:nvSpPr>
            <p:cNvPr id="58504" name="Freeform 136"/>
            <p:cNvSpPr>
              <a:spLocks/>
            </p:cNvSpPr>
            <p:nvPr/>
          </p:nvSpPr>
          <p:spPr bwMode="auto">
            <a:xfrm>
              <a:off x="1733" y="1029"/>
              <a:ext cx="32" cy="29"/>
            </a:xfrm>
            <a:custGeom>
              <a:avLst/>
              <a:gdLst/>
              <a:ahLst/>
              <a:cxnLst>
                <a:cxn ang="0">
                  <a:pos x="5" y="0"/>
                </a:cxn>
                <a:cxn ang="0">
                  <a:pos x="32" y="22"/>
                </a:cxn>
                <a:cxn ang="0">
                  <a:pos x="26" y="29"/>
                </a:cxn>
                <a:cxn ang="0">
                  <a:pos x="0" y="7"/>
                </a:cxn>
                <a:cxn ang="0">
                  <a:pos x="5" y="0"/>
                </a:cxn>
              </a:cxnLst>
              <a:rect l="0" t="0" r="r" b="b"/>
              <a:pathLst>
                <a:path w="32" h="29">
                  <a:moveTo>
                    <a:pt x="5" y="0"/>
                  </a:moveTo>
                  <a:lnTo>
                    <a:pt x="32" y="22"/>
                  </a:lnTo>
                  <a:lnTo>
                    <a:pt x="26" y="29"/>
                  </a:lnTo>
                  <a:lnTo>
                    <a:pt x="0" y="7"/>
                  </a:lnTo>
                  <a:lnTo>
                    <a:pt x="5" y="0"/>
                  </a:lnTo>
                  <a:close/>
                </a:path>
              </a:pathLst>
            </a:custGeom>
            <a:solidFill>
              <a:srgbClr val="FFFFFF"/>
            </a:solidFill>
            <a:ln w="9525">
              <a:noFill/>
              <a:round/>
              <a:headEnd/>
              <a:tailEnd/>
            </a:ln>
          </p:spPr>
          <p:txBody>
            <a:bodyPr/>
            <a:lstStyle/>
            <a:p>
              <a:endParaRPr lang="en-US"/>
            </a:p>
          </p:txBody>
        </p:sp>
        <p:sp>
          <p:nvSpPr>
            <p:cNvPr id="58505" name="Line 137"/>
            <p:cNvSpPr>
              <a:spLocks noChangeShapeType="1"/>
            </p:cNvSpPr>
            <p:nvPr/>
          </p:nvSpPr>
          <p:spPr bwMode="auto">
            <a:xfrm>
              <a:off x="1738" y="1029"/>
              <a:ext cx="27" cy="22"/>
            </a:xfrm>
            <a:prstGeom prst="line">
              <a:avLst/>
            </a:prstGeom>
            <a:noFill/>
            <a:ln w="3175">
              <a:solidFill>
                <a:srgbClr val="FFFFFF"/>
              </a:solidFill>
              <a:round/>
              <a:headEnd/>
              <a:tailEnd/>
            </a:ln>
          </p:spPr>
          <p:txBody>
            <a:bodyPr/>
            <a:lstStyle/>
            <a:p>
              <a:endParaRPr lang="en-US"/>
            </a:p>
          </p:txBody>
        </p:sp>
        <p:sp>
          <p:nvSpPr>
            <p:cNvPr id="58506" name="Line 138"/>
            <p:cNvSpPr>
              <a:spLocks noChangeShapeType="1"/>
            </p:cNvSpPr>
            <p:nvPr/>
          </p:nvSpPr>
          <p:spPr bwMode="auto">
            <a:xfrm flipH="1">
              <a:off x="1759" y="1051"/>
              <a:ext cx="6" cy="7"/>
            </a:xfrm>
            <a:prstGeom prst="line">
              <a:avLst/>
            </a:prstGeom>
            <a:noFill/>
            <a:ln w="3175">
              <a:solidFill>
                <a:srgbClr val="FFFFFF"/>
              </a:solidFill>
              <a:round/>
              <a:headEnd/>
              <a:tailEnd/>
            </a:ln>
          </p:spPr>
          <p:txBody>
            <a:bodyPr/>
            <a:lstStyle/>
            <a:p>
              <a:endParaRPr lang="en-US"/>
            </a:p>
          </p:txBody>
        </p:sp>
        <p:sp>
          <p:nvSpPr>
            <p:cNvPr id="58507" name="Line 139"/>
            <p:cNvSpPr>
              <a:spLocks noChangeShapeType="1"/>
            </p:cNvSpPr>
            <p:nvPr/>
          </p:nvSpPr>
          <p:spPr bwMode="auto">
            <a:xfrm flipH="1" flipV="1">
              <a:off x="1733" y="1036"/>
              <a:ext cx="26" cy="22"/>
            </a:xfrm>
            <a:prstGeom prst="line">
              <a:avLst/>
            </a:prstGeom>
            <a:noFill/>
            <a:ln w="3175">
              <a:solidFill>
                <a:srgbClr val="FFFFFF"/>
              </a:solidFill>
              <a:round/>
              <a:headEnd/>
              <a:tailEnd/>
            </a:ln>
          </p:spPr>
          <p:txBody>
            <a:bodyPr/>
            <a:lstStyle/>
            <a:p>
              <a:endParaRPr lang="en-US"/>
            </a:p>
          </p:txBody>
        </p:sp>
        <p:sp>
          <p:nvSpPr>
            <p:cNvPr id="58508" name="Line 140"/>
            <p:cNvSpPr>
              <a:spLocks noChangeShapeType="1"/>
            </p:cNvSpPr>
            <p:nvPr/>
          </p:nvSpPr>
          <p:spPr bwMode="auto">
            <a:xfrm flipV="1">
              <a:off x="1733" y="1029"/>
              <a:ext cx="5" cy="7"/>
            </a:xfrm>
            <a:prstGeom prst="line">
              <a:avLst/>
            </a:prstGeom>
            <a:noFill/>
            <a:ln w="3175">
              <a:solidFill>
                <a:srgbClr val="FFFFFF"/>
              </a:solidFill>
              <a:round/>
              <a:headEnd/>
              <a:tailEnd/>
            </a:ln>
          </p:spPr>
          <p:txBody>
            <a:bodyPr/>
            <a:lstStyle/>
            <a:p>
              <a:endParaRPr lang="en-US"/>
            </a:p>
          </p:txBody>
        </p:sp>
        <p:sp>
          <p:nvSpPr>
            <p:cNvPr id="58509" name="Freeform 141"/>
            <p:cNvSpPr>
              <a:spLocks noEditPoints="1"/>
            </p:cNvSpPr>
            <p:nvPr/>
          </p:nvSpPr>
          <p:spPr bwMode="auto">
            <a:xfrm>
              <a:off x="1759" y="1051"/>
              <a:ext cx="6" cy="7"/>
            </a:xfrm>
            <a:custGeom>
              <a:avLst/>
              <a:gdLst/>
              <a:ahLst/>
              <a:cxnLst>
                <a:cxn ang="0">
                  <a:pos x="6" y="0"/>
                </a:cxn>
                <a:cxn ang="0">
                  <a:pos x="6" y="0"/>
                </a:cxn>
                <a:cxn ang="0">
                  <a:pos x="0" y="7"/>
                </a:cxn>
                <a:cxn ang="0">
                  <a:pos x="0" y="7"/>
                </a:cxn>
              </a:cxnLst>
              <a:rect l="0" t="0" r="r" b="b"/>
              <a:pathLst>
                <a:path w="6" h="7">
                  <a:moveTo>
                    <a:pt x="6" y="0"/>
                  </a:moveTo>
                  <a:lnTo>
                    <a:pt x="6" y="0"/>
                  </a:lnTo>
                  <a:close/>
                  <a:moveTo>
                    <a:pt x="0" y="7"/>
                  </a:moveTo>
                  <a:lnTo>
                    <a:pt x="0" y="7"/>
                  </a:lnTo>
                  <a:close/>
                </a:path>
              </a:pathLst>
            </a:custGeom>
            <a:solidFill>
              <a:srgbClr val="FFFFFF"/>
            </a:solidFill>
            <a:ln w="9525">
              <a:noFill/>
              <a:round/>
              <a:headEnd/>
              <a:tailEnd/>
            </a:ln>
          </p:spPr>
          <p:txBody>
            <a:bodyPr/>
            <a:lstStyle/>
            <a:p>
              <a:endParaRPr lang="en-US"/>
            </a:p>
          </p:txBody>
        </p:sp>
        <p:sp>
          <p:nvSpPr>
            <p:cNvPr id="58510" name="Line 142"/>
            <p:cNvSpPr>
              <a:spLocks noChangeShapeType="1"/>
            </p:cNvSpPr>
            <p:nvPr/>
          </p:nvSpPr>
          <p:spPr bwMode="auto">
            <a:xfrm>
              <a:off x="1765" y="1051"/>
              <a:ext cx="1" cy="1"/>
            </a:xfrm>
            <a:prstGeom prst="line">
              <a:avLst/>
            </a:prstGeom>
            <a:noFill/>
            <a:ln w="3175">
              <a:solidFill>
                <a:srgbClr val="FFFFFF"/>
              </a:solidFill>
              <a:round/>
              <a:headEnd/>
              <a:tailEnd/>
            </a:ln>
          </p:spPr>
          <p:txBody>
            <a:bodyPr/>
            <a:lstStyle/>
            <a:p>
              <a:endParaRPr lang="en-US"/>
            </a:p>
          </p:txBody>
        </p:sp>
        <p:sp>
          <p:nvSpPr>
            <p:cNvPr id="58511" name="Line 143"/>
            <p:cNvSpPr>
              <a:spLocks noChangeShapeType="1"/>
            </p:cNvSpPr>
            <p:nvPr/>
          </p:nvSpPr>
          <p:spPr bwMode="auto">
            <a:xfrm>
              <a:off x="1759" y="1058"/>
              <a:ext cx="1" cy="1"/>
            </a:xfrm>
            <a:prstGeom prst="line">
              <a:avLst/>
            </a:prstGeom>
            <a:noFill/>
            <a:ln w="3175">
              <a:solidFill>
                <a:srgbClr val="FFFFFF"/>
              </a:solidFill>
              <a:round/>
              <a:headEnd/>
              <a:tailEnd/>
            </a:ln>
          </p:spPr>
          <p:txBody>
            <a:bodyPr/>
            <a:lstStyle/>
            <a:p>
              <a:endParaRPr lang="en-US"/>
            </a:p>
          </p:txBody>
        </p:sp>
        <p:sp>
          <p:nvSpPr>
            <p:cNvPr id="58512" name="Line 144"/>
            <p:cNvSpPr>
              <a:spLocks noChangeShapeType="1"/>
            </p:cNvSpPr>
            <p:nvPr/>
          </p:nvSpPr>
          <p:spPr bwMode="auto">
            <a:xfrm>
              <a:off x="1759" y="1058"/>
              <a:ext cx="1" cy="1"/>
            </a:xfrm>
            <a:prstGeom prst="line">
              <a:avLst/>
            </a:prstGeom>
            <a:noFill/>
            <a:ln w="3175">
              <a:solidFill>
                <a:srgbClr val="FFFFFF"/>
              </a:solidFill>
              <a:round/>
              <a:headEnd/>
              <a:tailEnd/>
            </a:ln>
          </p:spPr>
          <p:txBody>
            <a:bodyPr/>
            <a:lstStyle/>
            <a:p>
              <a:endParaRPr lang="en-US"/>
            </a:p>
          </p:txBody>
        </p:sp>
        <p:sp>
          <p:nvSpPr>
            <p:cNvPr id="58513" name="Freeform 145"/>
            <p:cNvSpPr>
              <a:spLocks/>
            </p:cNvSpPr>
            <p:nvPr/>
          </p:nvSpPr>
          <p:spPr bwMode="auto">
            <a:xfrm>
              <a:off x="1786" y="1075"/>
              <a:ext cx="33" cy="33"/>
            </a:xfrm>
            <a:custGeom>
              <a:avLst/>
              <a:gdLst/>
              <a:ahLst/>
              <a:cxnLst>
                <a:cxn ang="0">
                  <a:pos x="9" y="0"/>
                </a:cxn>
                <a:cxn ang="0">
                  <a:pos x="33" y="24"/>
                </a:cxn>
                <a:cxn ang="0">
                  <a:pos x="24" y="33"/>
                </a:cxn>
                <a:cxn ang="0">
                  <a:pos x="0" y="9"/>
                </a:cxn>
                <a:cxn ang="0">
                  <a:pos x="9" y="0"/>
                </a:cxn>
              </a:cxnLst>
              <a:rect l="0" t="0" r="r" b="b"/>
              <a:pathLst>
                <a:path w="33" h="33">
                  <a:moveTo>
                    <a:pt x="9" y="0"/>
                  </a:moveTo>
                  <a:lnTo>
                    <a:pt x="33" y="24"/>
                  </a:lnTo>
                  <a:lnTo>
                    <a:pt x="24" y="33"/>
                  </a:lnTo>
                  <a:lnTo>
                    <a:pt x="0" y="9"/>
                  </a:lnTo>
                  <a:lnTo>
                    <a:pt x="9" y="0"/>
                  </a:lnTo>
                  <a:close/>
                </a:path>
              </a:pathLst>
            </a:custGeom>
            <a:solidFill>
              <a:srgbClr val="FFFFFF"/>
            </a:solidFill>
            <a:ln w="9525">
              <a:noFill/>
              <a:round/>
              <a:headEnd/>
              <a:tailEnd/>
            </a:ln>
          </p:spPr>
          <p:txBody>
            <a:bodyPr/>
            <a:lstStyle/>
            <a:p>
              <a:endParaRPr lang="en-US"/>
            </a:p>
          </p:txBody>
        </p:sp>
        <p:sp>
          <p:nvSpPr>
            <p:cNvPr id="58514" name="Line 146"/>
            <p:cNvSpPr>
              <a:spLocks noChangeShapeType="1"/>
            </p:cNvSpPr>
            <p:nvPr/>
          </p:nvSpPr>
          <p:spPr bwMode="auto">
            <a:xfrm>
              <a:off x="1795" y="1075"/>
              <a:ext cx="24" cy="24"/>
            </a:xfrm>
            <a:prstGeom prst="line">
              <a:avLst/>
            </a:prstGeom>
            <a:noFill/>
            <a:ln w="3175">
              <a:solidFill>
                <a:srgbClr val="FFFFFF"/>
              </a:solidFill>
              <a:round/>
              <a:headEnd/>
              <a:tailEnd/>
            </a:ln>
          </p:spPr>
          <p:txBody>
            <a:bodyPr/>
            <a:lstStyle/>
            <a:p>
              <a:endParaRPr lang="en-US"/>
            </a:p>
          </p:txBody>
        </p:sp>
        <p:sp>
          <p:nvSpPr>
            <p:cNvPr id="58515" name="Line 147"/>
            <p:cNvSpPr>
              <a:spLocks noChangeShapeType="1"/>
            </p:cNvSpPr>
            <p:nvPr/>
          </p:nvSpPr>
          <p:spPr bwMode="auto">
            <a:xfrm flipH="1">
              <a:off x="1810" y="1099"/>
              <a:ext cx="9" cy="9"/>
            </a:xfrm>
            <a:prstGeom prst="line">
              <a:avLst/>
            </a:prstGeom>
            <a:noFill/>
            <a:ln w="3175">
              <a:solidFill>
                <a:srgbClr val="FFFFFF"/>
              </a:solidFill>
              <a:round/>
              <a:headEnd/>
              <a:tailEnd/>
            </a:ln>
          </p:spPr>
          <p:txBody>
            <a:bodyPr/>
            <a:lstStyle/>
            <a:p>
              <a:endParaRPr lang="en-US"/>
            </a:p>
          </p:txBody>
        </p:sp>
        <p:sp>
          <p:nvSpPr>
            <p:cNvPr id="58516" name="Line 148"/>
            <p:cNvSpPr>
              <a:spLocks noChangeShapeType="1"/>
            </p:cNvSpPr>
            <p:nvPr/>
          </p:nvSpPr>
          <p:spPr bwMode="auto">
            <a:xfrm flipH="1" flipV="1">
              <a:off x="1786" y="1084"/>
              <a:ext cx="24" cy="24"/>
            </a:xfrm>
            <a:prstGeom prst="line">
              <a:avLst/>
            </a:prstGeom>
            <a:noFill/>
            <a:ln w="3175">
              <a:solidFill>
                <a:srgbClr val="FFFFFF"/>
              </a:solidFill>
              <a:round/>
              <a:headEnd/>
              <a:tailEnd/>
            </a:ln>
          </p:spPr>
          <p:txBody>
            <a:bodyPr/>
            <a:lstStyle/>
            <a:p>
              <a:endParaRPr lang="en-US"/>
            </a:p>
          </p:txBody>
        </p:sp>
        <p:sp>
          <p:nvSpPr>
            <p:cNvPr id="58517" name="Line 149"/>
            <p:cNvSpPr>
              <a:spLocks noChangeShapeType="1"/>
            </p:cNvSpPr>
            <p:nvPr/>
          </p:nvSpPr>
          <p:spPr bwMode="auto">
            <a:xfrm flipV="1">
              <a:off x="1786" y="1075"/>
              <a:ext cx="9" cy="9"/>
            </a:xfrm>
            <a:prstGeom prst="line">
              <a:avLst/>
            </a:prstGeom>
            <a:noFill/>
            <a:ln w="3175">
              <a:solidFill>
                <a:srgbClr val="FFFFFF"/>
              </a:solidFill>
              <a:round/>
              <a:headEnd/>
              <a:tailEnd/>
            </a:ln>
          </p:spPr>
          <p:txBody>
            <a:bodyPr/>
            <a:lstStyle/>
            <a:p>
              <a:endParaRPr lang="en-US"/>
            </a:p>
          </p:txBody>
        </p:sp>
        <p:sp>
          <p:nvSpPr>
            <p:cNvPr id="58518" name="Freeform 150"/>
            <p:cNvSpPr>
              <a:spLocks/>
            </p:cNvSpPr>
            <p:nvPr/>
          </p:nvSpPr>
          <p:spPr bwMode="auto">
            <a:xfrm>
              <a:off x="1835" y="1127"/>
              <a:ext cx="12" cy="10"/>
            </a:xfrm>
            <a:custGeom>
              <a:avLst/>
              <a:gdLst/>
              <a:ahLst/>
              <a:cxnLst>
                <a:cxn ang="0">
                  <a:pos x="7" y="0"/>
                </a:cxn>
                <a:cxn ang="0">
                  <a:pos x="12" y="5"/>
                </a:cxn>
                <a:cxn ang="0">
                  <a:pos x="5" y="10"/>
                </a:cxn>
                <a:cxn ang="0">
                  <a:pos x="0" y="5"/>
                </a:cxn>
                <a:cxn ang="0">
                  <a:pos x="7" y="0"/>
                </a:cxn>
              </a:cxnLst>
              <a:rect l="0" t="0" r="r" b="b"/>
              <a:pathLst>
                <a:path w="12" h="10">
                  <a:moveTo>
                    <a:pt x="7" y="0"/>
                  </a:moveTo>
                  <a:lnTo>
                    <a:pt x="12" y="5"/>
                  </a:lnTo>
                  <a:lnTo>
                    <a:pt x="5" y="10"/>
                  </a:lnTo>
                  <a:lnTo>
                    <a:pt x="0" y="5"/>
                  </a:lnTo>
                  <a:lnTo>
                    <a:pt x="7" y="0"/>
                  </a:lnTo>
                  <a:close/>
                </a:path>
              </a:pathLst>
            </a:custGeom>
            <a:solidFill>
              <a:srgbClr val="FFFFFF"/>
            </a:solidFill>
            <a:ln w="9525">
              <a:noFill/>
              <a:round/>
              <a:headEnd/>
              <a:tailEnd/>
            </a:ln>
          </p:spPr>
          <p:txBody>
            <a:bodyPr/>
            <a:lstStyle/>
            <a:p>
              <a:endParaRPr lang="en-US"/>
            </a:p>
          </p:txBody>
        </p:sp>
        <p:sp>
          <p:nvSpPr>
            <p:cNvPr id="58519" name="Line 151"/>
            <p:cNvSpPr>
              <a:spLocks noChangeShapeType="1"/>
            </p:cNvSpPr>
            <p:nvPr/>
          </p:nvSpPr>
          <p:spPr bwMode="auto">
            <a:xfrm>
              <a:off x="1842" y="1127"/>
              <a:ext cx="5" cy="5"/>
            </a:xfrm>
            <a:prstGeom prst="line">
              <a:avLst/>
            </a:prstGeom>
            <a:noFill/>
            <a:ln w="3175">
              <a:solidFill>
                <a:srgbClr val="FFFFFF"/>
              </a:solidFill>
              <a:round/>
              <a:headEnd/>
              <a:tailEnd/>
            </a:ln>
          </p:spPr>
          <p:txBody>
            <a:bodyPr/>
            <a:lstStyle/>
            <a:p>
              <a:endParaRPr lang="en-US"/>
            </a:p>
          </p:txBody>
        </p:sp>
        <p:sp>
          <p:nvSpPr>
            <p:cNvPr id="58520" name="Line 152"/>
            <p:cNvSpPr>
              <a:spLocks noChangeShapeType="1"/>
            </p:cNvSpPr>
            <p:nvPr/>
          </p:nvSpPr>
          <p:spPr bwMode="auto">
            <a:xfrm flipH="1">
              <a:off x="1840" y="1132"/>
              <a:ext cx="7" cy="5"/>
            </a:xfrm>
            <a:prstGeom prst="line">
              <a:avLst/>
            </a:prstGeom>
            <a:noFill/>
            <a:ln w="3175">
              <a:solidFill>
                <a:srgbClr val="FFFFFF"/>
              </a:solidFill>
              <a:round/>
              <a:headEnd/>
              <a:tailEnd/>
            </a:ln>
          </p:spPr>
          <p:txBody>
            <a:bodyPr/>
            <a:lstStyle/>
            <a:p>
              <a:endParaRPr lang="en-US"/>
            </a:p>
          </p:txBody>
        </p:sp>
        <p:sp>
          <p:nvSpPr>
            <p:cNvPr id="58521" name="Line 153"/>
            <p:cNvSpPr>
              <a:spLocks noChangeShapeType="1"/>
            </p:cNvSpPr>
            <p:nvPr/>
          </p:nvSpPr>
          <p:spPr bwMode="auto">
            <a:xfrm flipH="1" flipV="1">
              <a:off x="1835" y="1132"/>
              <a:ext cx="5" cy="5"/>
            </a:xfrm>
            <a:prstGeom prst="line">
              <a:avLst/>
            </a:prstGeom>
            <a:noFill/>
            <a:ln w="3175">
              <a:solidFill>
                <a:srgbClr val="FFFFFF"/>
              </a:solidFill>
              <a:round/>
              <a:headEnd/>
              <a:tailEnd/>
            </a:ln>
          </p:spPr>
          <p:txBody>
            <a:bodyPr/>
            <a:lstStyle/>
            <a:p>
              <a:endParaRPr lang="en-US"/>
            </a:p>
          </p:txBody>
        </p:sp>
        <p:sp>
          <p:nvSpPr>
            <p:cNvPr id="58522" name="Line 154"/>
            <p:cNvSpPr>
              <a:spLocks noChangeShapeType="1"/>
            </p:cNvSpPr>
            <p:nvPr/>
          </p:nvSpPr>
          <p:spPr bwMode="auto">
            <a:xfrm flipV="1">
              <a:off x="1835" y="1127"/>
              <a:ext cx="7" cy="5"/>
            </a:xfrm>
            <a:prstGeom prst="line">
              <a:avLst/>
            </a:prstGeom>
            <a:noFill/>
            <a:ln w="3175">
              <a:solidFill>
                <a:srgbClr val="FFFFFF"/>
              </a:solidFill>
              <a:round/>
              <a:headEnd/>
              <a:tailEnd/>
            </a:ln>
          </p:spPr>
          <p:txBody>
            <a:bodyPr/>
            <a:lstStyle/>
            <a:p>
              <a:endParaRPr lang="en-US"/>
            </a:p>
          </p:txBody>
        </p:sp>
        <p:sp>
          <p:nvSpPr>
            <p:cNvPr id="58523" name="Freeform 155"/>
            <p:cNvSpPr>
              <a:spLocks/>
            </p:cNvSpPr>
            <p:nvPr/>
          </p:nvSpPr>
          <p:spPr bwMode="auto">
            <a:xfrm>
              <a:off x="1840" y="1132"/>
              <a:ext cx="28" cy="27"/>
            </a:xfrm>
            <a:custGeom>
              <a:avLst/>
              <a:gdLst/>
              <a:ahLst/>
              <a:cxnLst>
                <a:cxn ang="0">
                  <a:pos x="9" y="0"/>
                </a:cxn>
                <a:cxn ang="0">
                  <a:pos x="28" y="20"/>
                </a:cxn>
                <a:cxn ang="0">
                  <a:pos x="21" y="27"/>
                </a:cxn>
                <a:cxn ang="0">
                  <a:pos x="0" y="5"/>
                </a:cxn>
                <a:cxn ang="0">
                  <a:pos x="9" y="0"/>
                </a:cxn>
              </a:cxnLst>
              <a:rect l="0" t="0" r="r" b="b"/>
              <a:pathLst>
                <a:path w="28" h="27">
                  <a:moveTo>
                    <a:pt x="9" y="0"/>
                  </a:moveTo>
                  <a:lnTo>
                    <a:pt x="28" y="20"/>
                  </a:lnTo>
                  <a:lnTo>
                    <a:pt x="21" y="27"/>
                  </a:lnTo>
                  <a:lnTo>
                    <a:pt x="0" y="5"/>
                  </a:lnTo>
                  <a:lnTo>
                    <a:pt x="9" y="0"/>
                  </a:lnTo>
                  <a:close/>
                </a:path>
              </a:pathLst>
            </a:custGeom>
            <a:solidFill>
              <a:srgbClr val="FFFFFF"/>
            </a:solidFill>
            <a:ln w="9525">
              <a:noFill/>
              <a:round/>
              <a:headEnd/>
              <a:tailEnd/>
            </a:ln>
          </p:spPr>
          <p:txBody>
            <a:bodyPr/>
            <a:lstStyle/>
            <a:p>
              <a:endParaRPr lang="en-US"/>
            </a:p>
          </p:txBody>
        </p:sp>
        <p:sp>
          <p:nvSpPr>
            <p:cNvPr id="58524" name="Line 156"/>
            <p:cNvSpPr>
              <a:spLocks noChangeShapeType="1"/>
            </p:cNvSpPr>
            <p:nvPr/>
          </p:nvSpPr>
          <p:spPr bwMode="auto">
            <a:xfrm>
              <a:off x="1849" y="1132"/>
              <a:ext cx="19" cy="20"/>
            </a:xfrm>
            <a:prstGeom prst="line">
              <a:avLst/>
            </a:prstGeom>
            <a:noFill/>
            <a:ln w="3175">
              <a:solidFill>
                <a:srgbClr val="FFFFFF"/>
              </a:solidFill>
              <a:round/>
              <a:headEnd/>
              <a:tailEnd/>
            </a:ln>
          </p:spPr>
          <p:txBody>
            <a:bodyPr/>
            <a:lstStyle/>
            <a:p>
              <a:endParaRPr lang="en-US"/>
            </a:p>
          </p:txBody>
        </p:sp>
        <p:sp>
          <p:nvSpPr>
            <p:cNvPr id="58525" name="Line 157"/>
            <p:cNvSpPr>
              <a:spLocks noChangeShapeType="1"/>
            </p:cNvSpPr>
            <p:nvPr/>
          </p:nvSpPr>
          <p:spPr bwMode="auto">
            <a:xfrm flipH="1">
              <a:off x="1861" y="1152"/>
              <a:ext cx="7" cy="7"/>
            </a:xfrm>
            <a:prstGeom prst="line">
              <a:avLst/>
            </a:prstGeom>
            <a:noFill/>
            <a:ln w="3175">
              <a:solidFill>
                <a:srgbClr val="FFFFFF"/>
              </a:solidFill>
              <a:round/>
              <a:headEnd/>
              <a:tailEnd/>
            </a:ln>
          </p:spPr>
          <p:txBody>
            <a:bodyPr/>
            <a:lstStyle/>
            <a:p>
              <a:endParaRPr lang="en-US"/>
            </a:p>
          </p:txBody>
        </p:sp>
        <p:sp>
          <p:nvSpPr>
            <p:cNvPr id="58526" name="Line 158"/>
            <p:cNvSpPr>
              <a:spLocks noChangeShapeType="1"/>
            </p:cNvSpPr>
            <p:nvPr/>
          </p:nvSpPr>
          <p:spPr bwMode="auto">
            <a:xfrm flipH="1" flipV="1">
              <a:off x="1840" y="1137"/>
              <a:ext cx="21" cy="22"/>
            </a:xfrm>
            <a:prstGeom prst="line">
              <a:avLst/>
            </a:prstGeom>
            <a:noFill/>
            <a:ln w="3175">
              <a:solidFill>
                <a:srgbClr val="FFFFFF"/>
              </a:solidFill>
              <a:round/>
              <a:headEnd/>
              <a:tailEnd/>
            </a:ln>
          </p:spPr>
          <p:txBody>
            <a:bodyPr/>
            <a:lstStyle/>
            <a:p>
              <a:endParaRPr lang="en-US"/>
            </a:p>
          </p:txBody>
        </p:sp>
        <p:sp>
          <p:nvSpPr>
            <p:cNvPr id="58527" name="Line 159"/>
            <p:cNvSpPr>
              <a:spLocks noChangeShapeType="1"/>
            </p:cNvSpPr>
            <p:nvPr/>
          </p:nvSpPr>
          <p:spPr bwMode="auto">
            <a:xfrm flipV="1">
              <a:off x="1840" y="1132"/>
              <a:ext cx="9" cy="5"/>
            </a:xfrm>
            <a:prstGeom prst="line">
              <a:avLst/>
            </a:prstGeom>
            <a:noFill/>
            <a:ln w="3175">
              <a:solidFill>
                <a:srgbClr val="FFFFFF"/>
              </a:solidFill>
              <a:round/>
              <a:headEnd/>
              <a:tailEnd/>
            </a:ln>
          </p:spPr>
          <p:txBody>
            <a:bodyPr/>
            <a:lstStyle/>
            <a:p>
              <a:endParaRPr lang="en-US"/>
            </a:p>
          </p:txBody>
        </p:sp>
        <p:sp>
          <p:nvSpPr>
            <p:cNvPr id="58528" name="Freeform 160"/>
            <p:cNvSpPr>
              <a:spLocks/>
            </p:cNvSpPr>
            <p:nvPr/>
          </p:nvSpPr>
          <p:spPr bwMode="auto">
            <a:xfrm>
              <a:off x="1884" y="1178"/>
              <a:ext cx="21" cy="21"/>
            </a:xfrm>
            <a:custGeom>
              <a:avLst/>
              <a:gdLst/>
              <a:ahLst/>
              <a:cxnLst>
                <a:cxn ang="0">
                  <a:pos x="9" y="0"/>
                </a:cxn>
                <a:cxn ang="0">
                  <a:pos x="21" y="14"/>
                </a:cxn>
                <a:cxn ang="0">
                  <a:pos x="13" y="21"/>
                </a:cxn>
                <a:cxn ang="0">
                  <a:pos x="0" y="9"/>
                </a:cxn>
                <a:cxn ang="0">
                  <a:pos x="9" y="0"/>
                </a:cxn>
              </a:cxnLst>
              <a:rect l="0" t="0" r="r" b="b"/>
              <a:pathLst>
                <a:path w="21" h="21">
                  <a:moveTo>
                    <a:pt x="9" y="0"/>
                  </a:moveTo>
                  <a:lnTo>
                    <a:pt x="21" y="14"/>
                  </a:lnTo>
                  <a:lnTo>
                    <a:pt x="13" y="21"/>
                  </a:lnTo>
                  <a:lnTo>
                    <a:pt x="0" y="9"/>
                  </a:lnTo>
                  <a:lnTo>
                    <a:pt x="9" y="0"/>
                  </a:lnTo>
                  <a:close/>
                </a:path>
              </a:pathLst>
            </a:custGeom>
            <a:solidFill>
              <a:srgbClr val="FFFFFF"/>
            </a:solidFill>
            <a:ln w="9525">
              <a:noFill/>
              <a:round/>
              <a:headEnd/>
              <a:tailEnd/>
            </a:ln>
          </p:spPr>
          <p:txBody>
            <a:bodyPr/>
            <a:lstStyle/>
            <a:p>
              <a:endParaRPr lang="en-US"/>
            </a:p>
          </p:txBody>
        </p:sp>
        <p:sp>
          <p:nvSpPr>
            <p:cNvPr id="58529" name="Line 161"/>
            <p:cNvSpPr>
              <a:spLocks noChangeShapeType="1"/>
            </p:cNvSpPr>
            <p:nvPr/>
          </p:nvSpPr>
          <p:spPr bwMode="auto">
            <a:xfrm>
              <a:off x="1893" y="1178"/>
              <a:ext cx="12" cy="14"/>
            </a:xfrm>
            <a:prstGeom prst="line">
              <a:avLst/>
            </a:prstGeom>
            <a:noFill/>
            <a:ln w="3175">
              <a:solidFill>
                <a:srgbClr val="FFFFFF"/>
              </a:solidFill>
              <a:round/>
              <a:headEnd/>
              <a:tailEnd/>
            </a:ln>
          </p:spPr>
          <p:txBody>
            <a:bodyPr/>
            <a:lstStyle/>
            <a:p>
              <a:endParaRPr lang="en-US"/>
            </a:p>
          </p:txBody>
        </p:sp>
        <p:sp>
          <p:nvSpPr>
            <p:cNvPr id="58530" name="Line 162"/>
            <p:cNvSpPr>
              <a:spLocks noChangeShapeType="1"/>
            </p:cNvSpPr>
            <p:nvPr/>
          </p:nvSpPr>
          <p:spPr bwMode="auto">
            <a:xfrm flipH="1">
              <a:off x="1897" y="1192"/>
              <a:ext cx="8" cy="7"/>
            </a:xfrm>
            <a:prstGeom prst="line">
              <a:avLst/>
            </a:prstGeom>
            <a:noFill/>
            <a:ln w="3175">
              <a:solidFill>
                <a:srgbClr val="FFFFFF"/>
              </a:solidFill>
              <a:round/>
              <a:headEnd/>
              <a:tailEnd/>
            </a:ln>
          </p:spPr>
          <p:txBody>
            <a:bodyPr/>
            <a:lstStyle/>
            <a:p>
              <a:endParaRPr lang="en-US"/>
            </a:p>
          </p:txBody>
        </p:sp>
        <p:sp>
          <p:nvSpPr>
            <p:cNvPr id="58531" name="Line 163"/>
            <p:cNvSpPr>
              <a:spLocks noChangeShapeType="1"/>
            </p:cNvSpPr>
            <p:nvPr/>
          </p:nvSpPr>
          <p:spPr bwMode="auto">
            <a:xfrm flipH="1" flipV="1">
              <a:off x="1884" y="1187"/>
              <a:ext cx="13" cy="12"/>
            </a:xfrm>
            <a:prstGeom prst="line">
              <a:avLst/>
            </a:prstGeom>
            <a:noFill/>
            <a:ln w="3175">
              <a:solidFill>
                <a:srgbClr val="FFFFFF"/>
              </a:solidFill>
              <a:round/>
              <a:headEnd/>
              <a:tailEnd/>
            </a:ln>
          </p:spPr>
          <p:txBody>
            <a:bodyPr/>
            <a:lstStyle/>
            <a:p>
              <a:endParaRPr lang="en-US"/>
            </a:p>
          </p:txBody>
        </p:sp>
        <p:sp>
          <p:nvSpPr>
            <p:cNvPr id="58532" name="Line 164"/>
            <p:cNvSpPr>
              <a:spLocks noChangeShapeType="1"/>
            </p:cNvSpPr>
            <p:nvPr/>
          </p:nvSpPr>
          <p:spPr bwMode="auto">
            <a:xfrm flipV="1">
              <a:off x="1884" y="1178"/>
              <a:ext cx="9" cy="9"/>
            </a:xfrm>
            <a:prstGeom prst="line">
              <a:avLst/>
            </a:prstGeom>
            <a:noFill/>
            <a:ln w="3175">
              <a:solidFill>
                <a:srgbClr val="FFFFFF"/>
              </a:solidFill>
              <a:round/>
              <a:headEnd/>
              <a:tailEnd/>
            </a:ln>
          </p:spPr>
          <p:txBody>
            <a:bodyPr/>
            <a:lstStyle/>
            <a:p>
              <a:endParaRPr lang="en-US"/>
            </a:p>
          </p:txBody>
        </p:sp>
        <p:sp>
          <p:nvSpPr>
            <p:cNvPr id="58533" name="Freeform 165"/>
            <p:cNvSpPr>
              <a:spLocks/>
            </p:cNvSpPr>
            <p:nvPr/>
          </p:nvSpPr>
          <p:spPr bwMode="auto">
            <a:xfrm>
              <a:off x="1897" y="1192"/>
              <a:ext cx="21" cy="19"/>
            </a:xfrm>
            <a:custGeom>
              <a:avLst/>
              <a:gdLst/>
              <a:ahLst/>
              <a:cxnLst>
                <a:cxn ang="0">
                  <a:pos x="8" y="0"/>
                </a:cxn>
                <a:cxn ang="0">
                  <a:pos x="21" y="12"/>
                </a:cxn>
                <a:cxn ang="0">
                  <a:pos x="12" y="19"/>
                </a:cxn>
                <a:cxn ang="0">
                  <a:pos x="0" y="5"/>
                </a:cxn>
                <a:cxn ang="0">
                  <a:pos x="8" y="0"/>
                </a:cxn>
              </a:cxnLst>
              <a:rect l="0" t="0" r="r" b="b"/>
              <a:pathLst>
                <a:path w="21" h="19">
                  <a:moveTo>
                    <a:pt x="8" y="0"/>
                  </a:moveTo>
                  <a:lnTo>
                    <a:pt x="21" y="12"/>
                  </a:lnTo>
                  <a:lnTo>
                    <a:pt x="12" y="19"/>
                  </a:lnTo>
                  <a:lnTo>
                    <a:pt x="0" y="5"/>
                  </a:lnTo>
                  <a:lnTo>
                    <a:pt x="8" y="0"/>
                  </a:lnTo>
                  <a:close/>
                </a:path>
              </a:pathLst>
            </a:custGeom>
            <a:solidFill>
              <a:srgbClr val="FFFFFF"/>
            </a:solidFill>
            <a:ln w="9525">
              <a:noFill/>
              <a:round/>
              <a:headEnd/>
              <a:tailEnd/>
            </a:ln>
          </p:spPr>
          <p:txBody>
            <a:bodyPr/>
            <a:lstStyle/>
            <a:p>
              <a:endParaRPr lang="en-US"/>
            </a:p>
          </p:txBody>
        </p:sp>
        <p:sp>
          <p:nvSpPr>
            <p:cNvPr id="58534" name="Line 166"/>
            <p:cNvSpPr>
              <a:spLocks noChangeShapeType="1"/>
            </p:cNvSpPr>
            <p:nvPr/>
          </p:nvSpPr>
          <p:spPr bwMode="auto">
            <a:xfrm>
              <a:off x="1905" y="1192"/>
              <a:ext cx="13" cy="12"/>
            </a:xfrm>
            <a:prstGeom prst="line">
              <a:avLst/>
            </a:prstGeom>
            <a:noFill/>
            <a:ln w="3175">
              <a:solidFill>
                <a:srgbClr val="FFFFFF"/>
              </a:solidFill>
              <a:round/>
              <a:headEnd/>
              <a:tailEnd/>
            </a:ln>
          </p:spPr>
          <p:txBody>
            <a:bodyPr/>
            <a:lstStyle/>
            <a:p>
              <a:endParaRPr lang="en-US"/>
            </a:p>
          </p:txBody>
        </p:sp>
        <p:sp>
          <p:nvSpPr>
            <p:cNvPr id="58535" name="Line 167"/>
            <p:cNvSpPr>
              <a:spLocks noChangeShapeType="1"/>
            </p:cNvSpPr>
            <p:nvPr/>
          </p:nvSpPr>
          <p:spPr bwMode="auto">
            <a:xfrm flipH="1">
              <a:off x="1909" y="1204"/>
              <a:ext cx="9" cy="7"/>
            </a:xfrm>
            <a:prstGeom prst="line">
              <a:avLst/>
            </a:prstGeom>
            <a:noFill/>
            <a:ln w="3175">
              <a:solidFill>
                <a:srgbClr val="FFFFFF"/>
              </a:solidFill>
              <a:round/>
              <a:headEnd/>
              <a:tailEnd/>
            </a:ln>
          </p:spPr>
          <p:txBody>
            <a:bodyPr/>
            <a:lstStyle/>
            <a:p>
              <a:endParaRPr lang="en-US"/>
            </a:p>
          </p:txBody>
        </p:sp>
        <p:sp>
          <p:nvSpPr>
            <p:cNvPr id="58536" name="Line 168"/>
            <p:cNvSpPr>
              <a:spLocks noChangeShapeType="1"/>
            </p:cNvSpPr>
            <p:nvPr/>
          </p:nvSpPr>
          <p:spPr bwMode="auto">
            <a:xfrm flipH="1" flipV="1">
              <a:off x="1897" y="1197"/>
              <a:ext cx="12" cy="14"/>
            </a:xfrm>
            <a:prstGeom prst="line">
              <a:avLst/>
            </a:prstGeom>
            <a:noFill/>
            <a:ln w="3175">
              <a:solidFill>
                <a:srgbClr val="FFFFFF"/>
              </a:solidFill>
              <a:round/>
              <a:headEnd/>
              <a:tailEnd/>
            </a:ln>
          </p:spPr>
          <p:txBody>
            <a:bodyPr/>
            <a:lstStyle/>
            <a:p>
              <a:endParaRPr lang="en-US"/>
            </a:p>
          </p:txBody>
        </p:sp>
        <p:sp>
          <p:nvSpPr>
            <p:cNvPr id="58537" name="Line 169"/>
            <p:cNvSpPr>
              <a:spLocks noChangeShapeType="1"/>
            </p:cNvSpPr>
            <p:nvPr/>
          </p:nvSpPr>
          <p:spPr bwMode="auto">
            <a:xfrm flipV="1">
              <a:off x="1897" y="1192"/>
              <a:ext cx="8" cy="5"/>
            </a:xfrm>
            <a:prstGeom prst="line">
              <a:avLst/>
            </a:prstGeom>
            <a:noFill/>
            <a:ln w="3175">
              <a:solidFill>
                <a:srgbClr val="FFFFFF"/>
              </a:solidFill>
              <a:round/>
              <a:headEnd/>
              <a:tailEnd/>
            </a:ln>
          </p:spPr>
          <p:txBody>
            <a:bodyPr/>
            <a:lstStyle/>
            <a:p>
              <a:endParaRPr lang="en-US"/>
            </a:p>
          </p:txBody>
        </p:sp>
        <p:sp>
          <p:nvSpPr>
            <p:cNvPr id="58538" name="Freeform 170"/>
            <p:cNvSpPr>
              <a:spLocks/>
            </p:cNvSpPr>
            <p:nvPr/>
          </p:nvSpPr>
          <p:spPr bwMode="auto">
            <a:xfrm>
              <a:off x="1933" y="1233"/>
              <a:ext cx="27" cy="27"/>
            </a:xfrm>
            <a:custGeom>
              <a:avLst/>
              <a:gdLst/>
              <a:ahLst/>
              <a:cxnLst>
                <a:cxn ang="0">
                  <a:pos x="8" y="0"/>
                </a:cxn>
                <a:cxn ang="0">
                  <a:pos x="27" y="22"/>
                </a:cxn>
                <a:cxn ang="0">
                  <a:pos x="20" y="27"/>
                </a:cxn>
                <a:cxn ang="0">
                  <a:pos x="0" y="5"/>
                </a:cxn>
                <a:cxn ang="0">
                  <a:pos x="8" y="0"/>
                </a:cxn>
              </a:cxnLst>
              <a:rect l="0" t="0" r="r" b="b"/>
              <a:pathLst>
                <a:path w="27" h="27">
                  <a:moveTo>
                    <a:pt x="8" y="0"/>
                  </a:moveTo>
                  <a:lnTo>
                    <a:pt x="27" y="22"/>
                  </a:lnTo>
                  <a:lnTo>
                    <a:pt x="20" y="27"/>
                  </a:lnTo>
                  <a:lnTo>
                    <a:pt x="0" y="5"/>
                  </a:lnTo>
                  <a:lnTo>
                    <a:pt x="8" y="0"/>
                  </a:lnTo>
                  <a:close/>
                </a:path>
              </a:pathLst>
            </a:custGeom>
            <a:solidFill>
              <a:srgbClr val="FFFFFF"/>
            </a:solidFill>
            <a:ln w="9525">
              <a:noFill/>
              <a:round/>
              <a:headEnd/>
              <a:tailEnd/>
            </a:ln>
          </p:spPr>
          <p:txBody>
            <a:bodyPr/>
            <a:lstStyle/>
            <a:p>
              <a:endParaRPr lang="en-US"/>
            </a:p>
          </p:txBody>
        </p:sp>
        <p:sp>
          <p:nvSpPr>
            <p:cNvPr id="58539" name="Line 171"/>
            <p:cNvSpPr>
              <a:spLocks noChangeShapeType="1"/>
            </p:cNvSpPr>
            <p:nvPr/>
          </p:nvSpPr>
          <p:spPr bwMode="auto">
            <a:xfrm>
              <a:off x="1941" y="1233"/>
              <a:ext cx="19" cy="22"/>
            </a:xfrm>
            <a:prstGeom prst="line">
              <a:avLst/>
            </a:prstGeom>
            <a:noFill/>
            <a:ln w="3175">
              <a:solidFill>
                <a:srgbClr val="FFFFFF"/>
              </a:solidFill>
              <a:round/>
              <a:headEnd/>
              <a:tailEnd/>
            </a:ln>
          </p:spPr>
          <p:txBody>
            <a:bodyPr/>
            <a:lstStyle/>
            <a:p>
              <a:endParaRPr lang="en-US"/>
            </a:p>
          </p:txBody>
        </p:sp>
        <p:sp>
          <p:nvSpPr>
            <p:cNvPr id="58540" name="Line 172"/>
            <p:cNvSpPr>
              <a:spLocks noChangeShapeType="1"/>
            </p:cNvSpPr>
            <p:nvPr/>
          </p:nvSpPr>
          <p:spPr bwMode="auto">
            <a:xfrm flipH="1">
              <a:off x="1953" y="1255"/>
              <a:ext cx="7" cy="5"/>
            </a:xfrm>
            <a:prstGeom prst="line">
              <a:avLst/>
            </a:prstGeom>
            <a:noFill/>
            <a:ln w="3175">
              <a:solidFill>
                <a:srgbClr val="FFFFFF"/>
              </a:solidFill>
              <a:round/>
              <a:headEnd/>
              <a:tailEnd/>
            </a:ln>
          </p:spPr>
          <p:txBody>
            <a:bodyPr/>
            <a:lstStyle/>
            <a:p>
              <a:endParaRPr lang="en-US"/>
            </a:p>
          </p:txBody>
        </p:sp>
        <p:sp>
          <p:nvSpPr>
            <p:cNvPr id="58541" name="Line 173"/>
            <p:cNvSpPr>
              <a:spLocks noChangeShapeType="1"/>
            </p:cNvSpPr>
            <p:nvPr/>
          </p:nvSpPr>
          <p:spPr bwMode="auto">
            <a:xfrm flipH="1" flipV="1">
              <a:off x="1933" y="1238"/>
              <a:ext cx="20" cy="22"/>
            </a:xfrm>
            <a:prstGeom prst="line">
              <a:avLst/>
            </a:prstGeom>
            <a:noFill/>
            <a:ln w="3175">
              <a:solidFill>
                <a:srgbClr val="FFFFFF"/>
              </a:solidFill>
              <a:round/>
              <a:headEnd/>
              <a:tailEnd/>
            </a:ln>
          </p:spPr>
          <p:txBody>
            <a:bodyPr/>
            <a:lstStyle/>
            <a:p>
              <a:endParaRPr lang="en-US"/>
            </a:p>
          </p:txBody>
        </p:sp>
        <p:sp>
          <p:nvSpPr>
            <p:cNvPr id="58542" name="Line 174"/>
            <p:cNvSpPr>
              <a:spLocks noChangeShapeType="1"/>
            </p:cNvSpPr>
            <p:nvPr/>
          </p:nvSpPr>
          <p:spPr bwMode="auto">
            <a:xfrm flipV="1">
              <a:off x="1933" y="1233"/>
              <a:ext cx="8" cy="5"/>
            </a:xfrm>
            <a:prstGeom prst="line">
              <a:avLst/>
            </a:prstGeom>
            <a:noFill/>
            <a:ln w="3175">
              <a:solidFill>
                <a:srgbClr val="FFFFFF"/>
              </a:solidFill>
              <a:round/>
              <a:headEnd/>
              <a:tailEnd/>
            </a:ln>
          </p:spPr>
          <p:txBody>
            <a:bodyPr/>
            <a:lstStyle/>
            <a:p>
              <a:endParaRPr lang="en-US"/>
            </a:p>
          </p:txBody>
        </p:sp>
        <p:sp>
          <p:nvSpPr>
            <p:cNvPr id="58543" name="Freeform 175"/>
            <p:cNvSpPr>
              <a:spLocks/>
            </p:cNvSpPr>
            <p:nvPr/>
          </p:nvSpPr>
          <p:spPr bwMode="auto">
            <a:xfrm>
              <a:off x="1953" y="1255"/>
              <a:ext cx="12" cy="10"/>
            </a:xfrm>
            <a:custGeom>
              <a:avLst/>
              <a:gdLst/>
              <a:ahLst/>
              <a:cxnLst>
                <a:cxn ang="0">
                  <a:pos x="9" y="0"/>
                </a:cxn>
                <a:cxn ang="0">
                  <a:pos x="12" y="4"/>
                </a:cxn>
                <a:cxn ang="0">
                  <a:pos x="3" y="10"/>
                </a:cxn>
                <a:cxn ang="0">
                  <a:pos x="0" y="5"/>
                </a:cxn>
                <a:cxn ang="0">
                  <a:pos x="9" y="0"/>
                </a:cxn>
              </a:cxnLst>
              <a:rect l="0" t="0" r="r" b="b"/>
              <a:pathLst>
                <a:path w="12" h="10">
                  <a:moveTo>
                    <a:pt x="9" y="0"/>
                  </a:moveTo>
                  <a:lnTo>
                    <a:pt x="12" y="4"/>
                  </a:lnTo>
                  <a:lnTo>
                    <a:pt x="3" y="10"/>
                  </a:lnTo>
                  <a:lnTo>
                    <a:pt x="0" y="5"/>
                  </a:lnTo>
                  <a:lnTo>
                    <a:pt x="9" y="0"/>
                  </a:lnTo>
                  <a:close/>
                </a:path>
              </a:pathLst>
            </a:custGeom>
            <a:solidFill>
              <a:srgbClr val="FFFFFF"/>
            </a:solidFill>
            <a:ln w="9525">
              <a:noFill/>
              <a:round/>
              <a:headEnd/>
              <a:tailEnd/>
            </a:ln>
          </p:spPr>
          <p:txBody>
            <a:bodyPr/>
            <a:lstStyle/>
            <a:p>
              <a:endParaRPr lang="en-US"/>
            </a:p>
          </p:txBody>
        </p:sp>
        <p:sp>
          <p:nvSpPr>
            <p:cNvPr id="58544" name="Line 176"/>
            <p:cNvSpPr>
              <a:spLocks noChangeShapeType="1"/>
            </p:cNvSpPr>
            <p:nvPr/>
          </p:nvSpPr>
          <p:spPr bwMode="auto">
            <a:xfrm>
              <a:off x="1962" y="1255"/>
              <a:ext cx="3" cy="4"/>
            </a:xfrm>
            <a:prstGeom prst="line">
              <a:avLst/>
            </a:prstGeom>
            <a:noFill/>
            <a:ln w="3175">
              <a:solidFill>
                <a:srgbClr val="FFFFFF"/>
              </a:solidFill>
              <a:round/>
              <a:headEnd/>
              <a:tailEnd/>
            </a:ln>
          </p:spPr>
          <p:txBody>
            <a:bodyPr/>
            <a:lstStyle/>
            <a:p>
              <a:endParaRPr lang="en-US"/>
            </a:p>
          </p:txBody>
        </p:sp>
        <p:sp>
          <p:nvSpPr>
            <p:cNvPr id="58545" name="Line 177"/>
            <p:cNvSpPr>
              <a:spLocks noChangeShapeType="1"/>
            </p:cNvSpPr>
            <p:nvPr/>
          </p:nvSpPr>
          <p:spPr bwMode="auto">
            <a:xfrm flipH="1">
              <a:off x="1956" y="1259"/>
              <a:ext cx="9" cy="6"/>
            </a:xfrm>
            <a:prstGeom prst="line">
              <a:avLst/>
            </a:prstGeom>
            <a:noFill/>
            <a:ln w="3175">
              <a:solidFill>
                <a:srgbClr val="FFFFFF"/>
              </a:solidFill>
              <a:round/>
              <a:headEnd/>
              <a:tailEnd/>
            </a:ln>
          </p:spPr>
          <p:txBody>
            <a:bodyPr/>
            <a:lstStyle/>
            <a:p>
              <a:endParaRPr lang="en-US"/>
            </a:p>
          </p:txBody>
        </p:sp>
        <p:sp>
          <p:nvSpPr>
            <p:cNvPr id="58546" name="Line 178"/>
            <p:cNvSpPr>
              <a:spLocks noChangeShapeType="1"/>
            </p:cNvSpPr>
            <p:nvPr/>
          </p:nvSpPr>
          <p:spPr bwMode="auto">
            <a:xfrm flipH="1" flipV="1">
              <a:off x="1953" y="1260"/>
              <a:ext cx="3" cy="5"/>
            </a:xfrm>
            <a:prstGeom prst="line">
              <a:avLst/>
            </a:prstGeom>
            <a:noFill/>
            <a:ln w="3175">
              <a:solidFill>
                <a:srgbClr val="FFFFFF"/>
              </a:solidFill>
              <a:round/>
              <a:headEnd/>
              <a:tailEnd/>
            </a:ln>
          </p:spPr>
          <p:txBody>
            <a:bodyPr/>
            <a:lstStyle/>
            <a:p>
              <a:endParaRPr lang="en-US"/>
            </a:p>
          </p:txBody>
        </p:sp>
        <p:sp>
          <p:nvSpPr>
            <p:cNvPr id="58547" name="Line 179"/>
            <p:cNvSpPr>
              <a:spLocks noChangeShapeType="1"/>
            </p:cNvSpPr>
            <p:nvPr/>
          </p:nvSpPr>
          <p:spPr bwMode="auto">
            <a:xfrm flipV="1">
              <a:off x="1953" y="1255"/>
              <a:ext cx="9" cy="5"/>
            </a:xfrm>
            <a:prstGeom prst="line">
              <a:avLst/>
            </a:prstGeom>
            <a:noFill/>
            <a:ln w="3175">
              <a:solidFill>
                <a:srgbClr val="FFFFFF"/>
              </a:solidFill>
              <a:round/>
              <a:headEnd/>
              <a:tailEnd/>
            </a:ln>
          </p:spPr>
          <p:txBody>
            <a:bodyPr/>
            <a:lstStyle/>
            <a:p>
              <a:endParaRPr lang="en-US"/>
            </a:p>
          </p:txBody>
        </p:sp>
        <p:sp>
          <p:nvSpPr>
            <p:cNvPr id="58548" name="Freeform 180"/>
            <p:cNvSpPr>
              <a:spLocks/>
            </p:cNvSpPr>
            <p:nvPr/>
          </p:nvSpPr>
          <p:spPr bwMode="auto">
            <a:xfrm>
              <a:off x="1981" y="1286"/>
              <a:ext cx="32" cy="32"/>
            </a:xfrm>
            <a:custGeom>
              <a:avLst/>
              <a:gdLst/>
              <a:ahLst/>
              <a:cxnLst>
                <a:cxn ang="0">
                  <a:pos x="7" y="0"/>
                </a:cxn>
                <a:cxn ang="0">
                  <a:pos x="32" y="27"/>
                </a:cxn>
                <a:cxn ang="0">
                  <a:pos x="23" y="32"/>
                </a:cxn>
                <a:cxn ang="0">
                  <a:pos x="0" y="5"/>
                </a:cxn>
                <a:cxn ang="0">
                  <a:pos x="7" y="0"/>
                </a:cxn>
              </a:cxnLst>
              <a:rect l="0" t="0" r="r" b="b"/>
              <a:pathLst>
                <a:path w="32" h="32">
                  <a:moveTo>
                    <a:pt x="7" y="0"/>
                  </a:moveTo>
                  <a:lnTo>
                    <a:pt x="32" y="27"/>
                  </a:lnTo>
                  <a:lnTo>
                    <a:pt x="23" y="32"/>
                  </a:lnTo>
                  <a:lnTo>
                    <a:pt x="0" y="5"/>
                  </a:lnTo>
                  <a:lnTo>
                    <a:pt x="7" y="0"/>
                  </a:lnTo>
                  <a:close/>
                </a:path>
              </a:pathLst>
            </a:custGeom>
            <a:solidFill>
              <a:srgbClr val="FFFFFF"/>
            </a:solidFill>
            <a:ln w="9525">
              <a:noFill/>
              <a:round/>
              <a:headEnd/>
              <a:tailEnd/>
            </a:ln>
          </p:spPr>
          <p:txBody>
            <a:bodyPr/>
            <a:lstStyle/>
            <a:p>
              <a:endParaRPr lang="en-US"/>
            </a:p>
          </p:txBody>
        </p:sp>
        <p:sp>
          <p:nvSpPr>
            <p:cNvPr id="58549" name="Line 181"/>
            <p:cNvSpPr>
              <a:spLocks noChangeShapeType="1"/>
            </p:cNvSpPr>
            <p:nvPr/>
          </p:nvSpPr>
          <p:spPr bwMode="auto">
            <a:xfrm>
              <a:off x="1988" y="1286"/>
              <a:ext cx="25" cy="27"/>
            </a:xfrm>
            <a:prstGeom prst="line">
              <a:avLst/>
            </a:prstGeom>
            <a:noFill/>
            <a:ln w="3175">
              <a:solidFill>
                <a:srgbClr val="FFFFFF"/>
              </a:solidFill>
              <a:round/>
              <a:headEnd/>
              <a:tailEnd/>
            </a:ln>
          </p:spPr>
          <p:txBody>
            <a:bodyPr/>
            <a:lstStyle/>
            <a:p>
              <a:endParaRPr lang="en-US"/>
            </a:p>
          </p:txBody>
        </p:sp>
        <p:sp>
          <p:nvSpPr>
            <p:cNvPr id="58550" name="Line 182"/>
            <p:cNvSpPr>
              <a:spLocks noChangeShapeType="1"/>
            </p:cNvSpPr>
            <p:nvPr/>
          </p:nvSpPr>
          <p:spPr bwMode="auto">
            <a:xfrm flipH="1">
              <a:off x="2004" y="1313"/>
              <a:ext cx="9" cy="5"/>
            </a:xfrm>
            <a:prstGeom prst="line">
              <a:avLst/>
            </a:prstGeom>
            <a:noFill/>
            <a:ln w="3175">
              <a:solidFill>
                <a:srgbClr val="FFFFFF"/>
              </a:solidFill>
              <a:round/>
              <a:headEnd/>
              <a:tailEnd/>
            </a:ln>
          </p:spPr>
          <p:txBody>
            <a:bodyPr/>
            <a:lstStyle/>
            <a:p>
              <a:endParaRPr lang="en-US"/>
            </a:p>
          </p:txBody>
        </p:sp>
        <p:sp>
          <p:nvSpPr>
            <p:cNvPr id="58551" name="Line 183"/>
            <p:cNvSpPr>
              <a:spLocks noChangeShapeType="1"/>
            </p:cNvSpPr>
            <p:nvPr/>
          </p:nvSpPr>
          <p:spPr bwMode="auto">
            <a:xfrm flipH="1" flipV="1">
              <a:off x="1981" y="1291"/>
              <a:ext cx="23" cy="27"/>
            </a:xfrm>
            <a:prstGeom prst="line">
              <a:avLst/>
            </a:prstGeom>
            <a:noFill/>
            <a:ln w="3175">
              <a:solidFill>
                <a:srgbClr val="FFFFFF"/>
              </a:solidFill>
              <a:round/>
              <a:headEnd/>
              <a:tailEnd/>
            </a:ln>
          </p:spPr>
          <p:txBody>
            <a:bodyPr/>
            <a:lstStyle/>
            <a:p>
              <a:endParaRPr lang="en-US"/>
            </a:p>
          </p:txBody>
        </p:sp>
        <p:sp>
          <p:nvSpPr>
            <p:cNvPr id="58552" name="Line 184"/>
            <p:cNvSpPr>
              <a:spLocks noChangeShapeType="1"/>
            </p:cNvSpPr>
            <p:nvPr/>
          </p:nvSpPr>
          <p:spPr bwMode="auto">
            <a:xfrm flipV="1">
              <a:off x="1981" y="1286"/>
              <a:ext cx="7" cy="5"/>
            </a:xfrm>
            <a:prstGeom prst="line">
              <a:avLst/>
            </a:prstGeom>
            <a:noFill/>
            <a:ln w="3175">
              <a:solidFill>
                <a:srgbClr val="FFFFFF"/>
              </a:solidFill>
              <a:round/>
              <a:headEnd/>
              <a:tailEnd/>
            </a:ln>
          </p:spPr>
          <p:txBody>
            <a:bodyPr/>
            <a:lstStyle/>
            <a:p>
              <a:endParaRPr lang="en-US"/>
            </a:p>
          </p:txBody>
        </p:sp>
        <p:sp>
          <p:nvSpPr>
            <p:cNvPr id="58553" name="Freeform 185"/>
            <p:cNvSpPr>
              <a:spLocks/>
            </p:cNvSpPr>
            <p:nvPr/>
          </p:nvSpPr>
          <p:spPr bwMode="auto">
            <a:xfrm>
              <a:off x="2027" y="1339"/>
              <a:ext cx="17" cy="17"/>
            </a:xfrm>
            <a:custGeom>
              <a:avLst/>
              <a:gdLst/>
              <a:ahLst/>
              <a:cxnLst>
                <a:cxn ang="0">
                  <a:pos x="7" y="0"/>
                </a:cxn>
                <a:cxn ang="0">
                  <a:pos x="17" y="12"/>
                </a:cxn>
                <a:cxn ang="0">
                  <a:pos x="10" y="17"/>
                </a:cxn>
                <a:cxn ang="0">
                  <a:pos x="0" y="5"/>
                </a:cxn>
                <a:cxn ang="0">
                  <a:pos x="7" y="0"/>
                </a:cxn>
              </a:cxnLst>
              <a:rect l="0" t="0" r="r" b="b"/>
              <a:pathLst>
                <a:path w="17" h="17">
                  <a:moveTo>
                    <a:pt x="7" y="0"/>
                  </a:moveTo>
                  <a:lnTo>
                    <a:pt x="17" y="12"/>
                  </a:lnTo>
                  <a:lnTo>
                    <a:pt x="10" y="17"/>
                  </a:lnTo>
                  <a:lnTo>
                    <a:pt x="0" y="5"/>
                  </a:lnTo>
                  <a:lnTo>
                    <a:pt x="7" y="0"/>
                  </a:lnTo>
                  <a:close/>
                </a:path>
              </a:pathLst>
            </a:custGeom>
            <a:solidFill>
              <a:srgbClr val="FFFFFF"/>
            </a:solidFill>
            <a:ln w="9525">
              <a:noFill/>
              <a:round/>
              <a:headEnd/>
              <a:tailEnd/>
            </a:ln>
          </p:spPr>
          <p:txBody>
            <a:bodyPr/>
            <a:lstStyle/>
            <a:p>
              <a:endParaRPr lang="en-US"/>
            </a:p>
          </p:txBody>
        </p:sp>
        <p:sp>
          <p:nvSpPr>
            <p:cNvPr id="58554" name="Line 186"/>
            <p:cNvSpPr>
              <a:spLocks noChangeShapeType="1"/>
            </p:cNvSpPr>
            <p:nvPr/>
          </p:nvSpPr>
          <p:spPr bwMode="auto">
            <a:xfrm>
              <a:off x="2034" y="1339"/>
              <a:ext cx="10" cy="12"/>
            </a:xfrm>
            <a:prstGeom prst="line">
              <a:avLst/>
            </a:prstGeom>
            <a:noFill/>
            <a:ln w="3175">
              <a:solidFill>
                <a:srgbClr val="FFFFFF"/>
              </a:solidFill>
              <a:round/>
              <a:headEnd/>
              <a:tailEnd/>
            </a:ln>
          </p:spPr>
          <p:txBody>
            <a:bodyPr/>
            <a:lstStyle/>
            <a:p>
              <a:endParaRPr lang="en-US"/>
            </a:p>
          </p:txBody>
        </p:sp>
        <p:sp>
          <p:nvSpPr>
            <p:cNvPr id="58555" name="Line 187"/>
            <p:cNvSpPr>
              <a:spLocks noChangeShapeType="1"/>
            </p:cNvSpPr>
            <p:nvPr/>
          </p:nvSpPr>
          <p:spPr bwMode="auto">
            <a:xfrm flipH="1">
              <a:off x="2037" y="1351"/>
              <a:ext cx="7" cy="5"/>
            </a:xfrm>
            <a:prstGeom prst="line">
              <a:avLst/>
            </a:prstGeom>
            <a:noFill/>
            <a:ln w="3175">
              <a:solidFill>
                <a:srgbClr val="FFFFFF"/>
              </a:solidFill>
              <a:round/>
              <a:headEnd/>
              <a:tailEnd/>
            </a:ln>
          </p:spPr>
          <p:txBody>
            <a:bodyPr/>
            <a:lstStyle/>
            <a:p>
              <a:endParaRPr lang="en-US"/>
            </a:p>
          </p:txBody>
        </p:sp>
        <p:sp>
          <p:nvSpPr>
            <p:cNvPr id="58556" name="Line 188"/>
            <p:cNvSpPr>
              <a:spLocks noChangeShapeType="1"/>
            </p:cNvSpPr>
            <p:nvPr/>
          </p:nvSpPr>
          <p:spPr bwMode="auto">
            <a:xfrm flipH="1" flipV="1">
              <a:off x="2027" y="1344"/>
              <a:ext cx="10" cy="12"/>
            </a:xfrm>
            <a:prstGeom prst="line">
              <a:avLst/>
            </a:prstGeom>
            <a:noFill/>
            <a:ln w="3175">
              <a:solidFill>
                <a:srgbClr val="FFFFFF"/>
              </a:solidFill>
              <a:round/>
              <a:headEnd/>
              <a:tailEnd/>
            </a:ln>
          </p:spPr>
          <p:txBody>
            <a:bodyPr/>
            <a:lstStyle/>
            <a:p>
              <a:endParaRPr lang="en-US"/>
            </a:p>
          </p:txBody>
        </p:sp>
        <p:sp>
          <p:nvSpPr>
            <p:cNvPr id="58557" name="Line 189"/>
            <p:cNvSpPr>
              <a:spLocks noChangeShapeType="1"/>
            </p:cNvSpPr>
            <p:nvPr/>
          </p:nvSpPr>
          <p:spPr bwMode="auto">
            <a:xfrm flipV="1">
              <a:off x="2027" y="1339"/>
              <a:ext cx="7" cy="5"/>
            </a:xfrm>
            <a:prstGeom prst="line">
              <a:avLst/>
            </a:prstGeom>
            <a:noFill/>
            <a:ln w="3175">
              <a:solidFill>
                <a:srgbClr val="FFFFFF"/>
              </a:solidFill>
              <a:round/>
              <a:headEnd/>
              <a:tailEnd/>
            </a:ln>
          </p:spPr>
          <p:txBody>
            <a:bodyPr/>
            <a:lstStyle/>
            <a:p>
              <a:endParaRPr lang="en-US"/>
            </a:p>
          </p:txBody>
        </p:sp>
        <p:sp>
          <p:nvSpPr>
            <p:cNvPr id="58558" name="Freeform 190"/>
            <p:cNvSpPr>
              <a:spLocks/>
            </p:cNvSpPr>
            <p:nvPr/>
          </p:nvSpPr>
          <p:spPr bwMode="auto">
            <a:xfrm>
              <a:off x="2037" y="1351"/>
              <a:ext cx="21" cy="22"/>
            </a:xfrm>
            <a:custGeom>
              <a:avLst/>
              <a:gdLst/>
              <a:ahLst/>
              <a:cxnLst>
                <a:cxn ang="0">
                  <a:pos x="7" y="0"/>
                </a:cxn>
                <a:cxn ang="0">
                  <a:pos x="21" y="15"/>
                </a:cxn>
                <a:cxn ang="0">
                  <a:pos x="14" y="22"/>
                </a:cxn>
                <a:cxn ang="0">
                  <a:pos x="0" y="5"/>
                </a:cxn>
                <a:cxn ang="0">
                  <a:pos x="7" y="0"/>
                </a:cxn>
              </a:cxnLst>
              <a:rect l="0" t="0" r="r" b="b"/>
              <a:pathLst>
                <a:path w="21" h="22">
                  <a:moveTo>
                    <a:pt x="7" y="0"/>
                  </a:moveTo>
                  <a:lnTo>
                    <a:pt x="21" y="15"/>
                  </a:lnTo>
                  <a:lnTo>
                    <a:pt x="14" y="22"/>
                  </a:lnTo>
                  <a:lnTo>
                    <a:pt x="0" y="5"/>
                  </a:lnTo>
                  <a:lnTo>
                    <a:pt x="7" y="0"/>
                  </a:lnTo>
                  <a:close/>
                </a:path>
              </a:pathLst>
            </a:custGeom>
            <a:solidFill>
              <a:srgbClr val="FFFFFF"/>
            </a:solidFill>
            <a:ln w="9525">
              <a:noFill/>
              <a:round/>
              <a:headEnd/>
              <a:tailEnd/>
            </a:ln>
          </p:spPr>
          <p:txBody>
            <a:bodyPr/>
            <a:lstStyle/>
            <a:p>
              <a:endParaRPr lang="en-US"/>
            </a:p>
          </p:txBody>
        </p:sp>
        <p:sp>
          <p:nvSpPr>
            <p:cNvPr id="58559" name="Line 191"/>
            <p:cNvSpPr>
              <a:spLocks noChangeShapeType="1"/>
            </p:cNvSpPr>
            <p:nvPr/>
          </p:nvSpPr>
          <p:spPr bwMode="auto">
            <a:xfrm>
              <a:off x="2044" y="1351"/>
              <a:ext cx="14" cy="15"/>
            </a:xfrm>
            <a:prstGeom prst="line">
              <a:avLst/>
            </a:prstGeom>
            <a:noFill/>
            <a:ln w="3175">
              <a:solidFill>
                <a:srgbClr val="FFFFFF"/>
              </a:solidFill>
              <a:round/>
              <a:headEnd/>
              <a:tailEnd/>
            </a:ln>
          </p:spPr>
          <p:txBody>
            <a:bodyPr/>
            <a:lstStyle/>
            <a:p>
              <a:endParaRPr lang="en-US"/>
            </a:p>
          </p:txBody>
        </p:sp>
        <p:sp>
          <p:nvSpPr>
            <p:cNvPr id="58560" name="Line 192"/>
            <p:cNvSpPr>
              <a:spLocks noChangeShapeType="1"/>
            </p:cNvSpPr>
            <p:nvPr/>
          </p:nvSpPr>
          <p:spPr bwMode="auto">
            <a:xfrm flipH="1">
              <a:off x="2051" y="1366"/>
              <a:ext cx="7" cy="7"/>
            </a:xfrm>
            <a:prstGeom prst="line">
              <a:avLst/>
            </a:prstGeom>
            <a:noFill/>
            <a:ln w="3175">
              <a:solidFill>
                <a:srgbClr val="FFFFFF"/>
              </a:solidFill>
              <a:round/>
              <a:headEnd/>
              <a:tailEnd/>
            </a:ln>
          </p:spPr>
          <p:txBody>
            <a:bodyPr/>
            <a:lstStyle/>
            <a:p>
              <a:endParaRPr lang="en-US"/>
            </a:p>
          </p:txBody>
        </p:sp>
        <p:sp>
          <p:nvSpPr>
            <p:cNvPr id="58561" name="Line 193"/>
            <p:cNvSpPr>
              <a:spLocks noChangeShapeType="1"/>
            </p:cNvSpPr>
            <p:nvPr/>
          </p:nvSpPr>
          <p:spPr bwMode="auto">
            <a:xfrm flipH="1" flipV="1">
              <a:off x="2037" y="1356"/>
              <a:ext cx="14" cy="17"/>
            </a:xfrm>
            <a:prstGeom prst="line">
              <a:avLst/>
            </a:prstGeom>
            <a:noFill/>
            <a:ln w="3175">
              <a:solidFill>
                <a:srgbClr val="FFFFFF"/>
              </a:solidFill>
              <a:round/>
              <a:headEnd/>
              <a:tailEnd/>
            </a:ln>
          </p:spPr>
          <p:txBody>
            <a:bodyPr/>
            <a:lstStyle/>
            <a:p>
              <a:endParaRPr lang="en-US"/>
            </a:p>
          </p:txBody>
        </p:sp>
        <p:sp>
          <p:nvSpPr>
            <p:cNvPr id="58562" name="Line 194"/>
            <p:cNvSpPr>
              <a:spLocks noChangeShapeType="1"/>
            </p:cNvSpPr>
            <p:nvPr/>
          </p:nvSpPr>
          <p:spPr bwMode="auto">
            <a:xfrm flipV="1">
              <a:off x="2037" y="1351"/>
              <a:ext cx="7" cy="5"/>
            </a:xfrm>
            <a:prstGeom prst="line">
              <a:avLst/>
            </a:prstGeom>
            <a:noFill/>
            <a:ln w="3175">
              <a:solidFill>
                <a:srgbClr val="FFFFFF"/>
              </a:solidFill>
              <a:round/>
              <a:headEnd/>
              <a:tailEnd/>
            </a:ln>
          </p:spPr>
          <p:txBody>
            <a:bodyPr/>
            <a:lstStyle/>
            <a:p>
              <a:endParaRPr lang="en-US"/>
            </a:p>
          </p:txBody>
        </p:sp>
        <p:sp>
          <p:nvSpPr>
            <p:cNvPr id="58563" name="Freeform 195"/>
            <p:cNvSpPr>
              <a:spLocks/>
            </p:cNvSpPr>
            <p:nvPr/>
          </p:nvSpPr>
          <p:spPr bwMode="auto">
            <a:xfrm>
              <a:off x="2074" y="1392"/>
              <a:ext cx="28" cy="27"/>
            </a:xfrm>
            <a:custGeom>
              <a:avLst/>
              <a:gdLst/>
              <a:ahLst/>
              <a:cxnLst>
                <a:cxn ang="0">
                  <a:pos x="9" y="0"/>
                </a:cxn>
                <a:cxn ang="0">
                  <a:pos x="28" y="22"/>
                </a:cxn>
                <a:cxn ang="0">
                  <a:pos x="19" y="27"/>
                </a:cxn>
                <a:cxn ang="0">
                  <a:pos x="0" y="7"/>
                </a:cxn>
                <a:cxn ang="0">
                  <a:pos x="9" y="0"/>
                </a:cxn>
              </a:cxnLst>
              <a:rect l="0" t="0" r="r" b="b"/>
              <a:pathLst>
                <a:path w="28" h="27">
                  <a:moveTo>
                    <a:pt x="9" y="0"/>
                  </a:moveTo>
                  <a:lnTo>
                    <a:pt x="28" y="22"/>
                  </a:lnTo>
                  <a:lnTo>
                    <a:pt x="19" y="27"/>
                  </a:lnTo>
                  <a:lnTo>
                    <a:pt x="0" y="7"/>
                  </a:lnTo>
                  <a:lnTo>
                    <a:pt x="9" y="0"/>
                  </a:lnTo>
                  <a:close/>
                </a:path>
              </a:pathLst>
            </a:custGeom>
            <a:solidFill>
              <a:srgbClr val="FFFFFF"/>
            </a:solidFill>
            <a:ln w="9525">
              <a:noFill/>
              <a:round/>
              <a:headEnd/>
              <a:tailEnd/>
            </a:ln>
          </p:spPr>
          <p:txBody>
            <a:bodyPr/>
            <a:lstStyle/>
            <a:p>
              <a:endParaRPr lang="en-US"/>
            </a:p>
          </p:txBody>
        </p:sp>
        <p:sp>
          <p:nvSpPr>
            <p:cNvPr id="58564" name="Line 196"/>
            <p:cNvSpPr>
              <a:spLocks noChangeShapeType="1"/>
            </p:cNvSpPr>
            <p:nvPr/>
          </p:nvSpPr>
          <p:spPr bwMode="auto">
            <a:xfrm>
              <a:off x="2083" y="1392"/>
              <a:ext cx="19" cy="22"/>
            </a:xfrm>
            <a:prstGeom prst="line">
              <a:avLst/>
            </a:prstGeom>
            <a:noFill/>
            <a:ln w="3175">
              <a:solidFill>
                <a:srgbClr val="FFFFFF"/>
              </a:solidFill>
              <a:round/>
              <a:headEnd/>
              <a:tailEnd/>
            </a:ln>
          </p:spPr>
          <p:txBody>
            <a:bodyPr/>
            <a:lstStyle/>
            <a:p>
              <a:endParaRPr lang="en-US"/>
            </a:p>
          </p:txBody>
        </p:sp>
        <p:sp>
          <p:nvSpPr>
            <p:cNvPr id="58565" name="Line 197"/>
            <p:cNvSpPr>
              <a:spLocks noChangeShapeType="1"/>
            </p:cNvSpPr>
            <p:nvPr/>
          </p:nvSpPr>
          <p:spPr bwMode="auto">
            <a:xfrm flipH="1">
              <a:off x="2093" y="1414"/>
              <a:ext cx="9" cy="5"/>
            </a:xfrm>
            <a:prstGeom prst="line">
              <a:avLst/>
            </a:prstGeom>
            <a:noFill/>
            <a:ln w="3175">
              <a:solidFill>
                <a:srgbClr val="FFFFFF"/>
              </a:solidFill>
              <a:round/>
              <a:headEnd/>
              <a:tailEnd/>
            </a:ln>
          </p:spPr>
          <p:txBody>
            <a:bodyPr/>
            <a:lstStyle/>
            <a:p>
              <a:endParaRPr lang="en-US"/>
            </a:p>
          </p:txBody>
        </p:sp>
        <p:sp>
          <p:nvSpPr>
            <p:cNvPr id="58566" name="Line 198"/>
            <p:cNvSpPr>
              <a:spLocks noChangeShapeType="1"/>
            </p:cNvSpPr>
            <p:nvPr/>
          </p:nvSpPr>
          <p:spPr bwMode="auto">
            <a:xfrm flipH="1" flipV="1">
              <a:off x="2074" y="1399"/>
              <a:ext cx="19" cy="20"/>
            </a:xfrm>
            <a:prstGeom prst="line">
              <a:avLst/>
            </a:prstGeom>
            <a:noFill/>
            <a:ln w="3175">
              <a:solidFill>
                <a:srgbClr val="FFFFFF"/>
              </a:solidFill>
              <a:round/>
              <a:headEnd/>
              <a:tailEnd/>
            </a:ln>
          </p:spPr>
          <p:txBody>
            <a:bodyPr/>
            <a:lstStyle/>
            <a:p>
              <a:endParaRPr lang="en-US"/>
            </a:p>
          </p:txBody>
        </p:sp>
        <p:sp>
          <p:nvSpPr>
            <p:cNvPr id="58567" name="Line 199"/>
            <p:cNvSpPr>
              <a:spLocks noChangeShapeType="1"/>
            </p:cNvSpPr>
            <p:nvPr/>
          </p:nvSpPr>
          <p:spPr bwMode="auto">
            <a:xfrm flipV="1">
              <a:off x="2074" y="1392"/>
              <a:ext cx="9" cy="7"/>
            </a:xfrm>
            <a:prstGeom prst="line">
              <a:avLst/>
            </a:prstGeom>
            <a:noFill/>
            <a:ln w="3175">
              <a:solidFill>
                <a:srgbClr val="FFFFFF"/>
              </a:solidFill>
              <a:round/>
              <a:headEnd/>
              <a:tailEnd/>
            </a:ln>
          </p:spPr>
          <p:txBody>
            <a:bodyPr/>
            <a:lstStyle/>
            <a:p>
              <a:endParaRPr lang="en-US"/>
            </a:p>
          </p:txBody>
        </p:sp>
        <p:sp>
          <p:nvSpPr>
            <p:cNvPr id="58568" name="Freeform 200"/>
            <p:cNvSpPr>
              <a:spLocks/>
            </p:cNvSpPr>
            <p:nvPr/>
          </p:nvSpPr>
          <p:spPr bwMode="auto">
            <a:xfrm>
              <a:off x="2093" y="1414"/>
              <a:ext cx="13" cy="12"/>
            </a:xfrm>
            <a:custGeom>
              <a:avLst/>
              <a:gdLst/>
              <a:ahLst/>
              <a:cxnLst>
                <a:cxn ang="0">
                  <a:pos x="7" y="0"/>
                </a:cxn>
                <a:cxn ang="0">
                  <a:pos x="13" y="5"/>
                </a:cxn>
                <a:cxn ang="0">
                  <a:pos x="6" y="12"/>
                </a:cxn>
                <a:cxn ang="0">
                  <a:pos x="0" y="5"/>
                </a:cxn>
                <a:cxn ang="0">
                  <a:pos x="7" y="0"/>
                </a:cxn>
              </a:cxnLst>
              <a:rect l="0" t="0" r="r" b="b"/>
              <a:pathLst>
                <a:path w="13" h="12">
                  <a:moveTo>
                    <a:pt x="7" y="0"/>
                  </a:moveTo>
                  <a:lnTo>
                    <a:pt x="13" y="5"/>
                  </a:lnTo>
                  <a:lnTo>
                    <a:pt x="6" y="12"/>
                  </a:lnTo>
                  <a:lnTo>
                    <a:pt x="0" y="5"/>
                  </a:lnTo>
                  <a:lnTo>
                    <a:pt x="7" y="0"/>
                  </a:lnTo>
                  <a:close/>
                </a:path>
              </a:pathLst>
            </a:custGeom>
            <a:solidFill>
              <a:srgbClr val="FFFFFF"/>
            </a:solidFill>
            <a:ln w="9525">
              <a:noFill/>
              <a:round/>
              <a:headEnd/>
              <a:tailEnd/>
            </a:ln>
          </p:spPr>
          <p:txBody>
            <a:bodyPr/>
            <a:lstStyle/>
            <a:p>
              <a:endParaRPr lang="en-US"/>
            </a:p>
          </p:txBody>
        </p:sp>
        <p:sp>
          <p:nvSpPr>
            <p:cNvPr id="58569" name="Line 201"/>
            <p:cNvSpPr>
              <a:spLocks noChangeShapeType="1"/>
            </p:cNvSpPr>
            <p:nvPr/>
          </p:nvSpPr>
          <p:spPr bwMode="auto">
            <a:xfrm>
              <a:off x="2100" y="1414"/>
              <a:ext cx="6" cy="5"/>
            </a:xfrm>
            <a:prstGeom prst="line">
              <a:avLst/>
            </a:prstGeom>
            <a:noFill/>
            <a:ln w="3175">
              <a:solidFill>
                <a:srgbClr val="FFFFFF"/>
              </a:solidFill>
              <a:round/>
              <a:headEnd/>
              <a:tailEnd/>
            </a:ln>
          </p:spPr>
          <p:txBody>
            <a:bodyPr/>
            <a:lstStyle/>
            <a:p>
              <a:endParaRPr lang="en-US"/>
            </a:p>
          </p:txBody>
        </p:sp>
        <p:sp>
          <p:nvSpPr>
            <p:cNvPr id="58570" name="Line 202"/>
            <p:cNvSpPr>
              <a:spLocks noChangeShapeType="1"/>
            </p:cNvSpPr>
            <p:nvPr/>
          </p:nvSpPr>
          <p:spPr bwMode="auto">
            <a:xfrm flipH="1">
              <a:off x="2099" y="1419"/>
              <a:ext cx="7" cy="7"/>
            </a:xfrm>
            <a:prstGeom prst="line">
              <a:avLst/>
            </a:prstGeom>
            <a:noFill/>
            <a:ln w="3175">
              <a:solidFill>
                <a:srgbClr val="FFFFFF"/>
              </a:solidFill>
              <a:round/>
              <a:headEnd/>
              <a:tailEnd/>
            </a:ln>
          </p:spPr>
          <p:txBody>
            <a:bodyPr/>
            <a:lstStyle/>
            <a:p>
              <a:endParaRPr lang="en-US"/>
            </a:p>
          </p:txBody>
        </p:sp>
      </p:grpSp>
      <p:sp>
        <p:nvSpPr>
          <p:cNvPr id="58572" name="Line 204"/>
          <p:cNvSpPr>
            <a:spLocks noChangeShapeType="1"/>
          </p:cNvSpPr>
          <p:nvPr/>
        </p:nvSpPr>
        <p:spPr bwMode="auto">
          <a:xfrm flipH="1" flipV="1">
            <a:off x="3322638" y="2252663"/>
            <a:ext cx="9525" cy="11112"/>
          </a:xfrm>
          <a:prstGeom prst="line">
            <a:avLst/>
          </a:prstGeom>
          <a:noFill/>
          <a:ln w="3175">
            <a:solidFill>
              <a:srgbClr val="FFFFFF"/>
            </a:solidFill>
            <a:round/>
            <a:headEnd/>
            <a:tailEnd/>
          </a:ln>
        </p:spPr>
        <p:txBody>
          <a:bodyPr/>
          <a:lstStyle/>
          <a:p>
            <a:endParaRPr lang="en-US"/>
          </a:p>
        </p:txBody>
      </p:sp>
      <p:sp>
        <p:nvSpPr>
          <p:cNvPr id="58573" name="Line 205"/>
          <p:cNvSpPr>
            <a:spLocks noChangeShapeType="1"/>
          </p:cNvSpPr>
          <p:nvPr/>
        </p:nvSpPr>
        <p:spPr bwMode="auto">
          <a:xfrm flipV="1">
            <a:off x="3322638" y="2244725"/>
            <a:ext cx="11112" cy="7938"/>
          </a:xfrm>
          <a:prstGeom prst="line">
            <a:avLst/>
          </a:prstGeom>
          <a:noFill/>
          <a:ln w="3175">
            <a:solidFill>
              <a:srgbClr val="FFFFFF"/>
            </a:solidFill>
            <a:round/>
            <a:headEnd/>
            <a:tailEnd/>
          </a:ln>
        </p:spPr>
        <p:txBody>
          <a:bodyPr/>
          <a:lstStyle/>
          <a:p>
            <a:endParaRPr lang="en-US"/>
          </a:p>
        </p:txBody>
      </p:sp>
      <p:sp>
        <p:nvSpPr>
          <p:cNvPr id="58574" name="Freeform 206"/>
          <p:cNvSpPr>
            <a:spLocks/>
          </p:cNvSpPr>
          <p:nvPr/>
        </p:nvSpPr>
        <p:spPr bwMode="auto">
          <a:xfrm>
            <a:off x="3368675" y="2297113"/>
            <a:ext cx="52388" cy="50800"/>
          </a:xfrm>
          <a:custGeom>
            <a:avLst/>
            <a:gdLst/>
            <a:ahLst/>
            <a:cxnLst>
              <a:cxn ang="0">
                <a:pos x="8" y="0"/>
              </a:cxn>
              <a:cxn ang="0">
                <a:pos x="33" y="26"/>
              </a:cxn>
              <a:cxn ang="0">
                <a:pos x="24" y="32"/>
              </a:cxn>
              <a:cxn ang="0">
                <a:pos x="0" y="5"/>
              </a:cxn>
              <a:cxn ang="0">
                <a:pos x="8" y="0"/>
              </a:cxn>
            </a:cxnLst>
            <a:rect l="0" t="0" r="r" b="b"/>
            <a:pathLst>
              <a:path w="33" h="32">
                <a:moveTo>
                  <a:pt x="8" y="0"/>
                </a:moveTo>
                <a:lnTo>
                  <a:pt x="33" y="26"/>
                </a:lnTo>
                <a:lnTo>
                  <a:pt x="24" y="32"/>
                </a:lnTo>
                <a:lnTo>
                  <a:pt x="0" y="5"/>
                </a:lnTo>
                <a:lnTo>
                  <a:pt x="8" y="0"/>
                </a:lnTo>
                <a:close/>
              </a:path>
            </a:pathLst>
          </a:custGeom>
          <a:solidFill>
            <a:srgbClr val="FFFFFF"/>
          </a:solidFill>
          <a:ln w="9525">
            <a:noFill/>
            <a:round/>
            <a:headEnd/>
            <a:tailEnd/>
          </a:ln>
        </p:spPr>
        <p:txBody>
          <a:bodyPr/>
          <a:lstStyle/>
          <a:p>
            <a:endParaRPr lang="en-US"/>
          </a:p>
        </p:txBody>
      </p:sp>
      <p:sp>
        <p:nvSpPr>
          <p:cNvPr id="58575" name="Line 207"/>
          <p:cNvSpPr>
            <a:spLocks noChangeShapeType="1"/>
          </p:cNvSpPr>
          <p:nvPr/>
        </p:nvSpPr>
        <p:spPr bwMode="auto">
          <a:xfrm>
            <a:off x="3381375" y="2297113"/>
            <a:ext cx="39688" cy="41275"/>
          </a:xfrm>
          <a:prstGeom prst="line">
            <a:avLst/>
          </a:prstGeom>
          <a:noFill/>
          <a:ln w="3175">
            <a:solidFill>
              <a:srgbClr val="FFFFFF"/>
            </a:solidFill>
            <a:round/>
            <a:headEnd/>
            <a:tailEnd/>
          </a:ln>
        </p:spPr>
        <p:txBody>
          <a:bodyPr/>
          <a:lstStyle/>
          <a:p>
            <a:endParaRPr lang="en-US"/>
          </a:p>
        </p:txBody>
      </p:sp>
      <p:sp>
        <p:nvSpPr>
          <p:cNvPr id="58576" name="Line 208"/>
          <p:cNvSpPr>
            <a:spLocks noChangeShapeType="1"/>
          </p:cNvSpPr>
          <p:nvPr/>
        </p:nvSpPr>
        <p:spPr bwMode="auto">
          <a:xfrm flipH="1">
            <a:off x="3406775" y="2338388"/>
            <a:ext cx="14288" cy="9525"/>
          </a:xfrm>
          <a:prstGeom prst="line">
            <a:avLst/>
          </a:prstGeom>
          <a:noFill/>
          <a:ln w="3175">
            <a:solidFill>
              <a:srgbClr val="FFFFFF"/>
            </a:solidFill>
            <a:round/>
            <a:headEnd/>
            <a:tailEnd/>
          </a:ln>
        </p:spPr>
        <p:txBody>
          <a:bodyPr/>
          <a:lstStyle/>
          <a:p>
            <a:endParaRPr lang="en-US"/>
          </a:p>
        </p:txBody>
      </p:sp>
      <p:sp>
        <p:nvSpPr>
          <p:cNvPr id="58577" name="Line 209"/>
          <p:cNvSpPr>
            <a:spLocks noChangeShapeType="1"/>
          </p:cNvSpPr>
          <p:nvPr/>
        </p:nvSpPr>
        <p:spPr bwMode="auto">
          <a:xfrm flipH="1" flipV="1">
            <a:off x="3368675" y="2305050"/>
            <a:ext cx="38100" cy="42863"/>
          </a:xfrm>
          <a:prstGeom prst="line">
            <a:avLst/>
          </a:prstGeom>
          <a:noFill/>
          <a:ln w="3175">
            <a:solidFill>
              <a:srgbClr val="FFFFFF"/>
            </a:solidFill>
            <a:round/>
            <a:headEnd/>
            <a:tailEnd/>
          </a:ln>
        </p:spPr>
        <p:txBody>
          <a:bodyPr/>
          <a:lstStyle/>
          <a:p>
            <a:endParaRPr lang="en-US"/>
          </a:p>
        </p:txBody>
      </p:sp>
      <p:sp>
        <p:nvSpPr>
          <p:cNvPr id="58578" name="Line 210"/>
          <p:cNvSpPr>
            <a:spLocks noChangeShapeType="1"/>
          </p:cNvSpPr>
          <p:nvPr/>
        </p:nvSpPr>
        <p:spPr bwMode="auto">
          <a:xfrm flipV="1">
            <a:off x="3368675" y="2297113"/>
            <a:ext cx="12700" cy="7937"/>
          </a:xfrm>
          <a:prstGeom prst="line">
            <a:avLst/>
          </a:prstGeom>
          <a:noFill/>
          <a:ln w="3175">
            <a:solidFill>
              <a:srgbClr val="FFFFFF"/>
            </a:solidFill>
            <a:round/>
            <a:headEnd/>
            <a:tailEnd/>
          </a:ln>
        </p:spPr>
        <p:txBody>
          <a:bodyPr/>
          <a:lstStyle/>
          <a:p>
            <a:endParaRPr lang="en-US"/>
          </a:p>
        </p:txBody>
      </p:sp>
      <p:sp>
        <p:nvSpPr>
          <p:cNvPr id="58579" name="Freeform 211"/>
          <p:cNvSpPr>
            <a:spLocks/>
          </p:cNvSpPr>
          <p:nvPr/>
        </p:nvSpPr>
        <p:spPr bwMode="auto">
          <a:xfrm>
            <a:off x="3446463" y="2378075"/>
            <a:ext cx="25400" cy="25400"/>
          </a:xfrm>
          <a:custGeom>
            <a:avLst/>
            <a:gdLst/>
            <a:ahLst/>
            <a:cxnLst>
              <a:cxn ang="0">
                <a:pos x="9" y="0"/>
              </a:cxn>
              <a:cxn ang="0">
                <a:pos x="16" y="9"/>
              </a:cxn>
              <a:cxn ang="0">
                <a:pos x="7" y="16"/>
              </a:cxn>
              <a:cxn ang="0">
                <a:pos x="0" y="9"/>
              </a:cxn>
              <a:cxn ang="0">
                <a:pos x="9" y="0"/>
              </a:cxn>
            </a:cxnLst>
            <a:rect l="0" t="0" r="r" b="b"/>
            <a:pathLst>
              <a:path w="16" h="16">
                <a:moveTo>
                  <a:pt x="9" y="0"/>
                </a:moveTo>
                <a:lnTo>
                  <a:pt x="16" y="9"/>
                </a:lnTo>
                <a:lnTo>
                  <a:pt x="7" y="16"/>
                </a:lnTo>
                <a:lnTo>
                  <a:pt x="0" y="9"/>
                </a:lnTo>
                <a:lnTo>
                  <a:pt x="9" y="0"/>
                </a:lnTo>
                <a:close/>
              </a:path>
            </a:pathLst>
          </a:custGeom>
          <a:solidFill>
            <a:srgbClr val="FFFFFF"/>
          </a:solidFill>
          <a:ln w="9525">
            <a:noFill/>
            <a:round/>
            <a:headEnd/>
            <a:tailEnd/>
          </a:ln>
        </p:spPr>
        <p:txBody>
          <a:bodyPr/>
          <a:lstStyle/>
          <a:p>
            <a:endParaRPr lang="en-US"/>
          </a:p>
        </p:txBody>
      </p:sp>
      <p:sp>
        <p:nvSpPr>
          <p:cNvPr id="58580" name="Line 212"/>
          <p:cNvSpPr>
            <a:spLocks noChangeShapeType="1"/>
          </p:cNvSpPr>
          <p:nvPr/>
        </p:nvSpPr>
        <p:spPr bwMode="auto">
          <a:xfrm>
            <a:off x="3460750" y="2378075"/>
            <a:ext cx="11113" cy="14288"/>
          </a:xfrm>
          <a:prstGeom prst="line">
            <a:avLst/>
          </a:prstGeom>
          <a:noFill/>
          <a:ln w="3175">
            <a:solidFill>
              <a:srgbClr val="FFFFFF"/>
            </a:solidFill>
            <a:round/>
            <a:headEnd/>
            <a:tailEnd/>
          </a:ln>
        </p:spPr>
        <p:txBody>
          <a:bodyPr/>
          <a:lstStyle/>
          <a:p>
            <a:endParaRPr lang="en-US"/>
          </a:p>
        </p:txBody>
      </p:sp>
      <p:sp>
        <p:nvSpPr>
          <p:cNvPr id="58581" name="Line 213"/>
          <p:cNvSpPr>
            <a:spLocks noChangeShapeType="1"/>
          </p:cNvSpPr>
          <p:nvPr/>
        </p:nvSpPr>
        <p:spPr bwMode="auto">
          <a:xfrm flipH="1">
            <a:off x="3457575" y="2392363"/>
            <a:ext cx="14288" cy="11112"/>
          </a:xfrm>
          <a:prstGeom prst="line">
            <a:avLst/>
          </a:prstGeom>
          <a:noFill/>
          <a:ln w="3175">
            <a:solidFill>
              <a:srgbClr val="FFFFFF"/>
            </a:solidFill>
            <a:round/>
            <a:headEnd/>
            <a:tailEnd/>
          </a:ln>
        </p:spPr>
        <p:txBody>
          <a:bodyPr/>
          <a:lstStyle/>
          <a:p>
            <a:endParaRPr lang="en-US"/>
          </a:p>
        </p:txBody>
      </p:sp>
      <p:sp>
        <p:nvSpPr>
          <p:cNvPr id="58582" name="Line 214"/>
          <p:cNvSpPr>
            <a:spLocks noChangeShapeType="1"/>
          </p:cNvSpPr>
          <p:nvPr/>
        </p:nvSpPr>
        <p:spPr bwMode="auto">
          <a:xfrm flipH="1" flipV="1">
            <a:off x="3446463" y="2392363"/>
            <a:ext cx="11112" cy="11112"/>
          </a:xfrm>
          <a:prstGeom prst="line">
            <a:avLst/>
          </a:prstGeom>
          <a:noFill/>
          <a:ln w="3175">
            <a:solidFill>
              <a:srgbClr val="FFFFFF"/>
            </a:solidFill>
            <a:round/>
            <a:headEnd/>
            <a:tailEnd/>
          </a:ln>
        </p:spPr>
        <p:txBody>
          <a:bodyPr/>
          <a:lstStyle/>
          <a:p>
            <a:endParaRPr lang="en-US"/>
          </a:p>
        </p:txBody>
      </p:sp>
      <p:sp>
        <p:nvSpPr>
          <p:cNvPr id="58583" name="Line 215"/>
          <p:cNvSpPr>
            <a:spLocks noChangeShapeType="1"/>
          </p:cNvSpPr>
          <p:nvPr/>
        </p:nvSpPr>
        <p:spPr bwMode="auto">
          <a:xfrm flipV="1">
            <a:off x="3446463" y="2378075"/>
            <a:ext cx="14287" cy="14288"/>
          </a:xfrm>
          <a:prstGeom prst="line">
            <a:avLst/>
          </a:prstGeom>
          <a:noFill/>
          <a:ln w="3175">
            <a:solidFill>
              <a:srgbClr val="FFFFFF"/>
            </a:solidFill>
            <a:round/>
            <a:headEnd/>
            <a:tailEnd/>
          </a:ln>
        </p:spPr>
        <p:txBody>
          <a:bodyPr/>
          <a:lstStyle/>
          <a:p>
            <a:endParaRPr lang="en-US"/>
          </a:p>
        </p:txBody>
      </p:sp>
      <p:sp>
        <p:nvSpPr>
          <p:cNvPr id="58584" name="Freeform 216"/>
          <p:cNvSpPr>
            <a:spLocks/>
          </p:cNvSpPr>
          <p:nvPr/>
        </p:nvSpPr>
        <p:spPr bwMode="auto">
          <a:xfrm>
            <a:off x="3457575" y="2392363"/>
            <a:ext cx="41275" cy="39687"/>
          </a:xfrm>
          <a:custGeom>
            <a:avLst/>
            <a:gdLst/>
            <a:ahLst/>
            <a:cxnLst>
              <a:cxn ang="0">
                <a:pos x="9" y="0"/>
              </a:cxn>
              <a:cxn ang="0">
                <a:pos x="26" y="19"/>
              </a:cxn>
              <a:cxn ang="0">
                <a:pos x="17" y="25"/>
              </a:cxn>
              <a:cxn ang="0">
                <a:pos x="0" y="5"/>
              </a:cxn>
              <a:cxn ang="0">
                <a:pos x="9" y="0"/>
              </a:cxn>
            </a:cxnLst>
            <a:rect l="0" t="0" r="r" b="b"/>
            <a:pathLst>
              <a:path w="26" h="25">
                <a:moveTo>
                  <a:pt x="9" y="0"/>
                </a:moveTo>
                <a:lnTo>
                  <a:pt x="26" y="19"/>
                </a:lnTo>
                <a:lnTo>
                  <a:pt x="17" y="25"/>
                </a:lnTo>
                <a:lnTo>
                  <a:pt x="0" y="5"/>
                </a:lnTo>
                <a:lnTo>
                  <a:pt x="9" y="0"/>
                </a:lnTo>
                <a:close/>
              </a:path>
            </a:pathLst>
          </a:custGeom>
          <a:solidFill>
            <a:srgbClr val="FFFFFF"/>
          </a:solidFill>
          <a:ln w="9525">
            <a:noFill/>
            <a:round/>
            <a:headEnd/>
            <a:tailEnd/>
          </a:ln>
        </p:spPr>
        <p:txBody>
          <a:bodyPr/>
          <a:lstStyle/>
          <a:p>
            <a:endParaRPr lang="en-US"/>
          </a:p>
        </p:txBody>
      </p:sp>
      <p:sp>
        <p:nvSpPr>
          <p:cNvPr id="58585" name="Line 217"/>
          <p:cNvSpPr>
            <a:spLocks noChangeShapeType="1"/>
          </p:cNvSpPr>
          <p:nvPr/>
        </p:nvSpPr>
        <p:spPr bwMode="auto">
          <a:xfrm>
            <a:off x="3471863" y="2392363"/>
            <a:ext cx="26987" cy="30162"/>
          </a:xfrm>
          <a:prstGeom prst="line">
            <a:avLst/>
          </a:prstGeom>
          <a:noFill/>
          <a:ln w="3175">
            <a:solidFill>
              <a:srgbClr val="FFFFFF"/>
            </a:solidFill>
            <a:round/>
            <a:headEnd/>
            <a:tailEnd/>
          </a:ln>
        </p:spPr>
        <p:txBody>
          <a:bodyPr/>
          <a:lstStyle/>
          <a:p>
            <a:endParaRPr lang="en-US"/>
          </a:p>
        </p:txBody>
      </p:sp>
      <p:sp>
        <p:nvSpPr>
          <p:cNvPr id="58586" name="Line 218"/>
          <p:cNvSpPr>
            <a:spLocks noChangeShapeType="1"/>
          </p:cNvSpPr>
          <p:nvPr/>
        </p:nvSpPr>
        <p:spPr bwMode="auto">
          <a:xfrm flipH="1">
            <a:off x="3484563" y="2422525"/>
            <a:ext cx="14287" cy="9525"/>
          </a:xfrm>
          <a:prstGeom prst="line">
            <a:avLst/>
          </a:prstGeom>
          <a:noFill/>
          <a:ln w="3175">
            <a:solidFill>
              <a:srgbClr val="FFFFFF"/>
            </a:solidFill>
            <a:round/>
            <a:headEnd/>
            <a:tailEnd/>
          </a:ln>
        </p:spPr>
        <p:txBody>
          <a:bodyPr/>
          <a:lstStyle/>
          <a:p>
            <a:endParaRPr lang="en-US"/>
          </a:p>
        </p:txBody>
      </p:sp>
      <p:sp>
        <p:nvSpPr>
          <p:cNvPr id="58587" name="Line 219"/>
          <p:cNvSpPr>
            <a:spLocks noChangeShapeType="1"/>
          </p:cNvSpPr>
          <p:nvPr/>
        </p:nvSpPr>
        <p:spPr bwMode="auto">
          <a:xfrm flipH="1" flipV="1">
            <a:off x="3457575" y="2400300"/>
            <a:ext cx="26988" cy="31750"/>
          </a:xfrm>
          <a:prstGeom prst="line">
            <a:avLst/>
          </a:prstGeom>
          <a:noFill/>
          <a:ln w="3175">
            <a:solidFill>
              <a:srgbClr val="FFFFFF"/>
            </a:solidFill>
            <a:round/>
            <a:headEnd/>
            <a:tailEnd/>
          </a:ln>
        </p:spPr>
        <p:txBody>
          <a:bodyPr/>
          <a:lstStyle/>
          <a:p>
            <a:endParaRPr lang="en-US"/>
          </a:p>
        </p:txBody>
      </p:sp>
      <p:sp>
        <p:nvSpPr>
          <p:cNvPr id="58588" name="Line 220"/>
          <p:cNvSpPr>
            <a:spLocks noChangeShapeType="1"/>
          </p:cNvSpPr>
          <p:nvPr/>
        </p:nvSpPr>
        <p:spPr bwMode="auto">
          <a:xfrm flipV="1">
            <a:off x="3457575" y="2392363"/>
            <a:ext cx="14288" cy="7937"/>
          </a:xfrm>
          <a:prstGeom prst="line">
            <a:avLst/>
          </a:prstGeom>
          <a:noFill/>
          <a:ln w="3175">
            <a:solidFill>
              <a:srgbClr val="FFFFFF"/>
            </a:solidFill>
            <a:round/>
            <a:headEnd/>
            <a:tailEnd/>
          </a:ln>
        </p:spPr>
        <p:txBody>
          <a:bodyPr/>
          <a:lstStyle/>
          <a:p>
            <a:endParaRPr lang="en-US"/>
          </a:p>
        </p:txBody>
      </p:sp>
      <p:sp>
        <p:nvSpPr>
          <p:cNvPr id="58589" name="Freeform 221"/>
          <p:cNvSpPr>
            <a:spLocks/>
          </p:cNvSpPr>
          <p:nvPr/>
        </p:nvSpPr>
        <p:spPr bwMode="auto">
          <a:xfrm>
            <a:off x="3524250" y="2465388"/>
            <a:ext cx="30163" cy="30162"/>
          </a:xfrm>
          <a:custGeom>
            <a:avLst/>
            <a:gdLst/>
            <a:ahLst/>
            <a:cxnLst>
              <a:cxn ang="0">
                <a:pos x="7" y="0"/>
              </a:cxn>
              <a:cxn ang="0">
                <a:pos x="19" y="14"/>
              </a:cxn>
              <a:cxn ang="0">
                <a:pos x="12" y="19"/>
              </a:cxn>
              <a:cxn ang="0">
                <a:pos x="0" y="7"/>
              </a:cxn>
              <a:cxn ang="0">
                <a:pos x="7" y="0"/>
              </a:cxn>
            </a:cxnLst>
            <a:rect l="0" t="0" r="r" b="b"/>
            <a:pathLst>
              <a:path w="19" h="19">
                <a:moveTo>
                  <a:pt x="7" y="0"/>
                </a:moveTo>
                <a:lnTo>
                  <a:pt x="19" y="14"/>
                </a:lnTo>
                <a:lnTo>
                  <a:pt x="12" y="19"/>
                </a:lnTo>
                <a:lnTo>
                  <a:pt x="0" y="7"/>
                </a:lnTo>
                <a:lnTo>
                  <a:pt x="7" y="0"/>
                </a:lnTo>
                <a:close/>
              </a:path>
            </a:pathLst>
          </a:custGeom>
          <a:solidFill>
            <a:srgbClr val="FFFFFF"/>
          </a:solidFill>
          <a:ln w="9525">
            <a:noFill/>
            <a:round/>
            <a:headEnd/>
            <a:tailEnd/>
          </a:ln>
        </p:spPr>
        <p:txBody>
          <a:bodyPr/>
          <a:lstStyle/>
          <a:p>
            <a:endParaRPr lang="en-US"/>
          </a:p>
        </p:txBody>
      </p:sp>
      <p:sp>
        <p:nvSpPr>
          <p:cNvPr id="58590" name="Line 222"/>
          <p:cNvSpPr>
            <a:spLocks noChangeShapeType="1"/>
          </p:cNvSpPr>
          <p:nvPr/>
        </p:nvSpPr>
        <p:spPr bwMode="auto">
          <a:xfrm>
            <a:off x="3535363" y="2465388"/>
            <a:ext cx="19050" cy="22225"/>
          </a:xfrm>
          <a:prstGeom prst="line">
            <a:avLst/>
          </a:prstGeom>
          <a:noFill/>
          <a:ln w="3175">
            <a:solidFill>
              <a:srgbClr val="FFFFFF"/>
            </a:solidFill>
            <a:round/>
            <a:headEnd/>
            <a:tailEnd/>
          </a:ln>
        </p:spPr>
        <p:txBody>
          <a:bodyPr/>
          <a:lstStyle/>
          <a:p>
            <a:endParaRPr lang="en-US"/>
          </a:p>
        </p:txBody>
      </p:sp>
      <p:sp>
        <p:nvSpPr>
          <p:cNvPr id="58591" name="Line 223"/>
          <p:cNvSpPr>
            <a:spLocks noChangeShapeType="1"/>
          </p:cNvSpPr>
          <p:nvPr/>
        </p:nvSpPr>
        <p:spPr bwMode="auto">
          <a:xfrm flipH="1">
            <a:off x="3543300" y="2487613"/>
            <a:ext cx="11113" cy="7937"/>
          </a:xfrm>
          <a:prstGeom prst="line">
            <a:avLst/>
          </a:prstGeom>
          <a:noFill/>
          <a:ln w="3175">
            <a:solidFill>
              <a:srgbClr val="FFFFFF"/>
            </a:solidFill>
            <a:round/>
            <a:headEnd/>
            <a:tailEnd/>
          </a:ln>
        </p:spPr>
        <p:txBody>
          <a:bodyPr/>
          <a:lstStyle/>
          <a:p>
            <a:endParaRPr lang="en-US"/>
          </a:p>
        </p:txBody>
      </p:sp>
      <p:sp>
        <p:nvSpPr>
          <p:cNvPr id="58592" name="Line 224"/>
          <p:cNvSpPr>
            <a:spLocks noChangeShapeType="1"/>
          </p:cNvSpPr>
          <p:nvPr/>
        </p:nvSpPr>
        <p:spPr bwMode="auto">
          <a:xfrm flipH="1" flipV="1">
            <a:off x="3524250" y="2476500"/>
            <a:ext cx="19050" cy="19050"/>
          </a:xfrm>
          <a:prstGeom prst="line">
            <a:avLst/>
          </a:prstGeom>
          <a:noFill/>
          <a:ln w="3175">
            <a:solidFill>
              <a:srgbClr val="FFFFFF"/>
            </a:solidFill>
            <a:round/>
            <a:headEnd/>
            <a:tailEnd/>
          </a:ln>
        </p:spPr>
        <p:txBody>
          <a:bodyPr/>
          <a:lstStyle/>
          <a:p>
            <a:endParaRPr lang="en-US"/>
          </a:p>
        </p:txBody>
      </p:sp>
      <p:sp>
        <p:nvSpPr>
          <p:cNvPr id="58593" name="Line 225"/>
          <p:cNvSpPr>
            <a:spLocks noChangeShapeType="1"/>
          </p:cNvSpPr>
          <p:nvPr/>
        </p:nvSpPr>
        <p:spPr bwMode="auto">
          <a:xfrm flipV="1">
            <a:off x="3524250" y="2465388"/>
            <a:ext cx="11113" cy="11112"/>
          </a:xfrm>
          <a:prstGeom prst="line">
            <a:avLst/>
          </a:prstGeom>
          <a:noFill/>
          <a:ln w="3175">
            <a:solidFill>
              <a:srgbClr val="FFFFFF"/>
            </a:solidFill>
            <a:round/>
            <a:headEnd/>
            <a:tailEnd/>
          </a:ln>
        </p:spPr>
        <p:txBody>
          <a:bodyPr/>
          <a:lstStyle/>
          <a:p>
            <a:endParaRPr lang="en-US"/>
          </a:p>
        </p:txBody>
      </p:sp>
      <p:sp>
        <p:nvSpPr>
          <p:cNvPr id="58594" name="Freeform 226"/>
          <p:cNvSpPr>
            <a:spLocks/>
          </p:cNvSpPr>
          <p:nvPr/>
        </p:nvSpPr>
        <p:spPr bwMode="auto">
          <a:xfrm>
            <a:off x="3543300" y="2484438"/>
            <a:ext cx="33338" cy="33337"/>
          </a:xfrm>
          <a:custGeom>
            <a:avLst/>
            <a:gdLst/>
            <a:ahLst/>
            <a:cxnLst>
              <a:cxn ang="0">
                <a:pos x="9" y="0"/>
              </a:cxn>
              <a:cxn ang="0">
                <a:pos x="21" y="12"/>
              </a:cxn>
              <a:cxn ang="0">
                <a:pos x="13" y="21"/>
              </a:cxn>
              <a:cxn ang="0">
                <a:pos x="0" y="9"/>
              </a:cxn>
              <a:cxn ang="0">
                <a:pos x="9" y="0"/>
              </a:cxn>
            </a:cxnLst>
            <a:rect l="0" t="0" r="r" b="b"/>
            <a:pathLst>
              <a:path w="21" h="21">
                <a:moveTo>
                  <a:pt x="9" y="0"/>
                </a:moveTo>
                <a:lnTo>
                  <a:pt x="21" y="12"/>
                </a:lnTo>
                <a:lnTo>
                  <a:pt x="13" y="21"/>
                </a:lnTo>
                <a:lnTo>
                  <a:pt x="0" y="9"/>
                </a:lnTo>
                <a:lnTo>
                  <a:pt x="9" y="0"/>
                </a:lnTo>
                <a:close/>
              </a:path>
            </a:pathLst>
          </a:custGeom>
          <a:solidFill>
            <a:srgbClr val="FFFFFF"/>
          </a:solidFill>
          <a:ln w="9525">
            <a:noFill/>
            <a:round/>
            <a:headEnd/>
            <a:tailEnd/>
          </a:ln>
        </p:spPr>
        <p:txBody>
          <a:bodyPr/>
          <a:lstStyle/>
          <a:p>
            <a:endParaRPr lang="en-US"/>
          </a:p>
        </p:txBody>
      </p:sp>
      <p:sp>
        <p:nvSpPr>
          <p:cNvPr id="58595" name="Line 227"/>
          <p:cNvSpPr>
            <a:spLocks noChangeShapeType="1"/>
          </p:cNvSpPr>
          <p:nvPr/>
        </p:nvSpPr>
        <p:spPr bwMode="auto">
          <a:xfrm>
            <a:off x="3557588" y="2484438"/>
            <a:ext cx="19050" cy="19050"/>
          </a:xfrm>
          <a:prstGeom prst="line">
            <a:avLst/>
          </a:prstGeom>
          <a:noFill/>
          <a:ln w="3175">
            <a:solidFill>
              <a:srgbClr val="FFFFFF"/>
            </a:solidFill>
            <a:round/>
            <a:headEnd/>
            <a:tailEnd/>
          </a:ln>
        </p:spPr>
        <p:txBody>
          <a:bodyPr/>
          <a:lstStyle/>
          <a:p>
            <a:endParaRPr lang="en-US"/>
          </a:p>
        </p:txBody>
      </p:sp>
      <p:sp>
        <p:nvSpPr>
          <p:cNvPr id="58596" name="Line 228"/>
          <p:cNvSpPr>
            <a:spLocks noChangeShapeType="1"/>
          </p:cNvSpPr>
          <p:nvPr/>
        </p:nvSpPr>
        <p:spPr bwMode="auto">
          <a:xfrm flipH="1">
            <a:off x="3563938" y="2503488"/>
            <a:ext cx="12700" cy="14287"/>
          </a:xfrm>
          <a:prstGeom prst="line">
            <a:avLst/>
          </a:prstGeom>
          <a:noFill/>
          <a:ln w="3175">
            <a:solidFill>
              <a:srgbClr val="FFFFFF"/>
            </a:solidFill>
            <a:round/>
            <a:headEnd/>
            <a:tailEnd/>
          </a:ln>
        </p:spPr>
        <p:txBody>
          <a:bodyPr/>
          <a:lstStyle/>
          <a:p>
            <a:endParaRPr lang="en-US"/>
          </a:p>
        </p:txBody>
      </p:sp>
      <p:sp>
        <p:nvSpPr>
          <p:cNvPr id="58597" name="Line 229"/>
          <p:cNvSpPr>
            <a:spLocks noChangeShapeType="1"/>
          </p:cNvSpPr>
          <p:nvPr/>
        </p:nvSpPr>
        <p:spPr bwMode="auto">
          <a:xfrm flipH="1" flipV="1">
            <a:off x="3543300" y="2498725"/>
            <a:ext cx="20638" cy="19050"/>
          </a:xfrm>
          <a:prstGeom prst="line">
            <a:avLst/>
          </a:prstGeom>
          <a:noFill/>
          <a:ln w="3175">
            <a:solidFill>
              <a:srgbClr val="FFFFFF"/>
            </a:solidFill>
            <a:round/>
            <a:headEnd/>
            <a:tailEnd/>
          </a:ln>
        </p:spPr>
        <p:txBody>
          <a:bodyPr/>
          <a:lstStyle/>
          <a:p>
            <a:endParaRPr lang="en-US"/>
          </a:p>
        </p:txBody>
      </p:sp>
      <p:sp>
        <p:nvSpPr>
          <p:cNvPr id="58598" name="Line 230"/>
          <p:cNvSpPr>
            <a:spLocks noChangeShapeType="1"/>
          </p:cNvSpPr>
          <p:nvPr/>
        </p:nvSpPr>
        <p:spPr bwMode="auto">
          <a:xfrm flipV="1">
            <a:off x="3543300" y="2484438"/>
            <a:ext cx="14288" cy="14287"/>
          </a:xfrm>
          <a:prstGeom prst="line">
            <a:avLst/>
          </a:prstGeom>
          <a:noFill/>
          <a:ln w="3175">
            <a:solidFill>
              <a:srgbClr val="FFFFFF"/>
            </a:solidFill>
            <a:round/>
            <a:headEnd/>
            <a:tailEnd/>
          </a:ln>
        </p:spPr>
        <p:txBody>
          <a:bodyPr/>
          <a:lstStyle/>
          <a:p>
            <a:endParaRPr lang="en-US"/>
          </a:p>
        </p:txBody>
      </p:sp>
      <p:sp>
        <p:nvSpPr>
          <p:cNvPr id="58599" name="Freeform 231"/>
          <p:cNvSpPr>
            <a:spLocks/>
          </p:cNvSpPr>
          <p:nvPr/>
        </p:nvSpPr>
        <p:spPr bwMode="auto">
          <a:xfrm>
            <a:off x="3602038" y="2541588"/>
            <a:ext cx="44450" cy="42862"/>
          </a:xfrm>
          <a:custGeom>
            <a:avLst/>
            <a:gdLst/>
            <a:ahLst/>
            <a:cxnLst>
              <a:cxn ang="0">
                <a:pos x="9" y="0"/>
              </a:cxn>
              <a:cxn ang="0">
                <a:pos x="28" y="19"/>
              </a:cxn>
              <a:cxn ang="0">
                <a:pos x="20" y="27"/>
              </a:cxn>
              <a:cxn ang="0">
                <a:pos x="0" y="9"/>
              </a:cxn>
              <a:cxn ang="0">
                <a:pos x="9" y="0"/>
              </a:cxn>
            </a:cxnLst>
            <a:rect l="0" t="0" r="r" b="b"/>
            <a:pathLst>
              <a:path w="28" h="27">
                <a:moveTo>
                  <a:pt x="9" y="0"/>
                </a:moveTo>
                <a:lnTo>
                  <a:pt x="28" y="19"/>
                </a:lnTo>
                <a:lnTo>
                  <a:pt x="20" y="27"/>
                </a:lnTo>
                <a:lnTo>
                  <a:pt x="0" y="9"/>
                </a:lnTo>
                <a:lnTo>
                  <a:pt x="9" y="0"/>
                </a:lnTo>
                <a:close/>
              </a:path>
            </a:pathLst>
          </a:custGeom>
          <a:solidFill>
            <a:srgbClr val="FFFFFF"/>
          </a:solidFill>
          <a:ln w="9525">
            <a:noFill/>
            <a:round/>
            <a:headEnd/>
            <a:tailEnd/>
          </a:ln>
        </p:spPr>
        <p:txBody>
          <a:bodyPr/>
          <a:lstStyle/>
          <a:p>
            <a:endParaRPr lang="en-US"/>
          </a:p>
        </p:txBody>
      </p:sp>
      <p:sp>
        <p:nvSpPr>
          <p:cNvPr id="58600" name="Line 232"/>
          <p:cNvSpPr>
            <a:spLocks noChangeShapeType="1"/>
          </p:cNvSpPr>
          <p:nvPr/>
        </p:nvSpPr>
        <p:spPr bwMode="auto">
          <a:xfrm>
            <a:off x="3616325" y="2541588"/>
            <a:ext cx="30163" cy="30162"/>
          </a:xfrm>
          <a:prstGeom prst="line">
            <a:avLst/>
          </a:prstGeom>
          <a:noFill/>
          <a:ln w="3175">
            <a:solidFill>
              <a:srgbClr val="FFFFFF"/>
            </a:solidFill>
            <a:round/>
            <a:headEnd/>
            <a:tailEnd/>
          </a:ln>
        </p:spPr>
        <p:txBody>
          <a:bodyPr/>
          <a:lstStyle/>
          <a:p>
            <a:endParaRPr lang="en-US"/>
          </a:p>
        </p:txBody>
      </p:sp>
      <p:sp>
        <p:nvSpPr>
          <p:cNvPr id="58601" name="Line 233"/>
          <p:cNvSpPr>
            <a:spLocks noChangeShapeType="1"/>
          </p:cNvSpPr>
          <p:nvPr/>
        </p:nvSpPr>
        <p:spPr bwMode="auto">
          <a:xfrm flipH="1">
            <a:off x="3633788" y="2571750"/>
            <a:ext cx="12700" cy="12700"/>
          </a:xfrm>
          <a:prstGeom prst="line">
            <a:avLst/>
          </a:prstGeom>
          <a:noFill/>
          <a:ln w="3175">
            <a:solidFill>
              <a:srgbClr val="FFFFFF"/>
            </a:solidFill>
            <a:round/>
            <a:headEnd/>
            <a:tailEnd/>
          </a:ln>
        </p:spPr>
        <p:txBody>
          <a:bodyPr/>
          <a:lstStyle/>
          <a:p>
            <a:endParaRPr lang="en-US"/>
          </a:p>
        </p:txBody>
      </p:sp>
      <p:sp>
        <p:nvSpPr>
          <p:cNvPr id="58602" name="Line 234"/>
          <p:cNvSpPr>
            <a:spLocks noChangeShapeType="1"/>
          </p:cNvSpPr>
          <p:nvPr/>
        </p:nvSpPr>
        <p:spPr bwMode="auto">
          <a:xfrm flipH="1" flipV="1">
            <a:off x="3602038" y="2555875"/>
            <a:ext cx="31750" cy="28575"/>
          </a:xfrm>
          <a:prstGeom prst="line">
            <a:avLst/>
          </a:prstGeom>
          <a:noFill/>
          <a:ln w="3175">
            <a:solidFill>
              <a:srgbClr val="FFFFFF"/>
            </a:solidFill>
            <a:round/>
            <a:headEnd/>
            <a:tailEnd/>
          </a:ln>
        </p:spPr>
        <p:txBody>
          <a:bodyPr/>
          <a:lstStyle/>
          <a:p>
            <a:endParaRPr lang="en-US"/>
          </a:p>
        </p:txBody>
      </p:sp>
      <p:sp>
        <p:nvSpPr>
          <p:cNvPr id="58603" name="Line 235"/>
          <p:cNvSpPr>
            <a:spLocks noChangeShapeType="1"/>
          </p:cNvSpPr>
          <p:nvPr/>
        </p:nvSpPr>
        <p:spPr bwMode="auto">
          <a:xfrm flipV="1">
            <a:off x="3602038" y="2541588"/>
            <a:ext cx="14287" cy="14287"/>
          </a:xfrm>
          <a:prstGeom prst="line">
            <a:avLst/>
          </a:prstGeom>
          <a:noFill/>
          <a:ln w="3175">
            <a:solidFill>
              <a:srgbClr val="FFFFFF"/>
            </a:solidFill>
            <a:round/>
            <a:headEnd/>
            <a:tailEnd/>
          </a:ln>
        </p:spPr>
        <p:txBody>
          <a:bodyPr/>
          <a:lstStyle/>
          <a:p>
            <a:endParaRPr lang="en-US"/>
          </a:p>
        </p:txBody>
      </p:sp>
      <p:sp>
        <p:nvSpPr>
          <p:cNvPr id="58604" name="Freeform 236"/>
          <p:cNvSpPr>
            <a:spLocks/>
          </p:cNvSpPr>
          <p:nvPr/>
        </p:nvSpPr>
        <p:spPr bwMode="auto">
          <a:xfrm>
            <a:off x="3635375" y="2573338"/>
            <a:ext cx="20638" cy="19050"/>
          </a:xfrm>
          <a:custGeom>
            <a:avLst/>
            <a:gdLst/>
            <a:ahLst/>
            <a:cxnLst>
              <a:cxn ang="0">
                <a:pos x="6" y="0"/>
              </a:cxn>
              <a:cxn ang="0">
                <a:pos x="13" y="7"/>
              </a:cxn>
              <a:cxn ang="0">
                <a:pos x="7" y="12"/>
              </a:cxn>
              <a:cxn ang="0">
                <a:pos x="0" y="7"/>
              </a:cxn>
              <a:cxn ang="0">
                <a:pos x="6" y="0"/>
              </a:cxn>
            </a:cxnLst>
            <a:rect l="0" t="0" r="r" b="b"/>
            <a:pathLst>
              <a:path w="13" h="12">
                <a:moveTo>
                  <a:pt x="6" y="0"/>
                </a:moveTo>
                <a:lnTo>
                  <a:pt x="13" y="7"/>
                </a:lnTo>
                <a:lnTo>
                  <a:pt x="7" y="12"/>
                </a:lnTo>
                <a:lnTo>
                  <a:pt x="0" y="7"/>
                </a:lnTo>
                <a:lnTo>
                  <a:pt x="6" y="0"/>
                </a:lnTo>
                <a:close/>
              </a:path>
            </a:pathLst>
          </a:custGeom>
          <a:solidFill>
            <a:srgbClr val="FFFFFF"/>
          </a:solidFill>
          <a:ln w="9525">
            <a:noFill/>
            <a:round/>
            <a:headEnd/>
            <a:tailEnd/>
          </a:ln>
        </p:spPr>
        <p:txBody>
          <a:bodyPr/>
          <a:lstStyle/>
          <a:p>
            <a:endParaRPr lang="en-US"/>
          </a:p>
        </p:txBody>
      </p:sp>
      <p:sp>
        <p:nvSpPr>
          <p:cNvPr id="58605" name="Line 237"/>
          <p:cNvSpPr>
            <a:spLocks noChangeShapeType="1"/>
          </p:cNvSpPr>
          <p:nvPr/>
        </p:nvSpPr>
        <p:spPr bwMode="auto">
          <a:xfrm>
            <a:off x="3644900" y="2573338"/>
            <a:ext cx="11113" cy="11112"/>
          </a:xfrm>
          <a:prstGeom prst="line">
            <a:avLst/>
          </a:prstGeom>
          <a:noFill/>
          <a:ln w="3175">
            <a:solidFill>
              <a:srgbClr val="FFFFFF"/>
            </a:solidFill>
            <a:round/>
            <a:headEnd/>
            <a:tailEnd/>
          </a:ln>
        </p:spPr>
        <p:txBody>
          <a:bodyPr/>
          <a:lstStyle/>
          <a:p>
            <a:endParaRPr lang="en-US"/>
          </a:p>
        </p:txBody>
      </p:sp>
      <p:sp>
        <p:nvSpPr>
          <p:cNvPr id="58606" name="Line 238"/>
          <p:cNvSpPr>
            <a:spLocks noChangeShapeType="1"/>
          </p:cNvSpPr>
          <p:nvPr/>
        </p:nvSpPr>
        <p:spPr bwMode="auto">
          <a:xfrm flipH="1">
            <a:off x="3646488" y="2584450"/>
            <a:ext cx="9525" cy="7938"/>
          </a:xfrm>
          <a:prstGeom prst="line">
            <a:avLst/>
          </a:prstGeom>
          <a:noFill/>
          <a:ln w="3175">
            <a:solidFill>
              <a:srgbClr val="FFFFFF"/>
            </a:solidFill>
            <a:round/>
            <a:headEnd/>
            <a:tailEnd/>
          </a:ln>
        </p:spPr>
        <p:txBody>
          <a:bodyPr/>
          <a:lstStyle/>
          <a:p>
            <a:endParaRPr lang="en-US"/>
          </a:p>
        </p:txBody>
      </p:sp>
      <p:sp>
        <p:nvSpPr>
          <p:cNvPr id="58607" name="Line 239"/>
          <p:cNvSpPr>
            <a:spLocks noChangeShapeType="1"/>
          </p:cNvSpPr>
          <p:nvPr/>
        </p:nvSpPr>
        <p:spPr bwMode="auto">
          <a:xfrm flipH="1" flipV="1">
            <a:off x="3635375" y="2584450"/>
            <a:ext cx="11113" cy="7938"/>
          </a:xfrm>
          <a:prstGeom prst="line">
            <a:avLst/>
          </a:prstGeom>
          <a:noFill/>
          <a:ln w="3175">
            <a:solidFill>
              <a:srgbClr val="FFFFFF"/>
            </a:solidFill>
            <a:round/>
            <a:headEnd/>
            <a:tailEnd/>
          </a:ln>
        </p:spPr>
        <p:txBody>
          <a:bodyPr/>
          <a:lstStyle/>
          <a:p>
            <a:endParaRPr lang="en-US"/>
          </a:p>
        </p:txBody>
      </p:sp>
      <p:sp>
        <p:nvSpPr>
          <p:cNvPr id="58608" name="Line 240"/>
          <p:cNvSpPr>
            <a:spLocks noChangeShapeType="1"/>
          </p:cNvSpPr>
          <p:nvPr/>
        </p:nvSpPr>
        <p:spPr bwMode="auto">
          <a:xfrm flipV="1">
            <a:off x="3635375" y="2573338"/>
            <a:ext cx="9525" cy="11112"/>
          </a:xfrm>
          <a:prstGeom prst="line">
            <a:avLst/>
          </a:prstGeom>
          <a:noFill/>
          <a:ln w="3175">
            <a:solidFill>
              <a:srgbClr val="FFFFFF"/>
            </a:solidFill>
            <a:round/>
            <a:headEnd/>
            <a:tailEnd/>
          </a:ln>
        </p:spPr>
        <p:txBody>
          <a:bodyPr/>
          <a:lstStyle/>
          <a:p>
            <a:endParaRPr lang="en-US"/>
          </a:p>
        </p:txBody>
      </p:sp>
      <p:sp>
        <p:nvSpPr>
          <p:cNvPr id="58609" name="Freeform 241"/>
          <p:cNvSpPr>
            <a:spLocks/>
          </p:cNvSpPr>
          <p:nvPr/>
        </p:nvSpPr>
        <p:spPr bwMode="auto">
          <a:xfrm>
            <a:off x="3689350" y="2622550"/>
            <a:ext cx="44450" cy="44450"/>
          </a:xfrm>
          <a:custGeom>
            <a:avLst/>
            <a:gdLst/>
            <a:ahLst/>
            <a:cxnLst>
              <a:cxn ang="0">
                <a:pos x="5" y="0"/>
              </a:cxn>
              <a:cxn ang="0">
                <a:pos x="28" y="21"/>
              </a:cxn>
              <a:cxn ang="0">
                <a:pos x="23" y="28"/>
              </a:cxn>
              <a:cxn ang="0">
                <a:pos x="0" y="7"/>
              </a:cxn>
              <a:cxn ang="0">
                <a:pos x="5" y="0"/>
              </a:cxn>
            </a:cxnLst>
            <a:rect l="0" t="0" r="r" b="b"/>
            <a:pathLst>
              <a:path w="28" h="28">
                <a:moveTo>
                  <a:pt x="5" y="0"/>
                </a:moveTo>
                <a:lnTo>
                  <a:pt x="28" y="21"/>
                </a:lnTo>
                <a:lnTo>
                  <a:pt x="23" y="28"/>
                </a:lnTo>
                <a:lnTo>
                  <a:pt x="0" y="7"/>
                </a:lnTo>
                <a:lnTo>
                  <a:pt x="5" y="0"/>
                </a:lnTo>
                <a:close/>
              </a:path>
            </a:pathLst>
          </a:custGeom>
          <a:solidFill>
            <a:srgbClr val="FFFFFF"/>
          </a:solidFill>
          <a:ln w="9525">
            <a:noFill/>
            <a:round/>
            <a:headEnd/>
            <a:tailEnd/>
          </a:ln>
        </p:spPr>
        <p:txBody>
          <a:bodyPr/>
          <a:lstStyle/>
          <a:p>
            <a:endParaRPr lang="en-US"/>
          </a:p>
        </p:txBody>
      </p:sp>
      <p:sp>
        <p:nvSpPr>
          <p:cNvPr id="58610" name="Line 242"/>
          <p:cNvSpPr>
            <a:spLocks noChangeShapeType="1"/>
          </p:cNvSpPr>
          <p:nvPr/>
        </p:nvSpPr>
        <p:spPr bwMode="auto">
          <a:xfrm>
            <a:off x="3697288" y="2622550"/>
            <a:ext cx="36512" cy="33338"/>
          </a:xfrm>
          <a:prstGeom prst="line">
            <a:avLst/>
          </a:prstGeom>
          <a:noFill/>
          <a:ln w="3175">
            <a:solidFill>
              <a:srgbClr val="FFFFFF"/>
            </a:solidFill>
            <a:round/>
            <a:headEnd/>
            <a:tailEnd/>
          </a:ln>
        </p:spPr>
        <p:txBody>
          <a:bodyPr/>
          <a:lstStyle/>
          <a:p>
            <a:endParaRPr lang="en-US"/>
          </a:p>
        </p:txBody>
      </p:sp>
      <p:sp>
        <p:nvSpPr>
          <p:cNvPr id="58611" name="Line 243"/>
          <p:cNvSpPr>
            <a:spLocks noChangeShapeType="1"/>
          </p:cNvSpPr>
          <p:nvPr/>
        </p:nvSpPr>
        <p:spPr bwMode="auto">
          <a:xfrm flipH="1">
            <a:off x="3725863" y="2655888"/>
            <a:ext cx="7937" cy="11112"/>
          </a:xfrm>
          <a:prstGeom prst="line">
            <a:avLst/>
          </a:prstGeom>
          <a:noFill/>
          <a:ln w="3175">
            <a:solidFill>
              <a:srgbClr val="FFFFFF"/>
            </a:solidFill>
            <a:round/>
            <a:headEnd/>
            <a:tailEnd/>
          </a:ln>
        </p:spPr>
        <p:txBody>
          <a:bodyPr/>
          <a:lstStyle/>
          <a:p>
            <a:endParaRPr lang="en-US"/>
          </a:p>
        </p:txBody>
      </p:sp>
      <p:sp>
        <p:nvSpPr>
          <p:cNvPr id="58612" name="Line 244"/>
          <p:cNvSpPr>
            <a:spLocks noChangeShapeType="1"/>
          </p:cNvSpPr>
          <p:nvPr/>
        </p:nvSpPr>
        <p:spPr bwMode="auto">
          <a:xfrm flipH="1" flipV="1">
            <a:off x="3689350" y="2633663"/>
            <a:ext cx="36513" cy="33337"/>
          </a:xfrm>
          <a:prstGeom prst="line">
            <a:avLst/>
          </a:prstGeom>
          <a:noFill/>
          <a:ln w="3175">
            <a:solidFill>
              <a:srgbClr val="FFFFFF"/>
            </a:solidFill>
            <a:round/>
            <a:headEnd/>
            <a:tailEnd/>
          </a:ln>
        </p:spPr>
        <p:txBody>
          <a:bodyPr/>
          <a:lstStyle/>
          <a:p>
            <a:endParaRPr lang="en-US"/>
          </a:p>
        </p:txBody>
      </p:sp>
      <p:sp>
        <p:nvSpPr>
          <p:cNvPr id="58613" name="Line 245"/>
          <p:cNvSpPr>
            <a:spLocks noChangeShapeType="1"/>
          </p:cNvSpPr>
          <p:nvPr/>
        </p:nvSpPr>
        <p:spPr bwMode="auto">
          <a:xfrm flipV="1">
            <a:off x="3689350" y="2622550"/>
            <a:ext cx="7938" cy="11113"/>
          </a:xfrm>
          <a:prstGeom prst="line">
            <a:avLst/>
          </a:prstGeom>
          <a:noFill/>
          <a:ln w="3175">
            <a:solidFill>
              <a:srgbClr val="FFFFFF"/>
            </a:solidFill>
            <a:round/>
            <a:headEnd/>
            <a:tailEnd/>
          </a:ln>
        </p:spPr>
        <p:txBody>
          <a:bodyPr/>
          <a:lstStyle/>
          <a:p>
            <a:endParaRPr lang="en-US"/>
          </a:p>
        </p:txBody>
      </p:sp>
      <p:sp>
        <p:nvSpPr>
          <p:cNvPr id="58614" name="Freeform 246"/>
          <p:cNvSpPr>
            <a:spLocks/>
          </p:cNvSpPr>
          <p:nvPr/>
        </p:nvSpPr>
        <p:spPr bwMode="auto">
          <a:xfrm>
            <a:off x="3725863" y="2655888"/>
            <a:ext cx="12700" cy="15875"/>
          </a:xfrm>
          <a:custGeom>
            <a:avLst/>
            <a:gdLst/>
            <a:ahLst/>
            <a:cxnLst>
              <a:cxn ang="0">
                <a:pos x="5" y="0"/>
              </a:cxn>
              <a:cxn ang="0">
                <a:pos x="8" y="3"/>
              </a:cxn>
              <a:cxn ang="0">
                <a:pos x="3" y="10"/>
              </a:cxn>
              <a:cxn ang="0">
                <a:pos x="0" y="7"/>
              </a:cxn>
              <a:cxn ang="0">
                <a:pos x="5" y="0"/>
              </a:cxn>
            </a:cxnLst>
            <a:rect l="0" t="0" r="r" b="b"/>
            <a:pathLst>
              <a:path w="8" h="10">
                <a:moveTo>
                  <a:pt x="5" y="0"/>
                </a:moveTo>
                <a:lnTo>
                  <a:pt x="8" y="3"/>
                </a:lnTo>
                <a:lnTo>
                  <a:pt x="3" y="10"/>
                </a:lnTo>
                <a:lnTo>
                  <a:pt x="0" y="7"/>
                </a:lnTo>
                <a:lnTo>
                  <a:pt x="5" y="0"/>
                </a:lnTo>
                <a:close/>
              </a:path>
            </a:pathLst>
          </a:custGeom>
          <a:solidFill>
            <a:srgbClr val="FFFFFF"/>
          </a:solidFill>
          <a:ln w="9525">
            <a:noFill/>
            <a:round/>
            <a:headEnd/>
            <a:tailEnd/>
          </a:ln>
        </p:spPr>
        <p:txBody>
          <a:bodyPr/>
          <a:lstStyle/>
          <a:p>
            <a:endParaRPr lang="en-US"/>
          </a:p>
        </p:txBody>
      </p:sp>
      <p:sp>
        <p:nvSpPr>
          <p:cNvPr id="58615" name="Line 247"/>
          <p:cNvSpPr>
            <a:spLocks noChangeShapeType="1"/>
          </p:cNvSpPr>
          <p:nvPr/>
        </p:nvSpPr>
        <p:spPr bwMode="auto">
          <a:xfrm>
            <a:off x="3733800" y="2655888"/>
            <a:ext cx="4763" cy="4762"/>
          </a:xfrm>
          <a:prstGeom prst="line">
            <a:avLst/>
          </a:prstGeom>
          <a:noFill/>
          <a:ln w="3175">
            <a:solidFill>
              <a:srgbClr val="FFFFFF"/>
            </a:solidFill>
            <a:round/>
            <a:headEnd/>
            <a:tailEnd/>
          </a:ln>
        </p:spPr>
        <p:txBody>
          <a:bodyPr/>
          <a:lstStyle/>
          <a:p>
            <a:endParaRPr lang="en-US"/>
          </a:p>
        </p:txBody>
      </p:sp>
      <p:sp>
        <p:nvSpPr>
          <p:cNvPr id="58616" name="Line 248"/>
          <p:cNvSpPr>
            <a:spLocks noChangeShapeType="1"/>
          </p:cNvSpPr>
          <p:nvPr/>
        </p:nvSpPr>
        <p:spPr bwMode="auto">
          <a:xfrm flipH="1">
            <a:off x="3730625" y="2660650"/>
            <a:ext cx="7938" cy="11113"/>
          </a:xfrm>
          <a:prstGeom prst="line">
            <a:avLst/>
          </a:prstGeom>
          <a:noFill/>
          <a:ln w="3175">
            <a:solidFill>
              <a:srgbClr val="FFFFFF"/>
            </a:solidFill>
            <a:round/>
            <a:headEnd/>
            <a:tailEnd/>
          </a:ln>
        </p:spPr>
        <p:txBody>
          <a:bodyPr/>
          <a:lstStyle/>
          <a:p>
            <a:endParaRPr lang="en-US"/>
          </a:p>
        </p:txBody>
      </p:sp>
      <p:sp>
        <p:nvSpPr>
          <p:cNvPr id="58617" name="Line 249"/>
          <p:cNvSpPr>
            <a:spLocks noChangeShapeType="1"/>
          </p:cNvSpPr>
          <p:nvPr/>
        </p:nvSpPr>
        <p:spPr bwMode="auto">
          <a:xfrm flipH="1" flipV="1">
            <a:off x="3725863" y="2667000"/>
            <a:ext cx="4762" cy="4763"/>
          </a:xfrm>
          <a:prstGeom prst="line">
            <a:avLst/>
          </a:prstGeom>
          <a:noFill/>
          <a:ln w="3175">
            <a:solidFill>
              <a:srgbClr val="FFFFFF"/>
            </a:solidFill>
            <a:round/>
            <a:headEnd/>
            <a:tailEnd/>
          </a:ln>
        </p:spPr>
        <p:txBody>
          <a:bodyPr/>
          <a:lstStyle/>
          <a:p>
            <a:endParaRPr lang="en-US"/>
          </a:p>
        </p:txBody>
      </p:sp>
      <p:sp>
        <p:nvSpPr>
          <p:cNvPr id="58618" name="Line 250"/>
          <p:cNvSpPr>
            <a:spLocks noChangeShapeType="1"/>
          </p:cNvSpPr>
          <p:nvPr/>
        </p:nvSpPr>
        <p:spPr bwMode="auto">
          <a:xfrm flipV="1">
            <a:off x="3725863" y="2655888"/>
            <a:ext cx="7937" cy="11112"/>
          </a:xfrm>
          <a:prstGeom prst="line">
            <a:avLst/>
          </a:prstGeom>
          <a:noFill/>
          <a:ln w="3175">
            <a:solidFill>
              <a:srgbClr val="FFFFFF"/>
            </a:solidFill>
            <a:round/>
            <a:headEnd/>
            <a:tailEnd/>
          </a:ln>
        </p:spPr>
        <p:txBody>
          <a:bodyPr/>
          <a:lstStyle/>
          <a:p>
            <a:endParaRPr lang="en-US"/>
          </a:p>
        </p:txBody>
      </p:sp>
      <p:sp>
        <p:nvSpPr>
          <p:cNvPr id="58619" name="Freeform 251"/>
          <p:cNvSpPr>
            <a:spLocks/>
          </p:cNvSpPr>
          <p:nvPr/>
        </p:nvSpPr>
        <p:spPr bwMode="auto">
          <a:xfrm>
            <a:off x="3771900" y="2698750"/>
            <a:ext cx="50800" cy="46038"/>
          </a:xfrm>
          <a:custGeom>
            <a:avLst/>
            <a:gdLst/>
            <a:ahLst/>
            <a:cxnLst>
              <a:cxn ang="0">
                <a:pos x="6" y="0"/>
              </a:cxn>
              <a:cxn ang="0">
                <a:pos x="32" y="23"/>
              </a:cxn>
              <a:cxn ang="0">
                <a:pos x="27" y="29"/>
              </a:cxn>
              <a:cxn ang="0">
                <a:pos x="0" y="7"/>
              </a:cxn>
              <a:cxn ang="0">
                <a:pos x="6" y="0"/>
              </a:cxn>
            </a:cxnLst>
            <a:rect l="0" t="0" r="r" b="b"/>
            <a:pathLst>
              <a:path w="32" h="29">
                <a:moveTo>
                  <a:pt x="6" y="0"/>
                </a:moveTo>
                <a:lnTo>
                  <a:pt x="32" y="23"/>
                </a:lnTo>
                <a:lnTo>
                  <a:pt x="27" y="29"/>
                </a:lnTo>
                <a:lnTo>
                  <a:pt x="0" y="7"/>
                </a:lnTo>
                <a:lnTo>
                  <a:pt x="6" y="0"/>
                </a:lnTo>
                <a:close/>
              </a:path>
            </a:pathLst>
          </a:custGeom>
          <a:solidFill>
            <a:srgbClr val="FFFFFF"/>
          </a:solidFill>
          <a:ln w="9525">
            <a:noFill/>
            <a:round/>
            <a:headEnd/>
            <a:tailEnd/>
          </a:ln>
        </p:spPr>
        <p:txBody>
          <a:bodyPr/>
          <a:lstStyle/>
          <a:p>
            <a:endParaRPr lang="en-US"/>
          </a:p>
        </p:txBody>
      </p:sp>
      <p:sp>
        <p:nvSpPr>
          <p:cNvPr id="58620" name="Line 252"/>
          <p:cNvSpPr>
            <a:spLocks noChangeShapeType="1"/>
          </p:cNvSpPr>
          <p:nvPr/>
        </p:nvSpPr>
        <p:spPr bwMode="auto">
          <a:xfrm>
            <a:off x="3781425" y="2698750"/>
            <a:ext cx="41275" cy="36513"/>
          </a:xfrm>
          <a:prstGeom prst="line">
            <a:avLst/>
          </a:prstGeom>
          <a:noFill/>
          <a:ln w="3175">
            <a:solidFill>
              <a:srgbClr val="FFFFFF"/>
            </a:solidFill>
            <a:round/>
            <a:headEnd/>
            <a:tailEnd/>
          </a:ln>
        </p:spPr>
        <p:txBody>
          <a:bodyPr/>
          <a:lstStyle/>
          <a:p>
            <a:endParaRPr lang="en-US"/>
          </a:p>
        </p:txBody>
      </p:sp>
      <p:sp>
        <p:nvSpPr>
          <p:cNvPr id="58621" name="Line 253"/>
          <p:cNvSpPr>
            <a:spLocks noChangeShapeType="1"/>
          </p:cNvSpPr>
          <p:nvPr/>
        </p:nvSpPr>
        <p:spPr bwMode="auto">
          <a:xfrm flipH="1">
            <a:off x="3814763" y="2735263"/>
            <a:ext cx="7937" cy="9525"/>
          </a:xfrm>
          <a:prstGeom prst="line">
            <a:avLst/>
          </a:prstGeom>
          <a:noFill/>
          <a:ln w="3175">
            <a:solidFill>
              <a:srgbClr val="FFFFFF"/>
            </a:solidFill>
            <a:round/>
            <a:headEnd/>
            <a:tailEnd/>
          </a:ln>
        </p:spPr>
        <p:txBody>
          <a:bodyPr/>
          <a:lstStyle/>
          <a:p>
            <a:endParaRPr lang="en-US"/>
          </a:p>
        </p:txBody>
      </p:sp>
      <p:sp>
        <p:nvSpPr>
          <p:cNvPr id="58622" name="Line 254"/>
          <p:cNvSpPr>
            <a:spLocks noChangeShapeType="1"/>
          </p:cNvSpPr>
          <p:nvPr/>
        </p:nvSpPr>
        <p:spPr bwMode="auto">
          <a:xfrm flipH="1" flipV="1">
            <a:off x="3771900" y="2709863"/>
            <a:ext cx="42863" cy="34925"/>
          </a:xfrm>
          <a:prstGeom prst="line">
            <a:avLst/>
          </a:prstGeom>
          <a:noFill/>
          <a:ln w="3175">
            <a:solidFill>
              <a:srgbClr val="FFFFFF"/>
            </a:solidFill>
            <a:round/>
            <a:headEnd/>
            <a:tailEnd/>
          </a:ln>
        </p:spPr>
        <p:txBody>
          <a:bodyPr/>
          <a:lstStyle/>
          <a:p>
            <a:endParaRPr lang="en-US"/>
          </a:p>
        </p:txBody>
      </p:sp>
      <p:sp>
        <p:nvSpPr>
          <p:cNvPr id="58623" name="Line 255"/>
          <p:cNvSpPr>
            <a:spLocks noChangeShapeType="1"/>
          </p:cNvSpPr>
          <p:nvPr/>
        </p:nvSpPr>
        <p:spPr bwMode="auto">
          <a:xfrm flipV="1">
            <a:off x="3771900" y="2698750"/>
            <a:ext cx="9525" cy="11113"/>
          </a:xfrm>
          <a:prstGeom prst="line">
            <a:avLst/>
          </a:prstGeom>
          <a:noFill/>
          <a:ln w="3175">
            <a:solidFill>
              <a:srgbClr val="FFFFFF"/>
            </a:solidFill>
            <a:round/>
            <a:headEnd/>
            <a:tailEnd/>
          </a:ln>
        </p:spPr>
        <p:txBody>
          <a:bodyPr/>
          <a:lstStyle/>
          <a:p>
            <a:endParaRPr lang="en-US"/>
          </a:p>
        </p:txBody>
      </p:sp>
      <p:sp>
        <p:nvSpPr>
          <p:cNvPr id="58624" name="Freeform 256"/>
          <p:cNvSpPr>
            <a:spLocks/>
          </p:cNvSpPr>
          <p:nvPr/>
        </p:nvSpPr>
        <p:spPr bwMode="auto">
          <a:xfrm>
            <a:off x="3814763" y="2735263"/>
            <a:ext cx="11112" cy="12700"/>
          </a:xfrm>
          <a:custGeom>
            <a:avLst/>
            <a:gdLst/>
            <a:ahLst/>
            <a:cxnLst>
              <a:cxn ang="0">
                <a:pos x="5" y="0"/>
              </a:cxn>
              <a:cxn ang="0">
                <a:pos x="7" y="1"/>
              </a:cxn>
              <a:cxn ang="0">
                <a:pos x="2" y="8"/>
              </a:cxn>
              <a:cxn ang="0">
                <a:pos x="0" y="6"/>
              </a:cxn>
              <a:cxn ang="0">
                <a:pos x="5" y="0"/>
              </a:cxn>
            </a:cxnLst>
            <a:rect l="0" t="0" r="r" b="b"/>
            <a:pathLst>
              <a:path w="7" h="8">
                <a:moveTo>
                  <a:pt x="5" y="0"/>
                </a:moveTo>
                <a:lnTo>
                  <a:pt x="7" y="1"/>
                </a:lnTo>
                <a:lnTo>
                  <a:pt x="2" y="8"/>
                </a:lnTo>
                <a:lnTo>
                  <a:pt x="0" y="6"/>
                </a:lnTo>
                <a:lnTo>
                  <a:pt x="5" y="0"/>
                </a:lnTo>
                <a:close/>
              </a:path>
            </a:pathLst>
          </a:custGeom>
          <a:solidFill>
            <a:srgbClr val="FFFFFF"/>
          </a:solidFill>
          <a:ln w="9525">
            <a:noFill/>
            <a:round/>
            <a:headEnd/>
            <a:tailEnd/>
          </a:ln>
        </p:spPr>
        <p:txBody>
          <a:bodyPr/>
          <a:lstStyle/>
          <a:p>
            <a:endParaRPr lang="en-US"/>
          </a:p>
        </p:txBody>
      </p:sp>
      <p:sp>
        <p:nvSpPr>
          <p:cNvPr id="58625" name="Line 257"/>
          <p:cNvSpPr>
            <a:spLocks noChangeShapeType="1"/>
          </p:cNvSpPr>
          <p:nvPr/>
        </p:nvSpPr>
        <p:spPr bwMode="auto">
          <a:xfrm>
            <a:off x="3822700" y="2735263"/>
            <a:ext cx="3175" cy="1587"/>
          </a:xfrm>
          <a:prstGeom prst="line">
            <a:avLst/>
          </a:prstGeom>
          <a:noFill/>
          <a:ln w="3175">
            <a:solidFill>
              <a:srgbClr val="FFFFFF"/>
            </a:solidFill>
            <a:round/>
            <a:headEnd/>
            <a:tailEnd/>
          </a:ln>
        </p:spPr>
        <p:txBody>
          <a:bodyPr/>
          <a:lstStyle/>
          <a:p>
            <a:endParaRPr lang="en-US"/>
          </a:p>
        </p:txBody>
      </p:sp>
      <p:sp>
        <p:nvSpPr>
          <p:cNvPr id="58626" name="Line 258"/>
          <p:cNvSpPr>
            <a:spLocks noChangeShapeType="1"/>
          </p:cNvSpPr>
          <p:nvPr/>
        </p:nvSpPr>
        <p:spPr bwMode="auto">
          <a:xfrm flipH="1">
            <a:off x="3817938" y="2736850"/>
            <a:ext cx="7937" cy="11113"/>
          </a:xfrm>
          <a:prstGeom prst="line">
            <a:avLst/>
          </a:prstGeom>
          <a:noFill/>
          <a:ln w="3175">
            <a:solidFill>
              <a:srgbClr val="FFFFFF"/>
            </a:solidFill>
            <a:round/>
            <a:headEnd/>
            <a:tailEnd/>
          </a:ln>
        </p:spPr>
        <p:txBody>
          <a:bodyPr/>
          <a:lstStyle/>
          <a:p>
            <a:endParaRPr lang="en-US"/>
          </a:p>
        </p:txBody>
      </p:sp>
      <p:sp>
        <p:nvSpPr>
          <p:cNvPr id="58627" name="Line 259"/>
          <p:cNvSpPr>
            <a:spLocks noChangeShapeType="1"/>
          </p:cNvSpPr>
          <p:nvPr/>
        </p:nvSpPr>
        <p:spPr bwMode="auto">
          <a:xfrm flipH="1" flipV="1">
            <a:off x="3814763" y="2744788"/>
            <a:ext cx="3175" cy="3175"/>
          </a:xfrm>
          <a:prstGeom prst="line">
            <a:avLst/>
          </a:prstGeom>
          <a:noFill/>
          <a:ln w="3175">
            <a:solidFill>
              <a:srgbClr val="FFFFFF"/>
            </a:solidFill>
            <a:round/>
            <a:headEnd/>
            <a:tailEnd/>
          </a:ln>
        </p:spPr>
        <p:txBody>
          <a:bodyPr/>
          <a:lstStyle/>
          <a:p>
            <a:endParaRPr lang="en-US"/>
          </a:p>
        </p:txBody>
      </p:sp>
      <p:sp>
        <p:nvSpPr>
          <p:cNvPr id="58628" name="Line 260"/>
          <p:cNvSpPr>
            <a:spLocks noChangeShapeType="1"/>
          </p:cNvSpPr>
          <p:nvPr/>
        </p:nvSpPr>
        <p:spPr bwMode="auto">
          <a:xfrm flipV="1">
            <a:off x="3814763" y="2735263"/>
            <a:ext cx="7937" cy="9525"/>
          </a:xfrm>
          <a:prstGeom prst="line">
            <a:avLst/>
          </a:prstGeom>
          <a:noFill/>
          <a:ln w="3175">
            <a:solidFill>
              <a:srgbClr val="FFFFFF"/>
            </a:solidFill>
            <a:round/>
            <a:headEnd/>
            <a:tailEnd/>
          </a:ln>
        </p:spPr>
        <p:txBody>
          <a:bodyPr/>
          <a:lstStyle/>
          <a:p>
            <a:endParaRPr lang="en-US"/>
          </a:p>
        </p:txBody>
      </p:sp>
      <p:sp>
        <p:nvSpPr>
          <p:cNvPr id="58629" name="Freeform 261"/>
          <p:cNvSpPr>
            <a:spLocks/>
          </p:cNvSpPr>
          <p:nvPr/>
        </p:nvSpPr>
        <p:spPr bwMode="auto">
          <a:xfrm>
            <a:off x="3859213" y="2771775"/>
            <a:ext cx="52387" cy="49213"/>
          </a:xfrm>
          <a:custGeom>
            <a:avLst/>
            <a:gdLst/>
            <a:ahLst/>
            <a:cxnLst>
              <a:cxn ang="0">
                <a:pos x="5" y="0"/>
              </a:cxn>
              <a:cxn ang="0">
                <a:pos x="33" y="24"/>
              </a:cxn>
              <a:cxn ang="0">
                <a:pos x="28" y="31"/>
              </a:cxn>
              <a:cxn ang="0">
                <a:pos x="0" y="7"/>
              </a:cxn>
              <a:cxn ang="0">
                <a:pos x="5" y="0"/>
              </a:cxn>
            </a:cxnLst>
            <a:rect l="0" t="0" r="r" b="b"/>
            <a:pathLst>
              <a:path w="33" h="31">
                <a:moveTo>
                  <a:pt x="5" y="0"/>
                </a:moveTo>
                <a:lnTo>
                  <a:pt x="33" y="24"/>
                </a:lnTo>
                <a:lnTo>
                  <a:pt x="28" y="31"/>
                </a:lnTo>
                <a:lnTo>
                  <a:pt x="0" y="7"/>
                </a:lnTo>
                <a:lnTo>
                  <a:pt x="5" y="0"/>
                </a:lnTo>
                <a:close/>
              </a:path>
            </a:pathLst>
          </a:custGeom>
          <a:solidFill>
            <a:srgbClr val="FFFFFF"/>
          </a:solidFill>
          <a:ln w="9525">
            <a:noFill/>
            <a:round/>
            <a:headEnd/>
            <a:tailEnd/>
          </a:ln>
        </p:spPr>
        <p:txBody>
          <a:bodyPr/>
          <a:lstStyle/>
          <a:p>
            <a:endParaRPr lang="en-US"/>
          </a:p>
        </p:txBody>
      </p:sp>
      <p:sp>
        <p:nvSpPr>
          <p:cNvPr id="58630" name="Line 262"/>
          <p:cNvSpPr>
            <a:spLocks noChangeShapeType="1"/>
          </p:cNvSpPr>
          <p:nvPr/>
        </p:nvSpPr>
        <p:spPr bwMode="auto">
          <a:xfrm>
            <a:off x="3867150" y="2771775"/>
            <a:ext cx="44450" cy="38100"/>
          </a:xfrm>
          <a:prstGeom prst="line">
            <a:avLst/>
          </a:prstGeom>
          <a:noFill/>
          <a:ln w="3175">
            <a:solidFill>
              <a:srgbClr val="FFFFFF"/>
            </a:solidFill>
            <a:round/>
            <a:headEnd/>
            <a:tailEnd/>
          </a:ln>
        </p:spPr>
        <p:txBody>
          <a:bodyPr/>
          <a:lstStyle/>
          <a:p>
            <a:endParaRPr lang="en-US"/>
          </a:p>
        </p:txBody>
      </p:sp>
      <p:sp>
        <p:nvSpPr>
          <p:cNvPr id="58631" name="Line 263"/>
          <p:cNvSpPr>
            <a:spLocks noChangeShapeType="1"/>
          </p:cNvSpPr>
          <p:nvPr/>
        </p:nvSpPr>
        <p:spPr bwMode="auto">
          <a:xfrm flipH="1">
            <a:off x="3903663" y="2809875"/>
            <a:ext cx="7937" cy="11113"/>
          </a:xfrm>
          <a:prstGeom prst="line">
            <a:avLst/>
          </a:prstGeom>
          <a:noFill/>
          <a:ln w="3175">
            <a:solidFill>
              <a:srgbClr val="FFFFFF"/>
            </a:solidFill>
            <a:round/>
            <a:headEnd/>
            <a:tailEnd/>
          </a:ln>
        </p:spPr>
        <p:txBody>
          <a:bodyPr/>
          <a:lstStyle/>
          <a:p>
            <a:endParaRPr lang="en-US"/>
          </a:p>
        </p:txBody>
      </p:sp>
      <p:sp>
        <p:nvSpPr>
          <p:cNvPr id="58632" name="Line 264"/>
          <p:cNvSpPr>
            <a:spLocks noChangeShapeType="1"/>
          </p:cNvSpPr>
          <p:nvPr/>
        </p:nvSpPr>
        <p:spPr bwMode="auto">
          <a:xfrm flipH="1" flipV="1">
            <a:off x="3859213" y="2782888"/>
            <a:ext cx="44450" cy="38100"/>
          </a:xfrm>
          <a:prstGeom prst="line">
            <a:avLst/>
          </a:prstGeom>
          <a:noFill/>
          <a:ln w="3175">
            <a:solidFill>
              <a:srgbClr val="FFFFFF"/>
            </a:solidFill>
            <a:round/>
            <a:headEnd/>
            <a:tailEnd/>
          </a:ln>
        </p:spPr>
        <p:txBody>
          <a:bodyPr/>
          <a:lstStyle/>
          <a:p>
            <a:endParaRPr lang="en-US"/>
          </a:p>
        </p:txBody>
      </p:sp>
      <p:sp>
        <p:nvSpPr>
          <p:cNvPr id="58633" name="Line 265"/>
          <p:cNvSpPr>
            <a:spLocks noChangeShapeType="1"/>
          </p:cNvSpPr>
          <p:nvPr/>
        </p:nvSpPr>
        <p:spPr bwMode="auto">
          <a:xfrm flipV="1">
            <a:off x="3859213" y="2771775"/>
            <a:ext cx="7937" cy="11113"/>
          </a:xfrm>
          <a:prstGeom prst="line">
            <a:avLst/>
          </a:prstGeom>
          <a:noFill/>
          <a:ln w="3175">
            <a:solidFill>
              <a:srgbClr val="FFFFFF"/>
            </a:solidFill>
            <a:round/>
            <a:headEnd/>
            <a:tailEnd/>
          </a:ln>
        </p:spPr>
        <p:txBody>
          <a:bodyPr/>
          <a:lstStyle/>
          <a:p>
            <a:endParaRPr lang="en-US"/>
          </a:p>
        </p:txBody>
      </p:sp>
      <p:sp>
        <p:nvSpPr>
          <p:cNvPr id="58634" name="Freeform 266"/>
          <p:cNvSpPr>
            <a:spLocks noEditPoints="1"/>
          </p:cNvSpPr>
          <p:nvPr/>
        </p:nvSpPr>
        <p:spPr bwMode="auto">
          <a:xfrm>
            <a:off x="3903663" y="2809875"/>
            <a:ext cx="7937" cy="11113"/>
          </a:xfrm>
          <a:custGeom>
            <a:avLst/>
            <a:gdLst/>
            <a:ahLst/>
            <a:cxnLst>
              <a:cxn ang="0">
                <a:pos x="5" y="0"/>
              </a:cxn>
              <a:cxn ang="0">
                <a:pos x="5" y="0"/>
              </a:cxn>
              <a:cxn ang="0">
                <a:pos x="0" y="7"/>
              </a:cxn>
              <a:cxn ang="0">
                <a:pos x="0" y="7"/>
              </a:cxn>
            </a:cxnLst>
            <a:rect l="0" t="0" r="r" b="b"/>
            <a:pathLst>
              <a:path w="5" h="7">
                <a:moveTo>
                  <a:pt x="5" y="0"/>
                </a:moveTo>
                <a:lnTo>
                  <a:pt x="5" y="0"/>
                </a:lnTo>
                <a:close/>
                <a:moveTo>
                  <a:pt x="0" y="7"/>
                </a:moveTo>
                <a:lnTo>
                  <a:pt x="0" y="7"/>
                </a:lnTo>
                <a:close/>
              </a:path>
            </a:pathLst>
          </a:custGeom>
          <a:solidFill>
            <a:srgbClr val="FFFFFF"/>
          </a:solidFill>
          <a:ln w="9525">
            <a:noFill/>
            <a:round/>
            <a:headEnd/>
            <a:tailEnd/>
          </a:ln>
        </p:spPr>
        <p:txBody>
          <a:bodyPr/>
          <a:lstStyle/>
          <a:p>
            <a:endParaRPr lang="en-US"/>
          </a:p>
        </p:txBody>
      </p:sp>
      <p:sp>
        <p:nvSpPr>
          <p:cNvPr id="58635" name="Line 267"/>
          <p:cNvSpPr>
            <a:spLocks noChangeShapeType="1"/>
          </p:cNvSpPr>
          <p:nvPr/>
        </p:nvSpPr>
        <p:spPr bwMode="auto">
          <a:xfrm>
            <a:off x="3911600" y="2809875"/>
            <a:ext cx="1588" cy="1588"/>
          </a:xfrm>
          <a:prstGeom prst="line">
            <a:avLst/>
          </a:prstGeom>
          <a:noFill/>
          <a:ln w="3175">
            <a:solidFill>
              <a:srgbClr val="FFFFFF"/>
            </a:solidFill>
            <a:round/>
            <a:headEnd/>
            <a:tailEnd/>
          </a:ln>
        </p:spPr>
        <p:txBody>
          <a:bodyPr/>
          <a:lstStyle/>
          <a:p>
            <a:endParaRPr lang="en-US"/>
          </a:p>
        </p:txBody>
      </p:sp>
      <p:sp>
        <p:nvSpPr>
          <p:cNvPr id="58636" name="Line 268"/>
          <p:cNvSpPr>
            <a:spLocks noChangeShapeType="1"/>
          </p:cNvSpPr>
          <p:nvPr/>
        </p:nvSpPr>
        <p:spPr bwMode="auto">
          <a:xfrm>
            <a:off x="3903663" y="2820988"/>
            <a:ext cx="1587" cy="1587"/>
          </a:xfrm>
          <a:prstGeom prst="line">
            <a:avLst/>
          </a:prstGeom>
          <a:noFill/>
          <a:ln w="3175">
            <a:solidFill>
              <a:srgbClr val="FFFFFF"/>
            </a:solidFill>
            <a:round/>
            <a:headEnd/>
            <a:tailEnd/>
          </a:ln>
        </p:spPr>
        <p:txBody>
          <a:bodyPr/>
          <a:lstStyle/>
          <a:p>
            <a:endParaRPr lang="en-US"/>
          </a:p>
        </p:txBody>
      </p:sp>
      <p:sp>
        <p:nvSpPr>
          <p:cNvPr id="58637" name="Line 269"/>
          <p:cNvSpPr>
            <a:spLocks noChangeShapeType="1"/>
          </p:cNvSpPr>
          <p:nvPr/>
        </p:nvSpPr>
        <p:spPr bwMode="auto">
          <a:xfrm>
            <a:off x="3903663" y="2820988"/>
            <a:ext cx="1587" cy="1587"/>
          </a:xfrm>
          <a:prstGeom prst="line">
            <a:avLst/>
          </a:prstGeom>
          <a:noFill/>
          <a:ln w="3175">
            <a:solidFill>
              <a:srgbClr val="FFFFFF"/>
            </a:solidFill>
            <a:round/>
            <a:headEnd/>
            <a:tailEnd/>
          </a:ln>
        </p:spPr>
        <p:txBody>
          <a:bodyPr/>
          <a:lstStyle/>
          <a:p>
            <a:endParaRPr lang="en-US"/>
          </a:p>
        </p:txBody>
      </p:sp>
      <p:sp>
        <p:nvSpPr>
          <p:cNvPr id="58638" name="Freeform 270"/>
          <p:cNvSpPr>
            <a:spLocks/>
          </p:cNvSpPr>
          <p:nvPr/>
        </p:nvSpPr>
        <p:spPr bwMode="auto">
          <a:xfrm>
            <a:off x="3948113" y="2846388"/>
            <a:ext cx="53975" cy="49212"/>
          </a:xfrm>
          <a:custGeom>
            <a:avLst/>
            <a:gdLst/>
            <a:ahLst/>
            <a:cxnLst>
              <a:cxn ang="0">
                <a:pos x="5" y="0"/>
              </a:cxn>
              <a:cxn ang="0">
                <a:pos x="34" y="24"/>
              </a:cxn>
              <a:cxn ang="0">
                <a:pos x="28" y="31"/>
              </a:cxn>
              <a:cxn ang="0">
                <a:pos x="0" y="7"/>
              </a:cxn>
              <a:cxn ang="0">
                <a:pos x="5" y="0"/>
              </a:cxn>
            </a:cxnLst>
            <a:rect l="0" t="0" r="r" b="b"/>
            <a:pathLst>
              <a:path w="34" h="31">
                <a:moveTo>
                  <a:pt x="5" y="0"/>
                </a:moveTo>
                <a:lnTo>
                  <a:pt x="34" y="24"/>
                </a:lnTo>
                <a:lnTo>
                  <a:pt x="28" y="31"/>
                </a:lnTo>
                <a:lnTo>
                  <a:pt x="0" y="7"/>
                </a:lnTo>
                <a:lnTo>
                  <a:pt x="5" y="0"/>
                </a:lnTo>
                <a:close/>
              </a:path>
            </a:pathLst>
          </a:custGeom>
          <a:solidFill>
            <a:srgbClr val="FFFFFF"/>
          </a:solidFill>
          <a:ln w="9525">
            <a:noFill/>
            <a:round/>
            <a:headEnd/>
            <a:tailEnd/>
          </a:ln>
        </p:spPr>
        <p:txBody>
          <a:bodyPr/>
          <a:lstStyle/>
          <a:p>
            <a:endParaRPr lang="en-US"/>
          </a:p>
        </p:txBody>
      </p:sp>
      <p:sp>
        <p:nvSpPr>
          <p:cNvPr id="58639" name="Line 271"/>
          <p:cNvSpPr>
            <a:spLocks noChangeShapeType="1"/>
          </p:cNvSpPr>
          <p:nvPr/>
        </p:nvSpPr>
        <p:spPr bwMode="auto">
          <a:xfrm>
            <a:off x="3956050" y="2846388"/>
            <a:ext cx="46038" cy="38100"/>
          </a:xfrm>
          <a:prstGeom prst="line">
            <a:avLst/>
          </a:prstGeom>
          <a:noFill/>
          <a:ln w="3175">
            <a:solidFill>
              <a:srgbClr val="FFFFFF"/>
            </a:solidFill>
            <a:round/>
            <a:headEnd/>
            <a:tailEnd/>
          </a:ln>
        </p:spPr>
        <p:txBody>
          <a:bodyPr/>
          <a:lstStyle/>
          <a:p>
            <a:endParaRPr lang="en-US"/>
          </a:p>
        </p:txBody>
      </p:sp>
      <p:sp>
        <p:nvSpPr>
          <p:cNvPr id="58640" name="Line 272"/>
          <p:cNvSpPr>
            <a:spLocks noChangeShapeType="1"/>
          </p:cNvSpPr>
          <p:nvPr/>
        </p:nvSpPr>
        <p:spPr bwMode="auto">
          <a:xfrm flipH="1">
            <a:off x="3992563" y="2884488"/>
            <a:ext cx="9525" cy="11112"/>
          </a:xfrm>
          <a:prstGeom prst="line">
            <a:avLst/>
          </a:prstGeom>
          <a:noFill/>
          <a:ln w="3175">
            <a:solidFill>
              <a:srgbClr val="FFFFFF"/>
            </a:solidFill>
            <a:round/>
            <a:headEnd/>
            <a:tailEnd/>
          </a:ln>
        </p:spPr>
        <p:txBody>
          <a:bodyPr/>
          <a:lstStyle/>
          <a:p>
            <a:endParaRPr lang="en-US"/>
          </a:p>
        </p:txBody>
      </p:sp>
      <p:sp>
        <p:nvSpPr>
          <p:cNvPr id="58641" name="Line 273"/>
          <p:cNvSpPr>
            <a:spLocks noChangeShapeType="1"/>
          </p:cNvSpPr>
          <p:nvPr/>
        </p:nvSpPr>
        <p:spPr bwMode="auto">
          <a:xfrm flipH="1" flipV="1">
            <a:off x="3948113" y="2857500"/>
            <a:ext cx="44450" cy="38100"/>
          </a:xfrm>
          <a:prstGeom prst="line">
            <a:avLst/>
          </a:prstGeom>
          <a:noFill/>
          <a:ln w="3175">
            <a:solidFill>
              <a:srgbClr val="FFFFFF"/>
            </a:solidFill>
            <a:round/>
            <a:headEnd/>
            <a:tailEnd/>
          </a:ln>
        </p:spPr>
        <p:txBody>
          <a:bodyPr/>
          <a:lstStyle/>
          <a:p>
            <a:endParaRPr lang="en-US"/>
          </a:p>
        </p:txBody>
      </p:sp>
      <p:sp>
        <p:nvSpPr>
          <p:cNvPr id="58642" name="Line 274"/>
          <p:cNvSpPr>
            <a:spLocks noChangeShapeType="1"/>
          </p:cNvSpPr>
          <p:nvPr/>
        </p:nvSpPr>
        <p:spPr bwMode="auto">
          <a:xfrm flipV="1">
            <a:off x="3948113" y="2846388"/>
            <a:ext cx="7937" cy="11112"/>
          </a:xfrm>
          <a:prstGeom prst="line">
            <a:avLst/>
          </a:prstGeom>
          <a:noFill/>
          <a:ln w="3175">
            <a:solidFill>
              <a:srgbClr val="FFFFFF"/>
            </a:solidFill>
            <a:round/>
            <a:headEnd/>
            <a:tailEnd/>
          </a:ln>
        </p:spPr>
        <p:txBody>
          <a:bodyPr/>
          <a:lstStyle/>
          <a:p>
            <a:endParaRPr lang="en-US"/>
          </a:p>
        </p:txBody>
      </p:sp>
      <p:sp>
        <p:nvSpPr>
          <p:cNvPr id="58643" name="Freeform 275"/>
          <p:cNvSpPr>
            <a:spLocks noEditPoints="1"/>
          </p:cNvSpPr>
          <p:nvPr/>
        </p:nvSpPr>
        <p:spPr bwMode="auto">
          <a:xfrm>
            <a:off x="3992563" y="2884488"/>
            <a:ext cx="9525" cy="11112"/>
          </a:xfrm>
          <a:custGeom>
            <a:avLst/>
            <a:gdLst/>
            <a:ahLst/>
            <a:cxnLst>
              <a:cxn ang="0">
                <a:pos x="6" y="0"/>
              </a:cxn>
              <a:cxn ang="0">
                <a:pos x="6" y="0"/>
              </a:cxn>
              <a:cxn ang="0">
                <a:pos x="0" y="7"/>
              </a:cxn>
              <a:cxn ang="0">
                <a:pos x="0" y="7"/>
              </a:cxn>
            </a:cxnLst>
            <a:rect l="0" t="0" r="r" b="b"/>
            <a:pathLst>
              <a:path w="6" h="7">
                <a:moveTo>
                  <a:pt x="6" y="0"/>
                </a:moveTo>
                <a:lnTo>
                  <a:pt x="6" y="0"/>
                </a:lnTo>
                <a:close/>
                <a:moveTo>
                  <a:pt x="0" y="7"/>
                </a:moveTo>
                <a:lnTo>
                  <a:pt x="0" y="7"/>
                </a:lnTo>
                <a:close/>
              </a:path>
            </a:pathLst>
          </a:custGeom>
          <a:solidFill>
            <a:srgbClr val="FFFFFF"/>
          </a:solidFill>
          <a:ln w="9525">
            <a:noFill/>
            <a:round/>
            <a:headEnd/>
            <a:tailEnd/>
          </a:ln>
        </p:spPr>
        <p:txBody>
          <a:bodyPr/>
          <a:lstStyle/>
          <a:p>
            <a:endParaRPr lang="en-US"/>
          </a:p>
        </p:txBody>
      </p:sp>
      <p:sp>
        <p:nvSpPr>
          <p:cNvPr id="58644" name="Line 276"/>
          <p:cNvSpPr>
            <a:spLocks noChangeShapeType="1"/>
          </p:cNvSpPr>
          <p:nvPr/>
        </p:nvSpPr>
        <p:spPr bwMode="auto">
          <a:xfrm>
            <a:off x="4002088" y="2884488"/>
            <a:ext cx="1587" cy="1587"/>
          </a:xfrm>
          <a:prstGeom prst="line">
            <a:avLst/>
          </a:prstGeom>
          <a:noFill/>
          <a:ln w="3175">
            <a:solidFill>
              <a:srgbClr val="FFFFFF"/>
            </a:solidFill>
            <a:round/>
            <a:headEnd/>
            <a:tailEnd/>
          </a:ln>
        </p:spPr>
        <p:txBody>
          <a:bodyPr/>
          <a:lstStyle/>
          <a:p>
            <a:endParaRPr lang="en-US"/>
          </a:p>
        </p:txBody>
      </p:sp>
      <p:sp>
        <p:nvSpPr>
          <p:cNvPr id="58645" name="Line 277"/>
          <p:cNvSpPr>
            <a:spLocks noChangeShapeType="1"/>
          </p:cNvSpPr>
          <p:nvPr/>
        </p:nvSpPr>
        <p:spPr bwMode="auto">
          <a:xfrm>
            <a:off x="3992563" y="2895600"/>
            <a:ext cx="1587" cy="1588"/>
          </a:xfrm>
          <a:prstGeom prst="line">
            <a:avLst/>
          </a:prstGeom>
          <a:noFill/>
          <a:ln w="3175">
            <a:solidFill>
              <a:srgbClr val="FFFFFF"/>
            </a:solidFill>
            <a:round/>
            <a:headEnd/>
            <a:tailEnd/>
          </a:ln>
        </p:spPr>
        <p:txBody>
          <a:bodyPr/>
          <a:lstStyle/>
          <a:p>
            <a:endParaRPr lang="en-US"/>
          </a:p>
        </p:txBody>
      </p:sp>
      <p:sp>
        <p:nvSpPr>
          <p:cNvPr id="58646" name="Line 278"/>
          <p:cNvSpPr>
            <a:spLocks noChangeShapeType="1"/>
          </p:cNvSpPr>
          <p:nvPr/>
        </p:nvSpPr>
        <p:spPr bwMode="auto">
          <a:xfrm>
            <a:off x="3992563" y="2895600"/>
            <a:ext cx="1587" cy="1588"/>
          </a:xfrm>
          <a:prstGeom prst="line">
            <a:avLst/>
          </a:prstGeom>
          <a:noFill/>
          <a:ln w="3175">
            <a:solidFill>
              <a:srgbClr val="FFFFFF"/>
            </a:solidFill>
            <a:round/>
            <a:headEnd/>
            <a:tailEnd/>
          </a:ln>
        </p:spPr>
        <p:txBody>
          <a:bodyPr/>
          <a:lstStyle/>
          <a:p>
            <a:endParaRPr lang="en-US"/>
          </a:p>
        </p:txBody>
      </p:sp>
      <p:sp>
        <p:nvSpPr>
          <p:cNvPr id="58647" name="Freeform 279"/>
          <p:cNvSpPr>
            <a:spLocks/>
          </p:cNvSpPr>
          <p:nvPr/>
        </p:nvSpPr>
        <p:spPr bwMode="auto">
          <a:xfrm>
            <a:off x="4037013" y="2919413"/>
            <a:ext cx="53975" cy="46037"/>
          </a:xfrm>
          <a:custGeom>
            <a:avLst/>
            <a:gdLst/>
            <a:ahLst/>
            <a:cxnLst>
              <a:cxn ang="0">
                <a:pos x="6" y="0"/>
              </a:cxn>
              <a:cxn ang="0">
                <a:pos x="34" y="22"/>
              </a:cxn>
              <a:cxn ang="0">
                <a:pos x="29" y="29"/>
              </a:cxn>
              <a:cxn ang="0">
                <a:pos x="0" y="7"/>
              </a:cxn>
              <a:cxn ang="0">
                <a:pos x="6" y="0"/>
              </a:cxn>
            </a:cxnLst>
            <a:rect l="0" t="0" r="r" b="b"/>
            <a:pathLst>
              <a:path w="34" h="29">
                <a:moveTo>
                  <a:pt x="6" y="0"/>
                </a:moveTo>
                <a:lnTo>
                  <a:pt x="34" y="22"/>
                </a:lnTo>
                <a:lnTo>
                  <a:pt x="29" y="29"/>
                </a:lnTo>
                <a:lnTo>
                  <a:pt x="0" y="7"/>
                </a:lnTo>
                <a:lnTo>
                  <a:pt x="6" y="0"/>
                </a:lnTo>
                <a:close/>
              </a:path>
            </a:pathLst>
          </a:custGeom>
          <a:solidFill>
            <a:srgbClr val="FFFFFF"/>
          </a:solidFill>
          <a:ln w="9525">
            <a:noFill/>
            <a:round/>
            <a:headEnd/>
            <a:tailEnd/>
          </a:ln>
        </p:spPr>
        <p:txBody>
          <a:bodyPr/>
          <a:lstStyle/>
          <a:p>
            <a:endParaRPr lang="en-US"/>
          </a:p>
        </p:txBody>
      </p:sp>
      <p:sp>
        <p:nvSpPr>
          <p:cNvPr id="58648" name="Line 280"/>
          <p:cNvSpPr>
            <a:spLocks noChangeShapeType="1"/>
          </p:cNvSpPr>
          <p:nvPr/>
        </p:nvSpPr>
        <p:spPr bwMode="auto">
          <a:xfrm>
            <a:off x="4046538" y="2919413"/>
            <a:ext cx="44450" cy="34925"/>
          </a:xfrm>
          <a:prstGeom prst="line">
            <a:avLst/>
          </a:prstGeom>
          <a:noFill/>
          <a:ln w="3175">
            <a:solidFill>
              <a:srgbClr val="FFFFFF"/>
            </a:solidFill>
            <a:round/>
            <a:headEnd/>
            <a:tailEnd/>
          </a:ln>
        </p:spPr>
        <p:txBody>
          <a:bodyPr/>
          <a:lstStyle/>
          <a:p>
            <a:endParaRPr lang="en-US"/>
          </a:p>
        </p:txBody>
      </p:sp>
      <p:sp>
        <p:nvSpPr>
          <p:cNvPr id="58649" name="Line 281"/>
          <p:cNvSpPr>
            <a:spLocks noChangeShapeType="1"/>
          </p:cNvSpPr>
          <p:nvPr/>
        </p:nvSpPr>
        <p:spPr bwMode="auto">
          <a:xfrm flipH="1">
            <a:off x="4083050" y="2954338"/>
            <a:ext cx="7938" cy="11112"/>
          </a:xfrm>
          <a:prstGeom prst="line">
            <a:avLst/>
          </a:prstGeom>
          <a:noFill/>
          <a:ln w="3175">
            <a:solidFill>
              <a:srgbClr val="FFFFFF"/>
            </a:solidFill>
            <a:round/>
            <a:headEnd/>
            <a:tailEnd/>
          </a:ln>
        </p:spPr>
        <p:txBody>
          <a:bodyPr/>
          <a:lstStyle/>
          <a:p>
            <a:endParaRPr lang="en-US"/>
          </a:p>
        </p:txBody>
      </p:sp>
      <p:sp>
        <p:nvSpPr>
          <p:cNvPr id="58650" name="Line 282"/>
          <p:cNvSpPr>
            <a:spLocks noChangeShapeType="1"/>
          </p:cNvSpPr>
          <p:nvPr/>
        </p:nvSpPr>
        <p:spPr bwMode="auto">
          <a:xfrm flipH="1" flipV="1">
            <a:off x="4037013" y="2930525"/>
            <a:ext cx="46037" cy="34925"/>
          </a:xfrm>
          <a:prstGeom prst="line">
            <a:avLst/>
          </a:prstGeom>
          <a:noFill/>
          <a:ln w="3175">
            <a:solidFill>
              <a:srgbClr val="FFFFFF"/>
            </a:solidFill>
            <a:round/>
            <a:headEnd/>
            <a:tailEnd/>
          </a:ln>
        </p:spPr>
        <p:txBody>
          <a:bodyPr/>
          <a:lstStyle/>
          <a:p>
            <a:endParaRPr lang="en-US"/>
          </a:p>
        </p:txBody>
      </p:sp>
      <p:sp>
        <p:nvSpPr>
          <p:cNvPr id="58651" name="Line 283"/>
          <p:cNvSpPr>
            <a:spLocks noChangeShapeType="1"/>
          </p:cNvSpPr>
          <p:nvPr/>
        </p:nvSpPr>
        <p:spPr bwMode="auto">
          <a:xfrm flipV="1">
            <a:off x="4037013" y="2919413"/>
            <a:ext cx="9525" cy="11112"/>
          </a:xfrm>
          <a:prstGeom prst="line">
            <a:avLst/>
          </a:prstGeom>
          <a:noFill/>
          <a:ln w="3175">
            <a:solidFill>
              <a:srgbClr val="FFFFFF"/>
            </a:solidFill>
            <a:round/>
            <a:headEnd/>
            <a:tailEnd/>
          </a:ln>
        </p:spPr>
        <p:txBody>
          <a:bodyPr/>
          <a:lstStyle/>
          <a:p>
            <a:endParaRPr lang="en-US"/>
          </a:p>
        </p:txBody>
      </p:sp>
      <p:sp>
        <p:nvSpPr>
          <p:cNvPr id="58652" name="Freeform 284"/>
          <p:cNvSpPr>
            <a:spLocks noEditPoints="1"/>
          </p:cNvSpPr>
          <p:nvPr/>
        </p:nvSpPr>
        <p:spPr bwMode="auto">
          <a:xfrm>
            <a:off x="4083050" y="2954338"/>
            <a:ext cx="7938" cy="11112"/>
          </a:xfrm>
          <a:custGeom>
            <a:avLst/>
            <a:gdLst/>
            <a:ahLst/>
            <a:cxnLst>
              <a:cxn ang="0">
                <a:pos x="5" y="0"/>
              </a:cxn>
              <a:cxn ang="0">
                <a:pos x="5" y="0"/>
              </a:cxn>
              <a:cxn ang="0">
                <a:pos x="0" y="7"/>
              </a:cxn>
              <a:cxn ang="0">
                <a:pos x="0" y="7"/>
              </a:cxn>
            </a:cxnLst>
            <a:rect l="0" t="0" r="r" b="b"/>
            <a:pathLst>
              <a:path w="5" h="7">
                <a:moveTo>
                  <a:pt x="5" y="0"/>
                </a:moveTo>
                <a:lnTo>
                  <a:pt x="5" y="0"/>
                </a:lnTo>
                <a:close/>
                <a:moveTo>
                  <a:pt x="0" y="7"/>
                </a:moveTo>
                <a:lnTo>
                  <a:pt x="0" y="7"/>
                </a:lnTo>
                <a:close/>
              </a:path>
            </a:pathLst>
          </a:custGeom>
          <a:solidFill>
            <a:srgbClr val="FFFFFF"/>
          </a:solidFill>
          <a:ln w="9525">
            <a:noFill/>
            <a:round/>
            <a:headEnd/>
            <a:tailEnd/>
          </a:ln>
        </p:spPr>
        <p:txBody>
          <a:bodyPr/>
          <a:lstStyle/>
          <a:p>
            <a:endParaRPr lang="en-US"/>
          </a:p>
        </p:txBody>
      </p:sp>
      <p:sp>
        <p:nvSpPr>
          <p:cNvPr id="58653" name="Line 285"/>
          <p:cNvSpPr>
            <a:spLocks noChangeShapeType="1"/>
          </p:cNvSpPr>
          <p:nvPr/>
        </p:nvSpPr>
        <p:spPr bwMode="auto">
          <a:xfrm>
            <a:off x="4090988" y="2954338"/>
            <a:ext cx="1587" cy="1587"/>
          </a:xfrm>
          <a:prstGeom prst="line">
            <a:avLst/>
          </a:prstGeom>
          <a:noFill/>
          <a:ln w="3175">
            <a:solidFill>
              <a:srgbClr val="FFFFFF"/>
            </a:solidFill>
            <a:round/>
            <a:headEnd/>
            <a:tailEnd/>
          </a:ln>
        </p:spPr>
        <p:txBody>
          <a:bodyPr/>
          <a:lstStyle/>
          <a:p>
            <a:endParaRPr lang="en-US"/>
          </a:p>
        </p:txBody>
      </p:sp>
      <p:sp>
        <p:nvSpPr>
          <p:cNvPr id="58654" name="Line 286"/>
          <p:cNvSpPr>
            <a:spLocks noChangeShapeType="1"/>
          </p:cNvSpPr>
          <p:nvPr/>
        </p:nvSpPr>
        <p:spPr bwMode="auto">
          <a:xfrm>
            <a:off x="4083050" y="2965450"/>
            <a:ext cx="1588" cy="1588"/>
          </a:xfrm>
          <a:prstGeom prst="line">
            <a:avLst/>
          </a:prstGeom>
          <a:noFill/>
          <a:ln w="3175">
            <a:solidFill>
              <a:srgbClr val="FFFFFF"/>
            </a:solidFill>
            <a:round/>
            <a:headEnd/>
            <a:tailEnd/>
          </a:ln>
        </p:spPr>
        <p:txBody>
          <a:bodyPr/>
          <a:lstStyle/>
          <a:p>
            <a:endParaRPr lang="en-US"/>
          </a:p>
        </p:txBody>
      </p:sp>
      <p:sp>
        <p:nvSpPr>
          <p:cNvPr id="58655" name="Line 287"/>
          <p:cNvSpPr>
            <a:spLocks noChangeShapeType="1"/>
          </p:cNvSpPr>
          <p:nvPr/>
        </p:nvSpPr>
        <p:spPr bwMode="auto">
          <a:xfrm>
            <a:off x="4083050" y="2965450"/>
            <a:ext cx="1588" cy="1588"/>
          </a:xfrm>
          <a:prstGeom prst="line">
            <a:avLst/>
          </a:prstGeom>
          <a:noFill/>
          <a:ln w="3175">
            <a:solidFill>
              <a:srgbClr val="FFFFFF"/>
            </a:solidFill>
            <a:round/>
            <a:headEnd/>
            <a:tailEnd/>
          </a:ln>
        </p:spPr>
        <p:txBody>
          <a:bodyPr/>
          <a:lstStyle/>
          <a:p>
            <a:endParaRPr lang="en-US"/>
          </a:p>
        </p:txBody>
      </p:sp>
      <p:sp>
        <p:nvSpPr>
          <p:cNvPr id="58656" name="Freeform 288"/>
          <p:cNvSpPr>
            <a:spLocks/>
          </p:cNvSpPr>
          <p:nvPr/>
        </p:nvSpPr>
        <p:spPr bwMode="auto">
          <a:xfrm>
            <a:off x="4127500" y="2987675"/>
            <a:ext cx="52388" cy="46038"/>
          </a:xfrm>
          <a:custGeom>
            <a:avLst/>
            <a:gdLst/>
            <a:ahLst/>
            <a:cxnLst>
              <a:cxn ang="0">
                <a:pos x="5" y="0"/>
              </a:cxn>
              <a:cxn ang="0">
                <a:pos x="33" y="22"/>
              </a:cxn>
              <a:cxn ang="0">
                <a:pos x="28" y="29"/>
              </a:cxn>
              <a:cxn ang="0">
                <a:pos x="0" y="7"/>
              </a:cxn>
              <a:cxn ang="0">
                <a:pos x="5" y="0"/>
              </a:cxn>
            </a:cxnLst>
            <a:rect l="0" t="0" r="r" b="b"/>
            <a:pathLst>
              <a:path w="33" h="29">
                <a:moveTo>
                  <a:pt x="5" y="0"/>
                </a:moveTo>
                <a:lnTo>
                  <a:pt x="33" y="22"/>
                </a:lnTo>
                <a:lnTo>
                  <a:pt x="28" y="29"/>
                </a:lnTo>
                <a:lnTo>
                  <a:pt x="0" y="7"/>
                </a:lnTo>
                <a:lnTo>
                  <a:pt x="5" y="0"/>
                </a:lnTo>
                <a:close/>
              </a:path>
            </a:pathLst>
          </a:custGeom>
          <a:solidFill>
            <a:srgbClr val="FFFFFF"/>
          </a:solidFill>
          <a:ln w="9525">
            <a:noFill/>
            <a:round/>
            <a:headEnd/>
            <a:tailEnd/>
          </a:ln>
        </p:spPr>
        <p:txBody>
          <a:bodyPr/>
          <a:lstStyle/>
          <a:p>
            <a:endParaRPr lang="en-US"/>
          </a:p>
        </p:txBody>
      </p:sp>
      <p:sp>
        <p:nvSpPr>
          <p:cNvPr id="58657" name="Line 289"/>
          <p:cNvSpPr>
            <a:spLocks noChangeShapeType="1"/>
          </p:cNvSpPr>
          <p:nvPr/>
        </p:nvSpPr>
        <p:spPr bwMode="auto">
          <a:xfrm>
            <a:off x="4135438" y="2987675"/>
            <a:ext cx="44450" cy="34925"/>
          </a:xfrm>
          <a:prstGeom prst="line">
            <a:avLst/>
          </a:prstGeom>
          <a:noFill/>
          <a:ln w="3175">
            <a:solidFill>
              <a:srgbClr val="FFFFFF"/>
            </a:solidFill>
            <a:round/>
            <a:headEnd/>
            <a:tailEnd/>
          </a:ln>
        </p:spPr>
        <p:txBody>
          <a:bodyPr/>
          <a:lstStyle/>
          <a:p>
            <a:endParaRPr lang="en-US"/>
          </a:p>
        </p:txBody>
      </p:sp>
      <p:sp>
        <p:nvSpPr>
          <p:cNvPr id="58658" name="Line 290"/>
          <p:cNvSpPr>
            <a:spLocks noChangeShapeType="1"/>
          </p:cNvSpPr>
          <p:nvPr/>
        </p:nvSpPr>
        <p:spPr bwMode="auto">
          <a:xfrm flipH="1">
            <a:off x="4171950" y="3022600"/>
            <a:ext cx="7938" cy="11113"/>
          </a:xfrm>
          <a:prstGeom prst="line">
            <a:avLst/>
          </a:prstGeom>
          <a:noFill/>
          <a:ln w="3175">
            <a:solidFill>
              <a:srgbClr val="FFFFFF"/>
            </a:solidFill>
            <a:round/>
            <a:headEnd/>
            <a:tailEnd/>
          </a:ln>
        </p:spPr>
        <p:txBody>
          <a:bodyPr/>
          <a:lstStyle/>
          <a:p>
            <a:endParaRPr lang="en-US"/>
          </a:p>
        </p:txBody>
      </p:sp>
      <p:sp>
        <p:nvSpPr>
          <p:cNvPr id="58659" name="Line 291"/>
          <p:cNvSpPr>
            <a:spLocks noChangeShapeType="1"/>
          </p:cNvSpPr>
          <p:nvPr/>
        </p:nvSpPr>
        <p:spPr bwMode="auto">
          <a:xfrm flipH="1" flipV="1">
            <a:off x="4127500" y="2998788"/>
            <a:ext cx="44450" cy="34925"/>
          </a:xfrm>
          <a:prstGeom prst="line">
            <a:avLst/>
          </a:prstGeom>
          <a:noFill/>
          <a:ln w="3175">
            <a:solidFill>
              <a:srgbClr val="FFFFFF"/>
            </a:solidFill>
            <a:round/>
            <a:headEnd/>
            <a:tailEnd/>
          </a:ln>
        </p:spPr>
        <p:txBody>
          <a:bodyPr/>
          <a:lstStyle/>
          <a:p>
            <a:endParaRPr lang="en-US"/>
          </a:p>
        </p:txBody>
      </p:sp>
      <p:sp>
        <p:nvSpPr>
          <p:cNvPr id="58660" name="Line 292"/>
          <p:cNvSpPr>
            <a:spLocks noChangeShapeType="1"/>
          </p:cNvSpPr>
          <p:nvPr/>
        </p:nvSpPr>
        <p:spPr bwMode="auto">
          <a:xfrm flipV="1">
            <a:off x="4127500" y="2987675"/>
            <a:ext cx="7938" cy="11113"/>
          </a:xfrm>
          <a:prstGeom prst="line">
            <a:avLst/>
          </a:prstGeom>
          <a:noFill/>
          <a:ln w="3175">
            <a:solidFill>
              <a:srgbClr val="FFFFFF"/>
            </a:solidFill>
            <a:round/>
            <a:headEnd/>
            <a:tailEnd/>
          </a:ln>
        </p:spPr>
        <p:txBody>
          <a:bodyPr/>
          <a:lstStyle/>
          <a:p>
            <a:endParaRPr lang="en-US"/>
          </a:p>
        </p:txBody>
      </p:sp>
      <p:sp>
        <p:nvSpPr>
          <p:cNvPr id="58661" name="Freeform 293"/>
          <p:cNvSpPr>
            <a:spLocks noEditPoints="1"/>
          </p:cNvSpPr>
          <p:nvPr/>
        </p:nvSpPr>
        <p:spPr bwMode="auto">
          <a:xfrm>
            <a:off x="4171950" y="3022600"/>
            <a:ext cx="7938" cy="11113"/>
          </a:xfrm>
          <a:custGeom>
            <a:avLst/>
            <a:gdLst/>
            <a:ahLst/>
            <a:cxnLst>
              <a:cxn ang="0">
                <a:pos x="5" y="0"/>
              </a:cxn>
              <a:cxn ang="0">
                <a:pos x="5" y="0"/>
              </a:cxn>
              <a:cxn ang="0">
                <a:pos x="0" y="7"/>
              </a:cxn>
              <a:cxn ang="0">
                <a:pos x="0" y="7"/>
              </a:cxn>
            </a:cxnLst>
            <a:rect l="0" t="0" r="r" b="b"/>
            <a:pathLst>
              <a:path w="5" h="7">
                <a:moveTo>
                  <a:pt x="5" y="0"/>
                </a:moveTo>
                <a:lnTo>
                  <a:pt x="5" y="0"/>
                </a:lnTo>
                <a:close/>
                <a:moveTo>
                  <a:pt x="0" y="7"/>
                </a:moveTo>
                <a:lnTo>
                  <a:pt x="0" y="7"/>
                </a:lnTo>
                <a:close/>
              </a:path>
            </a:pathLst>
          </a:custGeom>
          <a:solidFill>
            <a:srgbClr val="FFFFFF"/>
          </a:solidFill>
          <a:ln w="9525">
            <a:noFill/>
            <a:round/>
            <a:headEnd/>
            <a:tailEnd/>
          </a:ln>
        </p:spPr>
        <p:txBody>
          <a:bodyPr/>
          <a:lstStyle/>
          <a:p>
            <a:endParaRPr lang="en-US"/>
          </a:p>
        </p:txBody>
      </p:sp>
      <p:sp>
        <p:nvSpPr>
          <p:cNvPr id="58662" name="Line 294"/>
          <p:cNvSpPr>
            <a:spLocks noChangeShapeType="1"/>
          </p:cNvSpPr>
          <p:nvPr/>
        </p:nvSpPr>
        <p:spPr bwMode="auto">
          <a:xfrm>
            <a:off x="4179888" y="3022600"/>
            <a:ext cx="1587" cy="1588"/>
          </a:xfrm>
          <a:prstGeom prst="line">
            <a:avLst/>
          </a:prstGeom>
          <a:noFill/>
          <a:ln w="3175">
            <a:solidFill>
              <a:srgbClr val="FFFFFF"/>
            </a:solidFill>
            <a:round/>
            <a:headEnd/>
            <a:tailEnd/>
          </a:ln>
        </p:spPr>
        <p:txBody>
          <a:bodyPr/>
          <a:lstStyle/>
          <a:p>
            <a:endParaRPr lang="en-US"/>
          </a:p>
        </p:txBody>
      </p:sp>
      <p:sp>
        <p:nvSpPr>
          <p:cNvPr id="58663" name="Line 295"/>
          <p:cNvSpPr>
            <a:spLocks noChangeShapeType="1"/>
          </p:cNvSpPr>
          <p:nvPr/>
        </p:nvSpPr>
        <p:spPr bwMode="auto">
          <a:xfrm>
            <a:off x="4171950" y="3033713"/>
            <a:ext cx="1588" cy="1587"/>
          </a:xfrm>
          <a:prstGeom prst="line">
            <a:avLst/>
          </a:prstGeom>
          <a:noFill/>
          <a:ln w="3175">
            <a:solidFill>
              <a:srgbClr val="FFFFFF"/>
            </a:solidFill>
            <a:round/>
            <a:headEnd/>
            <a:tailEnd/>
          </a:ln>
        </p:spPr>
        <p:txBody>
          <a:bodyPr/>
          <a:lstStyle/>
          <a:p>
            <a:endParaRPr lang="en-US"/>
          </a:p>
        </p:txBody>
      </p:sp>
      <p:sp>
        <p:nvSpPr>
          <p:cNvPr id="58664" name="Line 296"/>
          <p:cNvSpPr>
            <a:spLocks noChangeShapeType="1"/>
          </p:cNvSpPr>
          <p:nvPr/>
        </p:nvSpPr>
        <p:spPr bwMode="auto">
          <a:xfrm>
            <a:off x="4171950" y="3033713"/>
            <a:ext cx="1588" cy="1587"/>
          </a:xfrm>
          <a:prstGeom prst="line">
            <a:avLst/>
          </a:prstGeom>
          <a:noFill/>
          <a:ln w="3175">
            <a:solidFill>
              <a:srgbClr val="FFFFFF"/>
            </a:solidFill>
            <a:round/>
            <a:headEnd/>
            <a:tailEnd/>
          </a:ln>
        </p:spPr>
        <p:txBody>
          <a:bodyPr/>
          <a:lstStyle/>
          <a:p>
            <a:endParaRPr lang="en-US"/>
          </a:p>
        </p:txBody>
      </p:sp>
      <p:sp>
        <p:nvSpPr>
          <p:cNvPr id="58665" name="Freeform 297"/>
          <p:cNvSpPr>
            <a:spLocks/>
          </p:cNvSpPr>
          <p:nvPr/>
        </p:nvSpPr>
        <p:spPr bwMode="auto">
          <a:xfrm>
            <a:off x="1347788" y="1122363"/>
            <a:ext cx="55562" cy="53975"/>
          </a:xfrm>
          <a:custGeom>
            <a:avLst/>
            <a:gdLst/>
            <a:ahLst/>
            <a:cxnLst>
              <a:cxn ang="0">
                <a:pos x="35" y="17"/>
              </a:cxn>
              <a:cxn ang="0">
                <a:pos x="35" y="14"/>
              </a:cxn>
              <a:cxn ang="0">
                <a:pos x="33" y="9"/>
              </a:cxn>
              <a:cxn ang="0">
                <a:pos x="30" y="5"/>
              </a:cxn>
              <a:cxn ang="0">
                <a:pos x="26" y="2"/>
              </a:cxn>
              <a:cxn ang="0">
                <a:pos x="21" y="0"/>
              </a:cxn>
              <a:cxn ang="0">
                <a:pos x="18" y="0"/>
              </a:cxn>
              <a:cxn ang="0">
                <a:pos x="12" y="0"/>
              </a:cxn>
              <a:cxn ang="0">
                <a:pos x="9" y="2"/>
              </a:cxn>
              <a:cxn ang="0">
                <a:pos x="3" y="5"/>
              </a:cxn>
              <a:cxn ang="0">
                <a:pos x="2" y="9"/>
              </a:cxn>
              <a:cxn ang="0">
                <a:pos x="0" y="14"/>
              </a:cxn>
              <a:cxn ang="0">
                <a:pos x="0" y="17"/>
              </a:cxn>
              <a:cxn ang="0">
                <a:pos x="0" y="22"/>
              </a:cxn>
              <a:cxn ang="0">
                <a:pos x="2" y="26"/>
              </a:cxn>
              <a:cxn ang="0">
                <a:pos x="3" y="29"/>
              </a:cxn>
              <a:cxn ang="0">
                <a:pos x="9" y="33"/>
              </a:cxn>
              <a:cxn ang="0">
                <a:pos x="12" y="34"/>
              </a:cxn>
              <a:cxn ang="0">
                <a:pos x="18" y="34"/>
              </a:cxn>
              <a:cxn ang="0">
                <a:pos x="21" y="34"/>
              </a:cxn>
              <a:cxn ang="0">
                <a:pos x="26" y="33"/>
              </a:cxn>
              <a:cxn ang="0">
                <a:pos x="30" y="29"/>
              </a:cxn>
              <a:cxn ang="0">
                <a:pos x="32" y="26"/>
              </a:cxn>
              <a:cxn ang="0">
                <a:pos x="35" y="22"/>
              </a:cxn>
              <a:cxn ang="0">
                <a:pos x="35" y="17"/>
              </a:cxn>
            </a:cxnLst>
            <a:rect l="0" t="0" r="r" b="b"/>
            <a:pathLst>
              <a:path w="35" h="34">
                <a:moveTo>
                  <a:pt x="35" y="17"/>
                </a:moveTo>
                <a:lnTo>
                  <a:pt x="35" y="14"/>
                </a:lnTo>
                <a:lnTo>
                  <a:pt x="33" y="9"/>
                </a:lnTo>
                <a:lnTo>
                  <a:pt x="30" y="5"/>
                </a:lnTo>
                <a:lnTo>
                  <a:pt x="26" y="2"/>
                </a:lnTo>
                <a:lnTo>
                  <a:pt x="21" y="0"/>
                </a:lnTo>
                <a:lnTo>
                  <a:pt x="18" y="0"/>
                </a:lnTo>
                <a:lnTo>
                  <a:pt x="12" y="0"/>
                </a:lnTo>
                <a:lnTo>
                  <a:pt x="9" y="2"/>
                </a:lnTo>
                <a:lnTo>
                  <a:pt x="3" y="5"/>
                </a:lnTo>
                <a:lnTo>
                  <a:pt x="2" y="9"/>
                </a:lnTo>
                <a:lnTo>
                  <a:pt x="0" y="14"/>
                </a:lnTo>
                <a:lnTo>
                  <a:pt x="0" y="17"/>
                </a:lnTo>
                <a:lnTo>
                  <a:pt x="0" y="22"/>
                </a:lnTo>
                <a:lnTo>
                  <a:pt x="2" y="26"/>
                </a:lnTo>
                <a:lnTo>
                  <a:pt x="3" y="29"/>
                </a:lnTo>
                <a:lnTo>
                  <a:pt x="9" y="33"/>
                </a:lnTo>
                <a:lnTo>
                  <a:pt x="12" y="34"/>
                </a:lnTo>
                <a:lnTo>
                  <a:pt x="18" y="34"/>
                </a:lnTo>
                <a:lnTo>
                  <a:pt x="21" y="34"/>
                </a:lnTo>
                <a:lnTo>
                  <a:pt x="26" y="33"/>
                </a:lnTo>
                <a:lnTo>
                  <a:pt x="30" y="29"/>
                </a:lnTo>
                <a:lnTo>
                  <a:pt x="32" y="26"/>
                </a:lnTo>
                <a:lnTo>
                  <a:pt x="35" y="22"/>
                </a:lnTo>
                <a:lnTo>
                  <a:pt x="35" y="17"/>
                </a:lnTo>
              </a:path>
            </a:pathLst>
          </a:custGeom>
          <a:noFill/>
          <a:ln w="7938">
            <a:solidFill>
              <a:srgbClr val="19FF19"/>
            </a:solidFill>
            <a:prstDash val="solid"/>
            <a:round/>
            <a:headEnd/>
            <a:tailEnd/>
          </a:ln>
        </p:spPr>
        <p:txBody>
          <a:bodyPr/>
          <a:lstStyle/>
          <a:p>
            <a:endParaRPr lang="en-US"/>
          </a:p>
        </p:txBody>
      </p:sp>
      <p:sp>
        <p:nvSpPr>
          <p:cNvPr id="58666" name="Freeform 298"/>
          <p:cNvSpPr>
            <a:spLocks/>
          </p:cNvSpPr>
          <p:nvPr/>
        </p:nvSpPr>
        <p:spPr bwMode="auto">
          <a:xfrm>
            <a:off x="2770188" y="1546225"/>
            <a:ext cx="57150" cy="57150"/>
          </a:xfrm>
          <a:custGeom>
            <a:avLst/>
            <a:gdLst/>
            <a:ahLst/>
            <a:cxnLst>
              <a:cxn ang="0">
                <a:pos x="36" y="17"/>
              </a:cxn>
              <a:cxn ang="0">
                <a:pos x="36" y="14"/>
              </a:cxn>
              <a:cxn ang="0">
                <a:pos x="34" y="9"/>
              </a:cxn>
              <a:cxn ang="0">
                <a:pos x="30" y="5"/>
              </a:cxn>
              <a:cxn ang="0">
                <a:pos x="27" y="4"/>
              </a:cxn>
              <a:cxn ang="0">
                <a:pos x="21" y="2"/>
              </a:cxn>
              <a:cxn ang="0">
                <a:pos x="18" y="0"/>
              </a:cxn>
              <a:cxn ang="0">
                <a:pos x="13" y="2"/>
              </a:cxn>
              <a:cxn ang="0">
                <a:pos x="9" y="4"/>
              </a:cxn>
              <a:cxn ang="0">
                <a:pos x="4" y="5"/>
              </a:cxn>
              <a:cxn ang="0">
                <a:pos x="2" y="9"/>
              </a:cxn>
              <a:cxn ang="0">
                <a:pos x="0" y="14"/>
              </a:cxn>
              <a:cxn ang="0">
                <a:pos x="0" y="17"/>
              </a:cxn>
              <a:cxn ang="0">
                <a:pos x="0" y="23"/>
              </a:cxn>
              <a:cxn ang="0">
                <a:pos x="2" y="28"/>
              </a:cxn>
              <a:cxn ang="0">
                <a:pos x="4" y="31"/>
              </a:cxn>
              <a:cxn ang="0">
                <a:pos x="9" y="33"/>
              </a:cxn>
              <a:cxn ang="0">
                <a:pos x="13" y="35"/>
              </a:cxn>
              <a:cxn ang="0">
                <a:pos x="18" y="36"/>
              </a:cxn>
              <a:cxn ang="0">
                <a:pos x="21" y="35"/>
              </a:cxn>
              <a:cxn ang="0">
                <a:pos x="27" y="33"/>
              </a:cxn>
              <a:cxn ang="0">
                <a:pos x="30" y="31"/>
              </a:cxn>
              <a:cxn ang="0">
                <a:pos x="32" y="28"/>
              </a:cxn>
              <a:cxn ang="0">
                <a:pos x="36" y="23"/>
              </a:cxn>
              <a:cxn ang="0">
                <a:pos x="36" y="17"/>
              </a:cxn>
            </a:cxnLst>
            <a:rect l="0" t="0" r="r" b="b"/>
            <a:pathLst>
              <a:path w="36" h="36">
                <a:moveTo>
                  <a:pt x="36" y="17"/>
                </a:moveTo>
                <a:lnTo>
                  <a:pt x="36" y="14"/>
                </a:lnTo>
                <a:lnTo>
                  <a:pt x="34" y="9"/>
                </a:lnTo>
                <a:lnTo>
                  <a:pt x="30" y="5"/>
                </a:lnTo>
                <a:lnTo>
                  <a:pt x="27" y="4"/>
                </a:lnTo>
                <a:lnTo>
                  <a:pt x="21" y="2"/>
                </a:lnTo>
                <a:lnTo>
                  <a:pt x="18" y="0"/>
                </a:lnTo>
                <a:lnTo>
                  <a:pt x="13" y="2"/>
                </a:lnTo>
                <a:lnTo>
                  <a:pt x="9" y="4"/>
                </a:lnTo>
                <a:lnTo>
                  <a:pt x="4" y="5"/>
                </a:lnTo>
                <a:lnTo>
                  <a:pt x="2" y="9"/>
                </a:lnTo>
                <a:lnTo>
                  <a:pt x="0" y="14"/>
                </a:lnTo>
                <a:lnTo>
                  <a:pt x="0" y="17"/>
                </a:lnTo>
                <a:lnTo>
                  <a:pt x="0" y="23"/>
                </a:lnTo>
                <a:lnTo>
                  <a:pt x="2" y="28"/>
                </a:lnTo>
                <a:lnTo>
                  <a:pt x="4" y="31"/>
                </a:lnTo>
                <a:lnTo>
                  <a:pt x="9" y="33"/>
                </a:lnTo>
                <a:lnTo>
                  <a:pt x="13" y="35"/>
                </a:lnTo>
                <a:lnTo>
                  <a:pt x="18" y="36"/>
                </a:lnTo>
                <a:lnTo>
                  <a:pt x="21" y="35"/>
                </a:lnTo>
                <a:lnTo>
                  <a:pt x="27" y="33"/>
                </a:lnTo>
                <a:lnTo>
                  <a:pt x="30" y="31"/>
                </a:lnTo>
                <a:lnTo>
                  <a:pt x="32" y="28"/>
                </a:lnTo>
                <a:lnTo>
                  <a:pt x="36" y="23"/>
                </a:lnTo>
                <a:lnTo>
                  <a:pt x="36" y="17"/>
                </a:lnTo>
              </a:path>
            </a:pathLst>
          </a:custGeom>
          <a:noFill/>
          <a:ln w="7938">
            <a:solidFill>
              <a:srgbClr val="19FF19"/>
            </a:solidFill>
            <a:prstDash val="solid"/>
            <a:round/>
            <a:headEnd/>
            <a:tailEnd/>
          </a:ln>
        </p:spPr>
        <p:txBody>
          <a:bodyPr/>
          <a:lstStyle/>
          <a:p>
            <a:endParaRPr lang="en-US"/>
          </a:p>
        </p:txBody>
      </p:sp>
      <p:sp>
        <p:nvSpPr>
          <p:cNvPr id="58667" name="Freeform 299"/>
          <p:cNvSpPr>
            <a:spLocks/>
          </p:cNvSpPr>
          <p:nvPr/>
        </p:nvSpPr>
        <p:spPr bwMode="auto">
          <a:xfrm>
            <a:off x="3479800" y="2416175"/>
            <a:ext cx="58738" cy="53975"/>
          </a:xfrm>
          <a:custGeom>
            <a:avLst/>
            <a:gdLst/>
            <a:ahLst/>
            <a:cxnLst>
              <a:cxn ang="0">
                <a:pos x="37" y="17"/>
              </a:cxn>
              <a:cxn ang="0">
                <a:pos x="35" y="12"/>
              </a:cxn>
              <a:cxn ang="0">
                <a:pos x="33" y="9"/>
              </a:cxn>
              <a:cxn ang="0">
                <a:pos x="31" y="5"/>
              </a:cxn>
              <a:cxn ang="0">
                <a:pos x="28" y="2"/>
              </a:cxn>
              <a:cxn ang="0">
                <a:pos x="23" y="0"/>
              </a:cxn>
              <a:cxn ang="0">
                <a:pos x="19" y="0"/>
              </a:cxn>
              <a:cxn ang="0">
                <a:pos x="14" y="0"/>
              </a:cxn>
              <a:cxn ang="0">
                <a:pos x="9" y="2"/>
              </a:cxn>
              <a:cxn ang="0">
                <a:pos x="5" y="5"/>
              </a:cxn>
              <a:cxn ang="0">
                <a:pos x="3" y="9"/>
              </a:cxn>
              <a:cxn ang="0">
                <a:pos x="2" y="12"/>
              </a:cxn>
              <a:cxn ang="0">
                <a:pos x="0" y="17"/>
              </a:cxn>
              <a:cxn ang="0">
                <a:pos x="2" y="21"/>
              </a:cxn>
              <a:cxn ang="0">
                <a:pos x="3" y="26"/>
              </a:cxn>
              <a:cxn ang="0">
                <a:pos x="5" y="29"/>
              </a:cxn>
              <a:cxn ang="0">
                <a:pos x="9" y="33"/>
              </a:cxn>
              <a:cxn ang="0">
                <a:pos x="14" y="34"/>
              </a:cxn>
              <a:cxn ang="0">
                <a:pos x="19" y="34"/>
              </a:cxn>
              <a:cxn ang="0">
                <a:pos x="23" y="34"/>
              </a:cxn>
              <a:cxn ang="0">
                <a:pos x="28" y="33"/>
              </a:cxn>
              <a:cxn ang="0">
                <a:pos x="31" y="29"/>
              </a:cxn>
              <a:cxn ang="0">
                <a:pos x="33" y="26"/>
              </a:cxn>
              <a:cxn ang="0">
                <a:pos x="35" y="21"/>
              </a:cxn>
              <a:cxn ang="0">
                <a:pos x="37" y="17"/>
              </a:cxn>
            </a:cxnLst>
            <a:rect l="0" t="0" r="r" b="b"/>
            <a:pathLst>
              <a:path w="37" h="34">
                <a:moveTo>
                  <a:pt x="37" y="17"/>
                </a:moveTo>
                <a:lnTo>
                  <a:pt x="35" y="12"/>
                </a:lnTo>
                <a:lnTo>
                  <a:pt x="33" y="9"/>
                </a:lnTo>
                <a:lnTo>
                  <a:pt x="31" y="5"/>
                </a:lnTo>
                <a:lnTo>
                  <a:pt x="28" y="2"/>
                </a:lnTo>
                <a:lnTo>
                  <a:pt x="23" y="0"/>
                </a:lnTo>
                <a:lnTo>
                  <a:pt x="19" y="0"/>
                </a:lnTo>
                <a:lnTo>
                  <a:pt x="14" y="0"/>
                </a:lnTo>
                <a:lnTo>
                  <a:pt x="9" y="2"/>
                </a:lnTo>
                <a:lnTo>
                  <a:pt x="5" y="5"/>
                </a:lnTo>
                <a:lnTo>
                  <a:pt x="3" y="9"/>
                </a:lnTo>
                <a:lnTo>
                  <a:pt x="2" y="12"/>
                </a:lnTo>
                <a:lnTo>
                  <a:pt x="0" y="17"/>
                </a:lnTo>
                <a:lnTo>
                  <a:pt x="2" y="21"/>
                </a:lnTo>
                <a:lnTo>
                  <a:pt x="3" y="26"/>
                </a:lnTo>
                <a:lnTo>
                  <a:pt x="5" y="29"/>
                </a:lnTo>
                <a:lnTo>
                  <a:pt x="9" y="33"/>
                </a:lnTo>
                <a:lnTo>
                  <a:pt x="14" y="34"/>
                </a:lnTo>
                <a:lnTo>
                  <a:pt x="19" y="34"/>
                </a:lnTo>
                <a:lnTo>
                  <a:pt x="23" y="34"/>
                </a:lnTo>
                <a:lnTo>
                  <a:pt x="28" y="33"/>
                </a:lnTo>
                <a:lnTo>
                  <a:pt x="31" y="29"/>
                </a:lnTo>
                <a:lnTo>
                  <a:pt x="33" y="26"/>
                </a:lnTo>
                <a:lnTo>
                  <a:pt x="35" y="21"/>
                </a:lnTo>
                <a:lnTo>
                  <a:pt x="37" y="17"/>
                </a:lnTo>
              </a:path>
            </a:pathLst>
          </a:custGeom>
          <a:noFill/>
          <a:ln w="7938">
            <a:solidFill>
              <a:srgbClr val="19FF19"/>
            </a:solidFill>
            <a:prstDash val="solid"/>
            <a:round/>
            <a:headEnd/>
            <a:tailEnd/>
          </a:ln>
        </p:spPr>
        <p:txBody>
          <a:bodyPr/>
          <a:lstStyle/>
          <a:p>
            <a:endParaRPr lang="en-US"/>
          </a:p>
        </p:txBody>
      </p:sp>
      <p:sp>
        <p:nvSpPr>
          <p:cNvPr id="58668" name="Freeform 300"/>
          <p:cNvSpPr>
            <a:spLocks/>
          </p:cNvSpPr>
          <p:nvPr/>
        </p:nvSpPr>
        <p:spPr bwMode="auto">
          <a:xfrm>
            <a:off x="4191000" y="3033713"/>
            <a:ext cx="58738" cy="53975"/>
          </a:xfrm>
          <a:custGeom>
            <a:avLst/>
            <a:gdLst/>
            <a:ahLst/>
            <a:cxnLst>
              <a:cxn ang="0">
                <a:pos x="37" y="17"/>
              </a:cxn>
              <a:cxn ang="0">
                <a:pos x="35" y="12"/>
              </a:cxn>
              <a:cxn ang="0">
                <a:pos x="33" y="8"/>
              </a:cxn>
              <a:cxn ang="0">
                <a:pos x="32" y="5"/>
              </a:cxn>
              <a:cxn ang="0">
                <a:pos x="28" y="2"/>
              </a:cxn>
              <a:cxn ang="0">
                <a:pos x="23" y="0"/>
              </a:cxn>
              <a:cxn ang="0">
                <a:pos x="18" y="0"/>
              </a:cxn>
              <a:cxn ang="0">
                <a:pos x="14" y="0"/>
              </a:cxn>
              <a:cxn ang="0">
                <a:pos x="9" y="2"/>
              </a:cxn>
              <a:cxn ang="0">
                <a:pos x="5" y="5"/>
              </a:cxn>
              <a:cxn ang="0">
                <a:pos x="4" y="8"/>
              </a:cxn>
              <a:cxn ang="0">
                <a:pos x="2" y="12"/>
              </a:cxn>
              <a:cxn ang="0">
                <a:pos x="0" y="17"/>
              </a:cxn>
              <a:cxn ang="0">
                <a:pos x="2" y="22"/>
              </a:cxn>
              <a:cxn ang="0">
                <a:pos x="4" y="26"/>
              </a:cxn>
              <a:cxn ang="0">
                <a:pos x="5" y="29"/>
              </a:cxn>
              <a:cxn ang="0">
                <a:pos x="9" y="32"/>
              </a:cxn>
              <a:cxn ang="0">
                <a:pos x="14" y="34"/>
              </a:cxn>
              <a:cxn ang="0">
                <a:pos x="18" y="34"/>
              </a:cxn>
              <a:cxn ang="0">
                <a:pos x="23" y="34"/>
              </a:cxn>
              <a:cxn ang="0">
                <a:pos x="28" y="32"/>
              </a:cxn>
              <a:cxn ang="0">
                <a:pos x="32" y="29"/>
              </a:cxn>
              <a:cxn ang="0">
                <a:pos x="33" y="26"/>
              </a:cxn>
              <a:cxn ang="0">
                <a:pos x="35" y="22"/>
              </a:cxn>
              <a:cxn ang="0">
                <a:pos x="37" y="17"/>
              </a:cxn>
            </a:cxnLst>
            <a:rect l="0" t="0" r="r" b="b"/>
            <a:pathLst>
              <a:path w="37" h="34">
                <a:moveTo>
                  <a:pt x="37" y="17"/>
                </a:moveTo>
                <a:lnTo>
                  <a:pt x="35" y="12"/>
                </a:lnTo>
                <a:lnTo>
                  <a:pt x="33" y="8"/>
                </a:lnTo>
                <a:lnTo>
                  <a:pt x="32" y="5"/>
                </a:lnTo>
                <a:lnTo>
                  <a:pt x="28" y="2"/>
                </a:lnTo>
                <a:lnTo>
                  <a:pt x="23" y="0"/>
                </a:lnTo>
                <a:lnTo>
                  <a:pt x="18" y="0"/>
                </a:lnTo>
                <a:lnTo>
                  <a:pt x="14" y="0"/>
                </a:lnTo>
                <a:lnTo>
                  <a:pt x="9" y="2"/>
                </a:lnTo>
                <a:lnTo>
                  <a:pt x="5" y="5"/>
                </a:lnTo>
                <a:lnTo>
                  <a:pt x="4" y="8"/>
                </a:lnTo>
                <a:lnTo>
                  <a:pt x="2" y="12"/>
                </a:lnTo>
                <a:lnTo>
                  <a:pt x="0" y="17"/>
                </a:lnTo>
                <a:lnTo>
                  <a:pt x="2" y="22"/>
                </a:lnTo>
                <a:lnTo>
                  <a:pt x="4" y="26"/>
                </a:lnTo>
                <a:lnTo>
                  <a:pt x="5" y="29"/>
                </a:lnTo>
                <a:lnTo>
                  <a:pt x="9" y="32"/>
                </a:lnTo>
                <a:lnTo>
                  <a:pt x="14" y="34"/>
                </a:lnTo>
                <a:lnTo>
                  <a:pt x="18" y="34"/>
                </a:lnTo>
                <a:lnTo>
                  <a:pt x="23" y="34"/>
                </a:lnTo>
                <a:lnTo>
                  <a:pt x="28" y="32"/>
                </a:lnTo>
                <a:lnTo>
                  <a:pt x="32" y="29"/>
                </a:lnTo>
                <a:lnTo>
                  <a:pt x="33" y="26"/>
                </a:lnTo>
                <a:lnTo>
                  <a:pt x="35" y="22"/>
                </a:lnTo>
                <a:lnTo>
                  <a:pt x="37" y="17"/>
                </a:lnTo>
              </a:path>
            </a:pathLst>
          </a:custGeom>
          <a:noFill/>
          <a:ln w="7938">
            <a:solidFill>
              <a:srgbClr val="19FF19"/>
            </a:solidFill>
            <a:prstDash val="solid"/>
            <a:round/>
            <a:headEnd/>
            <a:tailEnd/>
          </a:ln>
        </p:spPr>
        <p:txBody>
          <a:bodyPr/>
          <a:lstStyle/>
          <a:p>
            <a:endParaRPr lang="en-US"/>
          </a:p>
        </p:txBody>
      </p:sp>
      <p:sp>
        <p:nvSpPr>
          <p:cNvPr id="58669" name="Freeform 301"/>
          <p:cNvSpPr>
            <a:spLocks/>
          </p:cNvSpPr>
          <p:nvPr/>
        </p:nvSpPr>
        <p:spPr bwMode="auto">
          <a:xfrm>
            <a:off x="1376363" y="1138238"/>
            <a:ext cx="2843212" cy="1922462"/>
          </a:xfrm>
          <a:custGeom>
            <a:avLst/>
            <a:gdLst/>
            <a:ahLst/>
            <a:cxnLst>
              <a:cxn ang="0">
                <a:pos x="0" y="7"/>
              </a:cxn>
              <a:cxn ang="0">
                <a:pos x="56" y="6"/>
              </a:cxn>
              <a:cxn ang="0">
                <a:pos x="110" y="2"/>
              </a:cxn>
              <a:cxn ang="0">
                <a:pos x="167" y="0"/>
              </a:cxn>
              <a:cxn ang="0">
                <a:pos x="223" y="0"/>
              </a:cxn>
              <a:cxn ang="0">
                <a:pos x="279" y="2"/>
              </a:cxn>
              <a:cxn ang="0">
                <a:pos x="335" y="6"/>
              </a:cxn>
              <a:cxn ang="0">
                <a:pos x="392" y="12"/>
              </a:cxn>
              <a:cxn ang="0">
                <a:pos x="448" y="23"/>
              </a:cxn>
              <a:cxn ang="0">
                <a:pos x="504" y="36"/>
              </a:cxn>
              <a:cxn ang="0">
                <a:pos x="558" y="55"/>
              </a:cxn>
              <a:cxn ang="0">
                <a:pos x="615" y="77"/>
              </a:cxn>
              <a:cxn ang="0">
                <a:pos x="671" y="105"/>
              </a:cxn>
              <a:cxn ang="0">
                <a:pos x="727" y="137"/>
              </a:cxn>
              <a:cxn ang="0">
                <a:pos x="783" y="177"/>
              </a:cxn>
              <a:cxn ang="0">
                <a:pos x="840" y="223"/>
              </a:cxn>
              <a:cxn ang="0">
                <a:pos x="896" y="274"/>
              </a:cxn>
              <a:cxn ang="0">
                <a:pos x="924" y="303"/>
              </a:cxn>
              <a:cxn ang="0">
                <a:pos x="952" y="334"/>
              </a:cxn>
              <a:cxn ang="0">
                <a:pos x="979" y="367"/>
              </a:cxn>
              <a:cxn ang="0">
                <a:pos x="1007" y="399"/>
              </a:cxn>
              <a:cxn ang="0">
                <a:pos x="1035" y="434"/>
              </a:cxn>
              <a:cxn ang="0">
                <a:pos x="1063" y="470"/>
              </a:cxn>
              <a:cxn ang="0">
                <a:pos x="1091" y="506"/>
              </a:cxn>
              <a:cxn ang="0">
                <a:pos x="1119" y="542"/>
              </a:cxn>
              <a:cxn ang="0">
                <a:pos x="1147" y="577"/>
              </a:cxn>
              <a:cxn ang="0">
                <a:pos x="1175" y="613"/>
              </a:cxn>
              <a:cxn ang="0">
                <a:pos x="1204" y="649"/>
              </a:cxn>
              <a:cxn ang="0">
                <a:pos x="1232" y="685"/>
              </a:cxn>
              <a:cxn ang="0">
                <a:pos x="1260" y="721"/>
              </a:cxn>
              <a:cxn ang="0">
                <a:pos x="1288" y="756"/>
              </a:cxn>
              <a:cxn ang="0">
                <a:pos x="1316" y="790"/>
              </a:cxn>
              <a:cxn ang="0">
                <a:pos x="1344" y="822"/>
              </a:cxn>
              <a:cxn ang="0">
                <a:pos x="1371" y="853"/>
              </a:cxn>
              <a:cxn ang="0">
                <a:pos x="1399" y="882"/>
              </a:cxn>
              <a:cxn ang="0">
                <a:pos x="1427" y="911"/>
              </a:cxn>
              <a:cxn ang="0">
                <a:pos x="1455" y="939"/>
              </a:cxn>
              <a:cxn ang="0">
                <a:pos x="1483" y="964"/>
              </a:cxn>
              <a:cxn ang="0">
                <a:pos x="1511" y="990"/>
              </a:cxn>
              <a:cxn ang="0">
                <a:pos x="1539" y="1016"/>
              </a:cxn>
              <a:cxn ang="0">
                <a:pos x="1567" y="1038"/>
              </a:cxn>
              <a:cxn ang="0">
                <a:pos x="1596" y="1062"/>
              </a:cxn>
              <a:cxn ang="0">
                <a:pos x="1624" y="1084"/>
              </a:cxn>
              <a:cxn ang="0">
                <a:pos x="1652" y="1107"/>
              </a:cxn>
              <a:cxn ang="0">
                <a:pos x="1680" y="1127"/>
              </a:cxn>
              <a:cxn ang="0">
                <a:pos x="1708" y="1149"/>
              </a:cxn>
              <a:cxn ang="0">
                <a:pos x="1736" y="1170"/>
              </a:cxn>
              <a:cxn ang="0">
                <a:pos x="1764" y="1190"/>
              </a:cxn>
              <a:cxn ang="0">
                <a:pos x="1791" y="1211"/>
              </a:cxn>
            </a:cxnLst>
            <a:rect l="0" t="0" r="r" b="b"/>
            <a:pathLst>
              <a:path w="1791" h="1211">
                <a:moveTo>
                  <a:pt x="0" y="7"/>
                </a:moveTo>
                <a:lnTo>
                  <a:pt x="56" y="6"/>
                </a:lnTo>
                <a:lnTo>
                  <a:pt x="110" y="2"/>
                </a:lnTo>
                <a:lnTo>
                  <a:pt x="167" y="0"/>
                </a:lnTo>
                <a:lnTo>
                  <a:pt x="223" y="0"/>
                </a:lnTo>
                <a:lnTo>
                  <a:pt x="279" y="2"/>
                </a:lnTo>
                <a:lnTo>
                  <a:pt x="335" y="6"/>
                </a:lnTo>
                <a:lnTo>
                  <a:pt x="392" y="12"/>
                </a:lnTo>
                <a:lnTo>
                  <a:pt x="448" y="23"/>
                </a:lnTo>
                <a:lnTo>
                  <a:pt x="504" y="36"/>
                </a:lnTo>
                <a:lnTo>
                  <a:pt x="558" y="55"/>
                </a:lnTo>
                <a:lnTo>
                  <a:pt x="615" y="77"/>
                </a:lnTo>
                <a:lnTo>
                  <a:pt x="671" y="105"/>
                </a:lnTo>
                <a:lnTo>
                  <a:pt x="727" y="137"/>
                </a:lnTo>
                <a:lnTo>
                  <a:pt x="783" y="177"/>
                </a:lnTo>
                <a:lnTo>
                  <a:pt x="840" y="223"/>
                </a:lnTo>
                <a:lnTo>
                  <a:pt x="896" y="274"/>
                </a:lnTo>
                <a:lnTo>
                  <a:pt x="924" y="303"/>
                </a:lnTo>
                <a:lnTo>
                  <a:pt x="952" y="334"/>
                </a:lnTo>
                <a:lnTo>
                  <a:pt x="979" y="367"/>
                </a:lnTo>
                <a:lnTo>
                  <a:pt x="1007" y="399"/>
                </a:lnTo>
                <a:lnTo>
                  <a:pt x="1035" y="434"/>
                </a:lnTo>
                <a:lnTo>
                  <a:pt x="1063" y="470"/>
                </a:lnTo>
                <a:lnTo>
                  <a:pt x="1091" y="506"/>
                </a:lnTo>
                <a:lnTo>
                  <a:pt x="1119" y="542"/>
                </a:lnTo>
                <a:lnTo>
                  <a:pt x="1147" y="577"/>
                </a:lnTo>
                <a:lnTo>
                  <a:pt x="1175" y="613"/>
                </a:lnTo>
                <a:lnTo>
                  <a:pt x="1204" y="649"/>
                </a:lnTo>
                <a:lnTo>
                  <a:pt x="1232" y="685"/>
                </a:lnTo>
                <a:lnTo>
                  <a:pt x="1260" y="721"/>
                </a:lnTo>
                <a:lnTo>
                  <a:pt x="1288" y="756"/>
                </a:lnTo>
                <a:lnTo>
                  <a:pt x="1316" y="790"/>
                </a:lnTo>
                <a:lnTo>
                  <a:pt x="1344" y="822"/>
                </a:lnTo>
                <a:lnTo>
                  <a:pt x="1371" y="853"/>
                </a:lnTo>
                <a:lnTo>
                  <a:pt x="1399" y="882"/>
                </a:lnTo>
                <a:lnTo>
                  <a:pt x="1427" y="911"/>
                </a:lnTo>
                <a:lnTo>
                  <a:pt x="1455" y="939"/>
                </a:lnTo>
                <a:lnTo>
                  <a:pt x="1483" y="964"/>
                </a:lnTo>
                <a:lnTo>
                  <a:pt x="1511" y="990"/>
                </a:lnTo>
                <a:lnTo>
                  <a:pt x="1539" y="1016"/>
                </a:lnTo>
                <a:lnTo>
                  <a:pt x="1567" y="1038"/>
                </a:lnTo>
                <a:lnTo>
                  <a:pt x="1596" y="1062"/>
                </a:lnTo>
                <a:lnTo>
                  <a:pt x="1624" y="1084"/>
                </a:lnTo>
                <a:lnTo>
                  <a:pt x="1652" y="1107"/>
                </a:lnTo>
                <a:lnTo>
                  <a:pt x="1680" y="1127"/>
                </a:lnTo>
                <a:lnTo>
                  <a:pt x="1708" y="1149"/>
                </a:lnTo>
                <a:lnTo>
                  <a:pt x="1736" y="1170"/>
                </a:lnTo>
                <a:lnTo>
                  <a:pt x="1764" y="1190"/>
                </a:lnTo>
                <a:lnTo>
                  <a:pt x="1791" y="1211"/>
                </a:lnTo>
              </a:path>
            </a:pathLst>
          </a:custGeom>
          <a:noFill/>
          <a:ln w="14351">
            <a:solidFill>
              <a:schemeClr val="accent2"/>
            </a:solidFill>
            <a:prstDash val="solid"/>
            <a:round/>
            <a:headEnd/>
            <a:tailEnd/>
          </a:ln>
        </p:spPr>
        <p:txBody>
          <a:bodyPr/>
          <a:lstStyle/>
          <a:p>
            <a:endParaRPr lang="en-US"/>
          </a:p>
        </p:txBody>
      </p:sp>
      <p:sp>
        <p:nvSpPr>
          <p:cNvPr id="58670" name="Line 302"/>
          <p:cNvSpPr>
            <a:spLocks noChangeShapeType="1"/>
          </p:cNvSpPr>
          <p:nvPr/>
        </p:nvSpPr>
        <p:spPr bwMode="auto">
          <a:xfrm flipH="1">
            <a:off x="1019175" y="3079750"/>
            <a:ext cx="3557588" cy="1588"/>
          </a:xfrm>
          <a:prstGeom prst="line">
            <a:avLst/>
          </a:prstGeom>
          <a:noFill/>
          <a:ln w="14351">
            <a:solidFill>
              <a:srgbClr val="CCFFFF"/>
            </a:solidFill>
            <a:round/>
            <a:headEnd/>
            <a:tailEnd/>
          </a:ln>
        </p:spPr>
        <p:txBody>
          <a:bodyPr/>
          <a:lstStyle/>
          <a:p>
            <a:endParaRPr lang="en-US"/>
          </a:p>
        </p:txBody>
      </p:sp>
      <p:sp>
        <p:nvSpPr>
          <p:cNvPr id="58671" name="Line 303"/>
          <p:cNvSpPr>
            <a:spLocks noChangeShapeType="1"/>
          </p:cNvSpPr>
          <p:nvPr/>
        </p:nvSpPr>
        <p:spPr bwMode="auto">
          <a:xfrm flipV="1">
            <a:off x="1019175" y="1111250"/>
            <a:ext cx="1588" cy="1968500"/>
          </a:xfrm>
          <a:prstGeom prst="line">
            <a:avLst/>
          </a:prstGeom>
          <a:noFill/>
          <a:ln w="14351">
            <a:solidFill>
              <a:srgbClr val="CCFFFF"/>
            </a:solidFill>
            <a:round/>
            <a:headEnd/>
            <a:tailEnd/>
          </a:ln>
        </p:spPr>
        <p:txBody>
          <a:bodyPr/>
          <a:lstStyle/>
          <a:p>
            <a:endParaRPr lang="en-US"/>
          </a:p>
        </p:txBody>
      </p:sp>
      <p:sp>
        <p:nvSpPr>
          <p:cNvPr id="58672" name="Line 304"/>
          <p:cNvSpPr>
            <a:spLocks noChangeShapeType="1"/>
          </p:cNvSpPr>
          <p:nvPr/>
        </p:nvSpPr>
        <p:spPr bwMode="auto">
          <a:xfrm flipV="1">
            <a:off x="1376363" y="5999163"/>
            <a:ext cx="1587" cy="50800"/>
          </a:xfrm>
          <a:prstGeom prst="line">
            <a:avLst/>
          </a:prstGeom>
          <a:noFill/>
          <a:ln w="7938">
            <a:solidFill>
              <a:srgbClr val="000000"/>
            </a:solidFill>
            <a:round/>
            <a:headEnd/>
            <a:tailEnd/>
          </a:ln>
        </p:spPr>
        <p:txBody>
          <a:bodyPr/>
          <a:lstStyle/>
          <a:p>
            <a:endParaRPr lang="en-US"/>
          </a:p>
        </p:txBody>
      </p:sp>
      <p:sp>
        <p:nvSpPr>
          <p:cNvPr id="58673" name="Line 305"/>
          <p:cNvSpPr>
            <a:spLocks noChangeShapeType="1"/>
          </p:cNvSpPr>
          <p:nvPr/>
        </p:nvSpPr>
        <p:spPr bwMode="auto">
          <a:xfrm flipV="1">
            <a:off x="2087563" y="5999163"/>
            <a:ext cx="1587" cy="50800"/>
          </a:xfrm>
          <a:prstGeom prst="line">
            <a:avLst/>
          </a:prstGeom>
          <a:noFill/>
          <a:ln w="7938">
            <a:solidFill>
              <a:srgbClr val="000000"/>
            </a:solidFill>
            <a:round/>
            <a:headEnd/>
            <a:tailEnd/>
          </a:ln>
        </p:spPr>
        <p:txBody>
          <a:bodyPr/>
          <a:lstStyle/>
          <a:p>
            <a:endParaRPr lang="en-US"/>
          </a:p>
        </p:txBody>
      </p:sp>
      <p:sp>
        <p:nvSpPr>
          <p:cNvPr id="58674" name="Line 306"/>
          <p:cNvSpPr>
            <a:spLocks noChangeShapeType="1"/>
          </p:cNvSpPr>
          <p:nvPr/>
        </p:nvSpPr>
        <p:spPr bwMode="auto">
          <a:xfrm flipV="1">
            <a:off x="2798763" y="5999163"/>
            <a:ext cx="1587" cy="50800"/>
          </a:xfrm>
          <a:prstGeom prst="line">
            <a:avLst/>
          </a:prstGeom>
          <a:noFill/>
          <a:ln w="7938">
            <a:solidFill>
              <a:srgbClr val="000000"/>
            </a:solidFill>
            <a:round/>
            <a:headEnd/>
            <a:tailEnd/>
          </a:ln>
        </p:spPr>
        <p:txBody>
          <a:bodyPr/>
          <a:lstStyle/>
          <a:p>
            <a:endParaRPr lang="en-US"/>
          </a:p>
        </p:txBody>
      </p:sp>
      <p:sp>
        <p:nvSpPr>
          <p:cNvPr id="58675" name="Line 307"/>
          <p:cNvSpPr>
            <a:spLocks noChangeShapeType="1"/>
          </p:cNvSpPr>
          <p:nvPr/>
        </p:nvSpPr>
        <p:spPr bwMode="auto">
          <a:xfrm flipV="1">
            <a:off x="3509963" y="5999163"/>
            <a:ext cx="1587" cy="50800"/>
          </a:xfrm>
          <a:prstGeom prst="line">
            <a:avLst/>
          </a:prstGeom>
          <a:noFill/>
          <a:ln w="7938">
            <a:solidFill>
              <a:srgbClr val="000000"/>
            </a:solidFill>
            <a:round/>
            <a:headEnd/>
            <a:tailEnd/>
          </a:ln>
        </p:spPr>
        <p:txBody>
          <a:bodyPr/>
          <a:lstStyle/>
          <a:p>
            <a:endParaRPr lang="en-US"/>
          </a:p>
        </p:txBody>
      </p:sp>
      <p:sp>
        <p:nvSpPr>
          <p:cNvPr id="58676" name="Line 308"/>
          <p:cNvSpPr>
            <a:spLocks noChangeShapeType="1"/>
          </p:cNvSpPr>
          <p:nvPr/>
        </p:nvSpPr>
        <p:spPr bwMode="auto">
          <a:xfrm flipV="1">
            <a:off x="4221163" y="5999163"/>
            <a:ext cx="1587" cy="50800"/>
          </a:xfrm>
          <a:prstGeom prst="line">
            <a:avLst/>
          </a:prstGeom>
          <a:noFill/>
          <a:ln w="7938">
            <a:solidFill>
              <a:srgbClr val="000000"/>
            </a:solidFill>
            <a:round/>
            <a:headEnd/>
            <a:tailEnd/>
          </a:ln>
        </p:spPr>
        <p:txBody>
          <a:bodyPr/>
          <a:lstStyle/>
          <a:p>
            <a:endParaRPr lang="en-US"/>
          </a:p>
        </p:txBody>
      </p:sp>
      <p:sp>
        <p:nvSpPr>
          <p:cNvPr id="58677" name="Rectangle 309"/>
          <p:cNvSpPr>
            <a:spLocks noChangeArrowheads="1"/>
          </p:cNvSpPr>
          <p:nvPr/>
        </p:nvSpPr>
        <p:spPr bwMode="auto">
          <a:xfrm>
            <a:off x="1265238" y="6116638"/>
            <a:ext cx="155575" cy="168275"/>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40</a:t>
            </a:r>
            <a:endParaRPr lang="en-GB">
              <a:solidFill>
                <a:srgbClr val="FFFF00"/>
              </a:solidFill>
            </a:endParaRPr>
          </a:p>
        </p:txBody>
      </p:sp>
      <p:sp>
        <p:nvSpPr>
          <p:cNvPr id="58678" name="Rectangle 310"/>
          <p:cNvSpPr>
            <a:spLocks noChangeArrowheads="1"/>
          </p:cNvSpPr>
          <p:nvPr/>
        </p:nvSpPr>
        <p:spPr bwMode="auto">
          <a:xfrm>
            <a:off x="1976438" y="6116638"/>
            <a:ext cx="155575" cy="168275"/>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55</a:t>
            </a:r>
            <a:endParaRPr lang="en-GB">
              <a:solidFill>
                <a:srgbClr val="FFFF00"/>
              </a:solidFill>
            </a:endParaRPr>
          </a:p>
        </p:txBody>
      </p:sp>
      <p:sp>
        <p:nvSpPr>
          <p:cNvPr id="58679" name="Rectangle 311"/>
          <p:cNvSpPr>
            <a:spLocks noChangeArrowheads="1"/>
          </p:cNvSpPr>
          <p:nvPr/>
        </p:nvSpPr>
        <p:spPr bwMode="auto">
          <a:xfrm>
            <a:off x="2687638" y="6116638"/>
            <a:ext cx="155575" cy="168275"/>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70</a:t>
            </a:r>
            <a:endParaRPr lang="en-GB">
              <a:solidFill>
                <a:srgbClr val="FFFF00"/>
              </a:solidFill>
            </a:endParaRPr>
          </a:p>
        </p:txBody>
      </p:sp>
      <p:sp>
        <p:nvSpPr>
          <p:cNvPr id="58680" name="Rectangle 312"/>
          <p:cNvSpPr>
            <a:spLocks noChangeArrowheads="1"/>
          </p:cNvSpPr>
          <p:nvPr/>
        </p:nvSpPr>
        <p:spPr bwMode="auto">
          <a:xfrm>
            <a:off x="3398838" y="6116638"/>
            <a:ext cx="155575" cy="168275"/>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85</a:t>
            </a:r>
            <a:endParaRPr lang="en-GB">
              <a:solidFill>
                <a:srgbClr val="FFFF00"/>
              </a:solidFill>
            </a:endParaRPr>
          </a:p>
        </p:txBody>
      </p:sp>
      <p:sp>
        <p:nvSpPr>
          <p:cNvPr id="58681" name="Rectangle 313"/>
          <p:cNvSpPr>
            <a:spLocks noChangeArrowheads="1"/>
          </p:cNvSpPr>
          <p:nvPr/>
        </p:nvSpPr>
        <p:spPr bwMode="auto">
          <a:xfrm>
            <a:off x="4070350" y="6116638"/>
            <a:ext cx="233363" cy="168275"/>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100</a:t>
            </a:r>
            <a:endParaRPr lang="en-GB">
              <a:solidFill>
                <a:srgbClr val="FFFF00"/>
              </a:solidFill>
            </a:endParaRPr>
          </a:p>
        </p:txBody>
      </p:sp>
      <p:sp>
        <p:nvSpPr>
          <p:cNvPr id="58682" name="Rectangle 314"/>
          <p:cNvSpPr>
            <a:spLocks noChangeArrowheads="1"/>
          </p:cNvSpPr>
          <p:nvPr/>
        </p:nvSpPr>
        <p:spPr bwMode="auto">
          <a:xfrm>
            <a:off x="2632075" y="6357938"/>
            <a:ext cx="334963" cy="212725"/>
          </a:xfrm>
          <a:prstGeom prst="rect">
            <a:avLst/>
          </a:prstGeom>
          <a:noFill/>
          <a:ln w="9525">
            <a:noFill/>
            <a:miter lim="800000"/>
            <a:headEnd/>
            <a:tailEnd/>
          </a:ln>
        </p:spPr>
        <p:txBody>
          <a:bodyPr wrap="none" lIns="0" tIns="0" rIns="0" bIns="0">
            <a:spAutoFit/>
          </a:bodyPr>
          <a:lstStyle/>
          <a:p>
            <a:r>
              <a:rPr lang="en-GB" sz="1400" b="1">
                <a:solidFill>
                  <a:srgbClr val="FFFF00"/>
                </a:solidFill>
                <a:latin typeface="Arial" pitchFamily="34" charset="0"/>
              </a:rPr>
              <a:t>Age</a:t>
            </a:r>
            <a:endParaRPr lang="en-GB">
              <a:solidFill>
                <a:srgbClr val="FFFF00"/>
              </a:solidFill>
            </a:endParaRPr>
          </a:p>
        </p:txBody>
      </p:sp>
      <p:sp>
        <p:nvSpPr>
          <p:cNvPr id="58683" name="Line 315"/>
          <p:cNvSpPr>
            <a:spLocks noChangeShapeType="1"/>
          </p:cNvSpPr>
          <p:nvPr/>
        </p:nvSpPr>
        <p:spPr bwMode="auto">
          <a:xfrm>
            <a:off x="1019175" y="6049963"/>
            <a:ext cx="52388" cy="1587"/>
          </a:xfrm>
          <a:prstGeom prst="line">
            <a:avLst/>
          </a:prstGeom>
          <a:noFill/>
          <a:ln w="7938">
            <a:solidFill>
              <a:srgbClr val="000000"/>
            </a:solidFill>
            <a:round/>
            <a:headEnd/>
            <a:tailEnd/>
          </a:ln>
        </p:spPr>
        <p:txBody>
          <a:bodyPr/>
          <a:lstStyle/>
          <a:p>
            <a:endParaRPr lang="en-US"/>
          </a:p>
        </p:txBody>
      </p:sp>
      <p:sp>
        <p:nvSpPr>
          <p:cNvPr id="58684" name="Line 316"/>
          <p:cNvSpPr>
            <a:spLocks noChangeShapeType="1"/>
          </p:cNvSpPr>
          <p:nvPr/>
        </p:nvSpPr>
        <p:spPr bwMode="auto">
          <a:xfrm>
            <a:off x="1019175" y="5662613"/>
            <a:ext cx="52388" cy="1587"/>
          </a:xfrm>
          <a:prstGeom prst="line">
            <a:avLst/>
          </a:prstGeom>
          <a:noFill/>
          <a:ln w="7938">
            <a:solidFill>
              <a:srgbClr val="000000"/>
            </a:solidFill>
            <a:round/>
            <a:headEnd/>
            <a:tailEnd/>
          </a:ln>
        </p:spPr>
        <p:txBody>
          <a:bodyPr/>
          <a:lstStyle/>
          <a:p>
            <a:endParaRPr lang="en-US"/>
          </a:p>
        </p:txBody>
      </p:sp>
      <p:sp>
        <p:nvSpPr>
          <p:cNvPr id="58685" name="Line 317"/>
          <p:cNvSpPr>
            <a:spLocks noChangeShapeType="1"/>
          </p:cNvSpPr>
          <p:nvPr/>
        </p:nvSpPr>
        <p:spPr bwMode="auto">
          <a:xfrm>
            <a:off x="1019175" y="5275263"/>
            <a:ext cx="52388" cy="1587"/>
          </a:xfrm>
          <a:prstGeom prst="line">
            <a:avLst/>
          </a:prstGeom>
          <a:noFill/>
          <a:ln w="7938">
            <a:solidFill>
              <a:srgbClr val="000000"/>
            </a:solidFill>
            <a:round/>
            <a:headEnd/>
            <a:tailEnd/>
          </a:ln>
        </p:spPr>
        <p:txBody>
          <a:bodyPr/>
          <a:lstStyle/>
          <a:p>
            <a:endParaRPr lang="en-US"/>
          </a:p>
        </p:txBody>
      </p:sp>
      <p:sp>
        <p:nvSpPr>
          <p:cNvPr id="58686" name="Line 318"/>
          <p:cNvSpPr>
            <a:spLocks noChangeShapeType="1"/>
          </p:cNvSpPr>
          <p:nvPr/>
        </p:nvSpPr>
        <p:spPr bwMode="auto">
          <a:xfrm>
            <a:off x="1019175" y="4892675"/>
            <a:ext cx="52388" cy="1588"/>
          </a:xfrm>
          <a:prstGeom prst="line">
            <a:avLst/>
          </a:prstGeom>
          <a:noFill/>
          <a:ln w="7938">
            <a:solidFill>
              <a:srgbClr val="000000"/>
            </a:solidFill>
            <a:round/>
            <a:headEnd/>
            <a:tailEnd/>
          </a:ln>
        </p:spPr>
        <p:txBody>
          <a:bodyPr/>
          <a:lstStyle/>
          <a:p>
            <a:endParaRPr lang="en-US"/>
          </a:p>
        </p:txBody>
      </p:sp>
      <p:sp>
        <p:nvSpPr>
          <p:cNvPr id="58687" name="Line 319"/>
          <p:cNvSpPr>
            <a:spLocks noChangeShapeType="1"/>
          </p:cNvSpPr>
          <p:nvPr/>
        </p:nvSpPr>
        <p:spPr bwMode="auto">
          <a:xfrm>
            <a:off x="1019175" y="4506913"/>
            <a:ext cx="52388" cy="1587"/>
          </a:xfrm>
          <a:prstGeom prst="line">
            <a:avLst/>
          </a:prstGeom>
          <a:noFill/>
          <a:ln w="7938">
            <a:solidFill>
              <a:srgbClr val="000000"/>
            </a:solidFill>
            <a:round/>
            <a:headEnd/>
            <a:tailEnd/>
          </a:ln>
        </p:spPr>
        <p:txBody>
          <a:bodyPr/>
          <a:lstStyle/>
          <a:p>
            <a:endParaRPr lang="en-US"/>
          </a:p>
        </p:txBody>
      </p:sp>
      <p:sp>
        <p:nvSpPr>
          <p:cNvPr id="58688" name="Line 320"/>
          <p:cNvSpPr>
            <a:spLocks noChangeShapeType="1"/>
          </p:cNvSpPr>
          <p:nvPr/>
        </p:nvSpPr>
        <p:spPr bwMode="auto">
          <a:xfrm>
            <a:off x="1019175" y="4121150"/>
            <a:ext cx="52388" cy="1588"/>
          </a:xfrm>
          <a:prstGeom prst="line">
            <a:avLst/>
          </a:prstGeom>
          <a:noFill/>
          <a:ln w="7938">
            <a:solidFill>
              <a:srgbClr val="000000"/>
            </a:solidFill>
            <a:round/>
            <a:headEnd/>
            <a:tailEnd/>
          </a:ln>
        </p:spPr>
        <p:txBody>
          <a:bodyPr/>
          <a:lstStyle/>
          <a:p>
            <a:endParaRPr lang="en-US"/>
          </a:p>
        </p:txBody>
      </p:sp>
      <p:sp>
        <p:nvSpPr>
          <p:cNvPr id="58689" name="Rectangle 321"/>
          <p:cNvSpPr>
            <a:spLocks noChangeArrowheads="1"/>
          </p:cNvSpPr>
          <p:nvPr/>
        </p:nvSpPr>
        <p:spPr bwMode="auto">
          <a:xfrm>
            <a:off x="782638" y="5983288"/>
            <a:ext cx="77787" cy="168275"/>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0</a:t>
            </a:r>
            <a:endParaRPr lang="en-GB">
              <a:solidFill>
                <a:srgbClr val="FFFF00"/>
              </a:solidFill>
            </a:endParaRPr>
          </a:p>
        </p:txBody>
      </p:sp>
      <p:sp>
        <p:nvSpPr>
          <p:cNvPr id="58690" name="Rectangle 322"/>
          <p:cNvSpPr>
            <a:spLocks noChangeArrowheads="1"/>
          </p:cNvSpPr>
          <p:nvPr/>
        </p:nvSpPr>
        <p:spPr bwMode="auto">
          <a:xfrm>
            <a:off x="703263" y="5597525"/>
            <a:ext cx="155575" cy="168275"/>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20</a:t>
            </a:r>
            <a:endParaRPr lang="en-GB">
              <a:solidFill>
                <a:srgbClr val="FFFF00"/>
              </a:solidFill>
            </a:endParaRPr>
          </a:p>
        </p:txBody>
      </p:sp>
      <p:sp>
        <p:nvSpPr>
          <p:cNvPr id="58691" name="Rectangle 323"/>
          <p:cNvSpPr>
            <a:spLocks noChangeArrowheads="1"/>
          </p:cNvSpPr>
          <p:nvPr/>
        </p:nvSpPr>
        <p:spPr bwMode="auto">
          <a:xfrm>
            <a:off x="703263" y="5211763"/>
            <a:ext cx="155575" cy="168275"/>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40</a:t>
            </a:r>
            <a:endParaRPr lang="en-GB">
              <a:solidFill>
                <a:srgbClr val="FFFF00"/>
              </a:solidFill>
            </a:endParaRPr>
          </a:p>
        </p:txBody>
      </p:sp>
      <p:sp>
        <p:nvSpPr>
          <p:cNvPr id="58692" name="Rectangle 324"/>
          <p:cNvSpPr>
            <a:spLocks noChangeArrowheads="1"/>
          </p:cNvSpPr>
          <p:nvPr/>
        </p:nvSpPr>
        <p:spPr bwMode="auto">
          <a:xfrm>
            <a:off x="703263" y="4826000"/>
            <a:ext cx="155575" cy="168275"/>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60</a:t>
            </a:r>
            <a:endParaRPr lang="en-GB">
              <a:solidFill>
                <a:srgbClr val="FFFF00"/>
              </a:solidFill>
            </a:endParaRPr>
          </a:p>
        </p:txBody>
      </p:sp>
      <p:sp>
        <p:nvSpPr>
          <p:cNvPr id="58693" name="Rectangle 325"/>
          <p:cNvSpPr>
            <a:spLocks noChangeArrowheads="1"/>
          </p:cNvSpPr>
          <p:nvPr/>
        </p:nvSpPr>
        <p:spPr bwMode="auto">
          <a:xfrm>
            <a:off x="703263" y="4440238"/>
            <a:ext cx="155575" cy="168275"/>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80</a:t>
            </a:r>
            <a:endParaRPr lang="en-GB">
              <a:solidFill>
                <a:srgbClr val="FFFF00"/>
              </a:solidFill>
            </a:endParaRPr>
          </a:p>
        </p:txBody>
      </p:sp>
      <p:sp>
        <p:nvSpPr>
          <p:cNvPr id="58694" name="Rectangle 326"/>
          <p:cNvSpPr>
            <a:spLocks noChangeArrowheads="1"/>
          </p:cNvSpPr>
          <p:nvPr/>
        </p:nvSpPr>
        <p:spPr bwMode="auto">
          <a:xfrm>
            <a:off x="625475" y="4052888"/>
            <a:ext cx="233363" cy="168275"/>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100</a:t>
            </a:r>
            <a:endParaRPr lang="en-GB">
              <a:solidFill>
                <a:srgbClr val="FFFF00"/>
              </a:solidFill>
            </a:endParaRPr>
          </a:p>
        </p:txBody>
      </p:sp>
      <p:sp>
        <p:nvSpPr>
          <p:cNvPr id="58695" name="Rectangle 327"/>
          <p:cNvSpPr>
            <a:spLocks noChangeArrowheads="1"/>
          </p:cNvSpPr>
          <p:nvPr/>
        </p:nvSpPr>
        <p:spPr bwMode="auto">
          <a:xfrm rot="16200000">
            <a:off x="155575" y="4945063"/>
            <a:ext cx="631825" cy="212725"/>
          </a:xfrm>
          <a:prstGeom prst="rect">
            <a:avLst/>
          </a:prstGeom>
          <a:noFill/>
          <a:ln w="9525">
            <a:noFill/>
            <a:miter lim="800000"/>
            <a:headEnd/>
            <a:tailEnd/>
          </a:ln>
        </p:spPr>
        <p:txBody>
          <a:bodyPr wrap="none" lIns="0" tIns="0" rIns="0" bIns="0">
            <a:spAutoFit/>
          </a:bodyPr>
          <a:lstStyle/>
          <a:p>
            <a:r>
              <a:rPr lang="en-GB" sz="1400" b="1">
                <a:solidFill>
                  <a:srgbClr val="FFFF00"/>
                </a:solidFill>
                <a:latin typeface="Arial" pitchFamily="34" charset="0"/>
              </a:rPr>
              <a:t>% Alive</a:t>
            </a:r>
            <a:endParaRPr lang="en-GB">
              <a:solidFill>
                <a:srgbClr val="FFFF00"/>
              </a:solidFill>
            </a:endParaRPr>
          </a:p>
        </p:txBody>
      </p:sp>
      <p:sp>
        <p:nvSpPr>
          <p:cNvPr id="58696" name="Freeform 328"/>
          <p:cNvSpPr>
            <a:spLocks/>
          </p:cNvSpPr>
          <p:nvPr/>
        </p:nvSpPr>
        <p:spPr bwMode="auto">
          <a:xfrm>
            <a:off x="1347788" y="4090988"/>
            <a:ext cx="55562" cy="57150"/>
          </a:xfrm>
          <a:custGeom>
            <a:avLst/>
            <a:gdLst/>
            <a:ahLst/>
            <a:cxnLst>
              <a:cxn ang="0">
                <a:pos x="0" y="36"/>
              </a:cxn>
              <a:cxn ang="0">
                <a:pos x="18" y="0"/>
              </a:cxn>
              <a:cxn ang="0">
                <a:pos x="35" y="36"/>
              </a:cxn>
              <a:cxn ang="0">
                <a:pos x="0" y="36"/>
              </a:cxn>
            </a:cxnLst>
            <a:rect l="0" t="0" r="r" b="b"/>
            <a:pathLst>
              <a:path w="35" h="36">
                <a:moveTo>
                  <a:pt x="0" y="36"/>
                </a:moveTo>
                <a:lnTo>
                  <a:pt x="18" y="0"/>
                </a:lnTo>
                <a:lnTo>
                  <a:pt x="35" y="36"/>
                </a:lnTo>
                <a:lnTo>
                  <a:pt x="0" y="36"/>
                </a:lnTo>
                <a:close/>
              </a:path>
            </a:pathLst>
          </a:custGeom>
          <a:solidFill>
            <a:srgbClr val="FF0000"/>
          </a:solidFill>
          <a:ln w="7938">
            <a:solidFill>
              <a:srgbClr val="FF0000"/>
            </a:solidFill>
            <a:prstDash val="solid"/>
            <a:round/>
            <a:headEnd/>
            <a:tailEnd/>
          </a:ln>
        </p:spPr>
        <p:txBody>
          <a:bodyPr/>
          <a:lstStyle/>
          <a:p>
            <a:endParaRPr lang="en-US"/>
          </a:p>
        </p:txBody>
      </p:sp>
      <p:sp>
        <p:nvSpPr>
          <p:cNvPr id="58697" name="Freeform 329"/>
          <p:cNvSpPr>
            <a:spLocks/>
          </p:cNvSpPr>
          <p:nvPr/>
        </p:nvSpPr>
        <p:spPr bwMode="auto">
          <a:xfrm>
            <a:off x="2770188" y="4884738"/>
            <a:ext cx="57150" cy="53975"/>
          </a:xfrm>
          <a:custGeom>
            <a:avLst/>
            <a:gdLst/>
            <a:ahLst/>
            <a:cxnLst>
              <a:cxn ang="0">
                <a:pos x="0" y="34"/>
              </a:cxn>
              <a:cxn ang="0">
                <a:pos x="18" y="0"/>
              </a:cxn>
              <a:cxn ang="0">
                <a:pos x="36" y="34"/>
              </a:cxn>
              <a:cxn ang="0">
                <a:pos x="0" y="34"/>
              </a:cxn>
            </a:cxnLst>
            <a:rect l="0" t="0" r="r" b="b"/>
            <a:pathLst>
              <a:path w="36" h="34">
                <a:moveTo>
                  <a:pt x="0" y="34"/>
                </a:moveTo>
                <a:lnTo>
                  <a:pt x="18" y="0"/>
                </a:lnTo>
                <a:lnTo>
                  <a:pt x="36" y="34"/>
                </a:lnTo>
                <a:lnTo>
                  <a:pt x="0" y="34"/>
                </a:lnTo>
                <a:close/>
              </a:path>
            </a:pathLst>
          </a:custGeom>
          <a:solidFill>
            <a:srgbClr val="FF0000"/>
          </a:solidFill>
          <a:ln w="7938">
            <a:solidFill>
              <a:srgbClr val="FF0000"/>
            </a:solidFill>
            <a:prstDash val="solid"/>
            <a:round/>
            <a:headEnd/>
            <a:tailEnd/>
          </a:ln>
        </p:spPr>
        <p:txBody>
          <a:bodyPr/>
          <a:lstStyle/>
          <a:p>
            <a:endParaRPr lang="en-US"/>
          </a:p>
        </p:txBody>
      </p:sp>
      <p:sp>
        <p:nvSpPr>
          <p:cNvPr id="58698" name="Freeform 330"/>
          <p:cNvSpPr>
            <a:spLocks/>
          </p:cNvSpPr>
          <p:nvPr/>
        </p:nvSpPr>
        <p:spPr bwMode="auto">
          <a:xfrm>
            <a:off x="3479800" y="5789613"/>
            <a:ext cx="58738" cy="57150"/>
          </a:xfrm>
          <a:custGeom>
            <a:avLst/>
            <a:gdLst/>
            <a:ahLst/>
            <a:cxnLst>
              <a:cxn ang="0">
                <a:pos x="0" y="36"/>
              </a:cxn>
              <a:cxn ang="0">
                <a:pos x="19" y="0"/>
              </a:cxn>
              <a:cxn ang="0">
                <a:pos x="37" y="36"/>
              </a:cxn>
              <a:cxn ang="0">
                <a:pos x="0" y="36"/>
              </a:cxn>
            </a:cxnLst>
            <a:rect l="0" t="0" r="r" b="b"/>
            <a:pathLst>
              <a:path w="37" h="36">
                <a:moveTo>
                  <a:pt x="0" y="36"/>
                </a:moveTo>
                <a:lnTo>
                  <a:pt x="19" y="0"/>
                </a:lnTo>
                <a:lnTo>
                  <a:pt x="37" y="36"/>
                </a:lnTo>
                <a:lnTo>
                  <a:pt x="0" y="36"/>
                </a:lnTo>
                <a:close/>
              </a:path>
            </a:pathLst>
          </a:custGeom>
          <a:solidFill>
            <a:srgbClr val="FF0000"/>
          </a:solidFill>
          <a:ln w="7938">
            <a:solidFill>
              <a:srgbClr val="FF0000"/>
            </a:solidFill>
            <a:prstDash val="solid"/>
            <a:round/>
            <a:headEnd/>
            <a:tailEnd/>
          </a:ln>
        </p:spPr>
        <p:txBody>
          <a:bodyPr/>
          <a:lstStyle/>
          <a:p>
            <a:endParaRPr lang="en-US"/>
          </a:p>
        </p:txBody>
      </p:sp>
      <p:sp>
        <p:nvSpPr>
          <p:cNvPr id="58699" name="Freeform 331"/>
          <p:cNvSpPr>
            <a:spLocks/>
          </p:cNvSpPr>
          <p:nvPr/>
        </p:nvSpPr>
        <p:spPr bwMode="auto">
          <a:xfrm>
            <a:off x="4191000" y="6015038"/>
            <a:ext cx="58738" cy="57150"/>
          </a:xfrm>
          <a:custGeom>
            <a:avLst/>
            <a:gdLst/>
            <a:ahLst/>
            <a:cxnLst>
              <a:cxn ang="0">
                <a:pos x="0" y="36"/>
              </a:cxn>
              <a:cxn ang="0">
                <a:pos x="18" y="0"/>
              </a:cxn>
              <a:cxn ang="0">
                <a:pos x="37" y="36"/>
              </a:cxn>
              <a:cxn ang="0">
                <a:pos x="0" y="36"/>
              </a:cxn>
            </a:cxnLst>
            <a:rect l="0" t="0" r="r" b="b"/>
            <a:pathLst>
              <a:path w="37" h="36">
                <a:moveTo>
                  <a:pt x="0" y="36"/>
                </a:moveTo>
                <a:lnTo>
                  <a:pt x="18" y="0"/>
                </a:lnTo>
                <a:lnTo>
                  <a:pt x="37" y="36"/>
                </a:lnTo>
                <a:lnTo>
                  <a:pt x="0" y="36"/>
                </a:lnTo>
                <a:close/>
              </a:path>
            </a:pathLst>
          </a:custGeom>
          <a:solidFill>
            <a:srgbClr val="FF0000"/>
          </a:solidFill>
          <a:ln w="7938">
            <a:solidFill>
              <a:srgbClr val="FF0000"/>
            </a:solidFill>
            <a:prstDash val="solid"/>
            <a:round/>
            <a:headEnd/>
            <a:tailEnd/>
          </a:ln>
        </p:spPr>
        <p:txBody>
          <a:bodyPr/>
          <a:lstStyle/>
          <a:p>
            <a:endParaRPr lang="en-US"/>
          </a:p>
        </p:txBody>
      </p:sp>
      <p:sp>
        <p:nvSpPr>
          <p:cNvPr id="58700" name="Freeform 332"/>
          <p:cNvSpPr>
            <a:spLocks/>
          </p:cNvSpPr>
          <p:nvPr/>
        </p:nvSpPr>
        <p:spPr bwMode="auto">
          <a:xfrm>
            <a:off x="1376363" y="4121150"/>
            <a:ext cx="2843212" cy="1920875"/>
          </a:xfrm>
          <a:custGeom>
            <a:avLst/>
            <a:gdLst/>
            <a:ahLst/>
            <a:cxnLst>
              <a:cxn ang="0">
                <a:pos x="0" y="0"/>
              </a:cxn>
              <a:cxn ang="0">
                <a:pos x="56" y="12"/>
              </a:cxn>
              <a:cxn ang="0">
                <a:pos x="110" y="24"/>
              </a:cxn>
              <a:cxn ang="0">
                <a:pos x="167" y="39"/>
              </a:cxn>
              <a:cxn ang="0">
                <a:pos x="223" y="53"/>
              </a:cxn>
              <a:cxn ang="0">
                <a:pos x="279" y="70"/>
              </a:cxn>
              <a:cxn ang="0">
                <a:pos x="335" y="91"/>
              </a:cxn>
              <a:cxn ang="0">
                <a:pos x="392" y="111"/>
              </a:cxn>
              <a:cxn ang="0">
                <a:pos x="448" y="137"/>
              </a:cxn>
              <a:cxn ang="0">
                <a:pos x="504" y="164"/>
              </a:cxn>
              <a:cxn ang="0">
                <a:pos x="558" y="197"/>
              </a:cxn>
              <a:cxn ang="0">
                <a:pos x="615" y="234"/>
              </a:cxn>
              <a:cxn ang="0">
                <a:pos x="671" y="275"/>
              </a:cxn>
              <a:cxn ang="0">
                <a:pos x="727" y="322"/>
              </a:cxn>
              <a:cxn ang="0">
                <a:pos x="783" y="375"/>
              </a:cxn>
              <a:cxn ang="0">
                <a:pos x="840" y="433"/>
              </a:cxn>
              <a:cxn ang="0">
                <a:pos x="896" y="498"/>
              </a:cxn>
              <a:cxn ang="0">
                <a:pos x="924" y="532"/>
              </a:cxn>
              <a:cxn ang="0">
                <a:pos x="952" y="570"/>
              </a:cxn>
              <a:cxn ang="0">
                <a:pos x="979" y="608"/>
              </a:cxn>
              <a:cxn ang="0">
                <a:pos x="1007" y="645"/>
              </a:cxn>
              <a:cxn ang="0">
                <a:pos x="1035" y="685"/>
              </a:cxn>
              <a:cxn ang="0">
                <a:pos x="1063" y="724"/>
              </a:cxn>
              <a:cxn ang="0">
                <a:pos x="1091" y="763"/>
              </a:cxn>
              <a:cxn ang="0">
                <a:pos x="1119" y="803"/>
              </a:cxn>
              <a:cxn ang="0">
                <a:pos x="1147" y="840"/>
              </a:cxn>
              <a:cxn ang="0">
                <a:pos x="1175" y="878"/>
              </a:cxn>
              <a:cxn ang="0">
                <a:pos x="1204" y="914"/>
              </a:cxn>
              <a:cxn ang="0">
                <a:pos x="1232" y="950"/>
              </a:cxn>
              <a:cxn ang="0">
                <a:pos x="1260" y="983"/>
              </a:cxn>
              <a:cxn ang="0">
                <a:pos x="1288" y="1013"/>
              </a:cxn>
              <a:cxn ang="0">
                <a:pos x="1316" y="1043"/>
              </a:cxn>
              <a:cxn ang="0">
                <a:pos x="1344" y="1068"/>
              </a:cxn>
              <a:cxn ang="0">
                <a:pos x="1371" y="1092"/>
              </a:cxn>
              <a:cxn ang="0">
                <a:pos x="1399" y="1113"/>
              </a:cxn>
              <a:cxn ang="0">
                <a:pos x="1427" y="1130"/>
              </a:cxn>
              <a:cxn ang="0">
                <a:pos x="1455" y="1145"/>
              </a:cxn>
              <a:cxn ang="0">
                <a:pos x="1483" y="1159"/>
              </a:cxn>
              <a:cxn ang="0">
                <a:pos x="1511" y="1171"/>
              </a:cxn>
              <a:cxn ang="0">
                <a:pos x="1539" y="1180"/>
              </a:cxn>
              <a:cxn ang="0">
                <a:pos x="1567" y="1186"/>
              </a:cxn>
              <a:cxn ang="0">
                <a:pos x="1596" y="1193"/>
              </a:cxn>
              <a:cxn ang="0">
                <a:pos x="1624" y="1198"/>
              </a:cxn>
              <a:cxn ang="0">
                <a:pos x="1652" y="1202"/>
              </a:cxn>
              <a:cxn ang="0">
                <a:pos x="1680" y="1205"/>
              </a:cxn>
              <a:cxn ang="0">
                <a:pos x="1708" y="1207"/>
              </a:cxn>
              <a:cxn ang="0">
                <a:pos x="1736" y="1209"/>
              </a:cxn>
              <a:cxn ang="0">
                <a:pos x="1764" y="1210"/>
              </a:cxn>
              <a:cxn ang="0">
                <a:pos x="1791" y="1210"/>
              </a:cxn>
            </a:cxnLst>
            <a:rect l="0" t="0" r="r" b="b"/>
            <a:pathLst>
              <a:path w="1791" h="1210">
                <a:moveTo>
                  <a:pt x="0" y="0"/>
                </a:moveTo>
                <a:lnTo>
                  <a:pt x="56" y="12"/>
                </a:lnTo>
                <a:lnTo>
                  <a:pt x="110" y="24"/>
                </a:lnTo>
                <a:lnTo>
                  <a:pt x="167" y="39"/>
                </a:lnTo>
                <a:lnTo>
                  <a:pt x="223" y="53"/>
                </a:lnTo>
                <a:lnTo>
                  <a:pt x="279" y="70"/>
                </a:lnTo>
                <a:lnTo>
                  <a:pt x="335" y="91"/>
                </a:lnTo>
                <a:lnTo>
                  <a:pt x="392" y="111"/>
                </a:lnTo>
                <a:lnTo>
                  <a:pt x="448" y="137"/>
                </a:lnTo>
                <a:lnTo>
                  <a:pt x="504" y="164"/>
                </a:lnTo>
                <a:lnTo>
                  <a:pt x="558" y="197"/>
                </a:lnTo>
                <a:lnTo>
                  <a:pt x="615" y="234"/>
                </a:lnTo>
                <a:lnTo>
                  <a:pt x="671" y="275"/>
                </a:lnTo>
                <a:lnTo>
                  <a:pt x="727" y="322"/>
                </a:lnTo>
                <a:lnTo>
                  <a:pt x="783" y="375"/>
                </a:lnTo>
                <a:lnTo>
                  <a:pt x="840" y="433"/>
                </a:lnTo>
                <a:lnTo>
                  <a:pt x="896" y="498"/>
                </a:lnTo>
                <a:lnTo>
                  <a:pt x="924" y="532"/>
                </a:lnTo>
                <a:lnTo>
                  <a:pt x="952" y="570"/>
                </a:lnTo>
                <a:lnTo>
                  <a:pt x="979" y="608"/>
                </a:lnTo>
                <a:lnTo>
                  <a:pt x="1007" y="645"/>
                </a:lnTo>
                <a:lnTo>
                  <a:pt x="1035" y="685"/>
                </a:lnTo>
                <a:lnTo>
                  <a:pt x="1063" y="724"/>
                </a:lnTo>
                <a:lnTo>
                  <a:pt x="1091" y="763"/>
                </a:lnTo>
                <a:lnTo>
                  <a:pt x="1119" y="803"/>
                </a:lnTo>
                <a:lnTo>
                  <a:pt x="1147" y="840"/>
                </a:lnTo>
                <a:lnTo>
                  <a:pt x="1175" y="878"/>
                </a:lnTo>
                <a:lnTo>
                  <a:pt x="1204" y="914"/>
                </a:lnTo>
                <a:lnTo>
                  <a:pt x="1232" y="950"/>
                </a:lnTo>
                <a:lnTo>
                  <a:pt x="1260" y="983"/>
                </a:lnTo>
                <a:lnTo>
                  <a:pt x="1288" y="1013"/>
                </a:lnTo>
                <a:lnTo>
                  <a:pt x="1316" y="1043"/>
                </a:lnTo>
                <a:lnTo>
                  <a:pt x="1344" y="1068"/>
                </a:lnTo>
                <a:lnTo>
                  <a:pt x="1371" y="1092"/>
                </a:lnTo>
                <a:lnTo>
                  <a:pt x="1399" y="1113"/>
                </a:lnTo>
                <a:lnTo>
                  <a:pt x="1427" y="1130"/>
                </a:lnTo>
                <a:lnTo>
                  <a:pt x="1455" y="1145"/>
                </a:lnTo>
                <a:lnTo>
                  <a:pt x="1483" y="1159"/>
                </a:lnTo>
                <a:lnTo>
                  <a:pt x="1511" y="1171"/>
                </a:lnTo>
                <a:lnTo>
                  <a:pt x="1539" y="1180"/>
                </a:lnTo>
                <a:lnTo>
                  <a:pt x="1567" y="1186"/>
                </a:lnTo>
                <a:lnTo>
                  <a:pt x="1596" y="1193"/>
                </a:lnTo>
                <a:lnTo>
                  <a:pt x="1624" y="1198"/>
                </a:lnTo>
                <a:lnTo>
                  <a:pt x="1652" y="1202"/>
                </a:lnTo>
                <a:lnTo>
                  <a:pt x="1680" y="1205"/>
                </a:lnTo>
                <a:lnTo>
                  <a:pt x="1708" y="1207"/>
                </a:lnTo>
                <a:lnTo>
                  <a:pt x="1736" y="1209"/>
                </a:lnTo>
                <a:lnTo>
                  <a:pt x="1764" y="1210"/>
                </a:lnTo>
                <a:lnTo>
                  <a:pt x="1791" y="1210"/>
                </a:lnTo>
              </a:path>
            </a:pathLst>
          </a:custGeom>
          <a:noFill/>
          <a:ln w="22225">
            <a:solidFill>
              <a:srgbClr val="FF0000"/>
            </a:solidFill>
            <a:prstDash val="solid"/>
            <a:round/>
            <a:headEnd/>
            <a:tailEnd/>
          </a:ln>
        </p:spPr>
        <p:txBody>
          <a:bodyPr/>
          <a:lstStyle/>
          <a:p>
            <a:endParaRPr lang="en-US"/>
          </a:p>
        </p:txBody>
      </p:sp>
      <p:sp>
        <p:nvSpPr>
          <p:cNvPr id="58701" name="Freeform 333"/>
          <p:cNvSpPr>
            <a:spLocks/>
          </p:cNvSpPr>
          <p:nvPr/>
        </p:nvSpPr>
        <p:spPr bwMode="auto">
          <a:xfrm>
            <a:off x="1347788" y="4090988"/>
            <a:ext cx="55562" cy="57150"/>
          </a:xfrm>
          <a:custGeom>
            <a:avLst/>
            <a:gdLst/>
            <a:ahLst/>
            <a:cxnLst>
              <a:cxn ang="0">
                <a:pos x="35" y="19"/>
              </a:cxn>
              <a:cxn ang="0">
                <a:pos x="35" y="14"/>
              </a:cxn>
              <a:cxn ang="0">
                <a:pos x="33" y="8"/>
              </a:cxn>
              <a:cxn ang="0">
                <a:pos x="30" y="5"/>
              </a:cxn>
              <a:cxn ang="0">
                <a:pos x="26" y="3"/>
              </a:cxn>
              <a:cxn ang="0">
                <a:pos x="21" y="2"/>
              </a:cxn>
              <a:cxn ang="0">
                <a:pos x="18" y="0"/>
              </a:cxn>
              <a:cxn ang="0">
                <a:pos x="12" y="2"/>
              </a:cxn>
              <a:cxn ang="0">
                <a:pos x="9" y="3"/>
              </a:cxn>
              <a:cxn ang="0">
                <a:pos x="3" y="5"/>
              </a:cxn>
              <a:cxn ang="0">
                <a:pos x="2" y="8"/>
              </a:cxn>
              <a:cxn ang="0">
                <a:pos x="0" y="14"/>
              </a:cxn>
              <a:cxn ang="0">
                <a:pos x="0" y="19"/>
              </a:cxn>
              <a:cxn ang="0">
                <a:pos x="0" y="22"/>
              </a:cxn>
              <a:cxn ang="0">
                <a:pos x="2" y="27"/>
              </a:cxn>
              <a:cxn ang="0">
                <a:pos x="3" y="31"/>
              </a:cxn>
              <a:cxn ang="0">
                <a:pos x="9" y="32"/>
              </a:cxn>
              <a:cxn ang="0">
                <a:pos x="12" y="34"/>
              </a:cxn>
              <a:cxn ang="0">
                <a:pos x="18" y="36"/>
              </a:cxn>
              <a:cxn ang="0">
                <a:pos x="21" y="34"/>
              </a:cxn>
              <a:cxn ang="0">
                <a:pos x="26" y="32"/>
              </a:cxn>
              <a:cxn ang="0">
                <a:pos x="30" y="31"/>
              </a:cxn>
              <a:cxn ang="0">
                <a:pos x="32" y="27"/>
              </a:cxn>
              <a:cxn ang="0">
                <a:pos x="35" y="22"/>
              </a:cxn>
              <a:cxn ang="0">
                <a:pos x="35" y="19"/>
              </a:cxn>
            </a:cxnLst>
            <a:rect l="0" t="0" r="r" b="b"/>
            <a:pathLst>
              <a:path w="35" h="36">
                <a:moveTo>
                  <a:pt x="35" y="19"/>
                </a:moveTo>
                <a:lnTo>
                  <a:pt x="35" y="14"/>
                </a:lnTo>
                <a:lnTo>
                  <a:pt x="33" y="8"/>
                </a:lnTo>
                <a:lnTo>
                  <a:pt x="30" y="5"/>
                </a:lnTo>
                <a:lnTo>
                  <a:pt x="26" y="3"/>
                </a:lnTo>
                <a:lnTo>
                  <a:pt x="21" y="2"/>
                </a:lnTo>
                <a:lnTo>
                  <a:pt x="18" y="0"/>
                </a:lnTo>
                <a:lnTo>
                  <a:pt x="12" y="2"/>
                </a:lnTo>
                <a:lnTo>
                  <a:pt x="9" y="3"/>
                </a:lnTo>
                <a:lnTo>
                  <a:pt x="3" y="5"/>
                </a:lnTo>
                <a:lnTo>
                  <a:pt x="2" y="8"/>
                </a:lnTo>
                <a:lnTo>
                  <a:pt x="0" y="14"/>
                </a:lnTo>
                <a:lnTo>
                  <a:pt x="0" y="19"/>
                </a:lnTo>
                <a:lnTo>
                  <a:pt x="0" y="22"/>
                </a:lnTo>
                <a:lnTo>
                  <a:pt x="2" y="27"/>
                </a:lnTo>
                <a:lnTo>
                  <a:pt x="3" y="31"/>
                </a:lnTo>
                <a:lnTo>
                  <a:pt x="9" y="32"/>
                </a:lnTo>
                <a:lnTo>
                  <a:pt x="12" y="34"/>
                </a:lnTo>
                <a:lnTo>
                  <a:pt x="18" y="36"/>
                </a:lnTo>
                <a:lnTo>
                  <a:pt x="21" y="34"/>
                </a:lnTo>
                <a:lnTo>
                  <a:pt x="26" y="32"/>
                </a:lnTo>
                <a:lnTo>
                  <a:pt x="30" y="31"/>
                </a:lnTo>
                <a:lnTo>
                  <a:pt x="32" y="27"/>
                </a:lnTo>
                <a:lnTo>
                  <a:pt x="35" y="22"/>
                </a:lnTo>
                <a:lnTo>
                  <a:pt x="35" y="19"/>
                </a:lnTo>
                <a:close/>
              </a:path>
            </a:pathLst>
          </a:custGeom>
          <a:solidFill>
            <a:srgbClr val="FFFFFF"/>
          </a:solidFill>
          <a:ln w="7938">
            <a:solidFill>
              <a:srgbClr val="FFFFFF"/>
            </a:solidFill>
            <a:prstDash val="solid"/>
            <a:round/>
            <a:headEnd/>
            <a:tailEnd/>
          </a:ln>
        </p:spPr>
        <p:txBody>
          <a:bodyPr/>
          <a:lstStyle/>
          <a:p>
            <a:endParaRPr lang="en-US"/>
          </a:p>
        </p:txBody>
      </p:sp>
      <p:sp>
        <p:nvSpPr>
          <p:cNvPr id="58702" name="Freeform 334"/>
          <p:cNvSpPr>
            <a:spLocks/>
          </p:cNvSpPr>
          <p:nvPr/>
        </p:nvSpPr>
        <p:spPr bwMode="auto">
          <a:xfrm>
            <a:off x="2770188" y="4824413"/>
            <a:ext cx="57150" cy="57150"/>
          </a:xfrm>
          <a:custGeom>
            <a:avLst/>
            <a:gdLst/>
            <a:ahLst/>
            <a:cxnLst>
              <a:cxn ang="0">
                <a:pos x="36" y="17"/>
              </a:cxn>
              <a:cxn ang="0">
                <a:pos x="36" y="14"/>
              </a:cxn>
              <a:cxn ang="0">
                <a:pos x="34" y="9"/>
              </a:cxn>
              <a:cxn ang="0">
                <a:pos x="30" y="5"/>
              </a:cxn>
              <a:cxn ang="0">
                <a:pos x="27" y="4"/>
              </a:cxn>
              <a:cxn ang="0">
                <a:pos x="21" y="2"/>
              </a:cxn>
              <a:cxn ang="0">
                <a:pos x="18" y="0"/>
              </a:cxn>
              <a:cxn ang="0">
                <a:pos x="13" y="2"/>
              </a:cxn>
              <a:cxn ang="0">
                <a:pos x="9" y="4"/>
              </a:cxn>
              <a:cxn ang="0">
                <a:pos x="4" y="5"/>
              </a:cxn>
              <a:cxn ang="0">
                <a:pos x="2" y="9"/>
              </a:cxn>
              <a:cxn ang="0">
                <a:pos x="0" y="14"/>
              </a:cxn>
              <a:cxn ang="0">
                <a:pos x="0" y="17"/>
              </a:cxn>
              <a:cxn ang="0">
                <a:pos x="0" y="22"/>
              </a:cxn>
              <a:cxn ang="0">
                <a:pos x="2" y="28"/>
              </a:cxn>
              <a:cxn ang="0">
                <a:pos x="4" y="31"/>
              </a:cxn>
              <a:cxn ang="0">
                <a:pos x="9" y="33"/>
              </a:cxn>
              <a:cxn ang="0">
                <a:pos x="13" y="34"/>
              </a:cxn>
              <a:cxn ang="0">
                <a:pos x="18" y="36"/>
              </a:cxn>
              <a:cxn ang="0">
                <a:pos x="21" y="34"/>
              </a:cxn>
              <a:cxn ang="0">
                <a:pos x="27" y="33"/>
              </a:cxn>
              <a:cxn ang="0">
                <a:pos x="30" y="31"/>
              </a:cxn>
              <a:cxn ang="0">
                <a:pos x="32" y="28"/>
              </a:cxn>
              <a:cxn ang="0">
                <a:pos x="36" y="22"/>
              </a:cxn>
              <a:cxn ang="0">
                <a:pos x="36" y="17"/>
              </a:cxn>
            </a:cxnLst>
            <a:rect l="0" t="0" r="r" b="b"/>
            <a:pathLst>
              <a:path w="36" h="36">
                <a:moveTo>
                  <a:pt x="36" y="17"/>
                </a:moveTo>
                <a:lnTo>
                  <a:pt x="36" y="14"/>
                </a:lnTo>
                <a:lnTo>
                  <a:pt x="34" y="9"/>
                </a:lnTo>
                <a:lnTo>
                  <a:pt x="30" y="5"/>
                </a:lnTo>
                <a:lnTo>
                  <a:pt x="27" y="4"/>
                </a:lnTo>
                <a:lnTo>
                  <a:pt x="21" y="2"/>
                </a:lnTo>
                <a:lnTo>
                  <a:pt x="18" y="0"/>
                </a:lnTo>
                <a:lnTo>
                  <a:pt x="13" y="2"/>
                </a:lnTo>
                <a:lnTo>
                  <a:pt x="9" y="4"/>
                </a:lnTo>
                <a:lnTo>
                  <a:pt x="4" y="5"/>
                </a:lnTo>
                <a:lnTo>
                  <a:pt x="2" y="9"/>
                </a:lnTo>
                <a:lnTo>
                  <a:pt x="0" y="14"/>
                </a:lnTo>
                <a:lnTo>
                  <a:pt x="0" y="17"/>
                </a:lnTo>
                <a:lnTo>
                  <a:pt x="0" y="22"/>
                </a:lnTo>
                <a:lnTo>
                  <a:pt x="2" y="28"/>
                </a:lnTo>
                <a:lnTo>
                  <a:pt x="4" y="31"/>
                </a:lnTo>
                <a:lnTo>
                  <a:pt x="9" y="33"/>
                </a:lnTo>
                <a:lnTo>
                  <a:pt x="13" y="34"/>
                </a:lnTo>
                <a:lnTo>
                  <a:pt x="18" y="36"/>
                </a:lnTo>
                <a:lnTo>
                  <a:pt x="21" y="34"/>
                </a:lnTo>
                <a:lnTo>
                  <a:pt x="27" y="33"/>
                </a:lnTo>
                <a:lnTo>
                  <a:pt x="30" y="31"/>
                </a:lnTo>
                <a:lnTo>
                  <a:pt x="32" y="28"/>
                </a:lnTo>
                <a:lnTo>
                  <a:pt x="36" y="22"/>
                </a:lnTo>
                <a:lnTo>
                  <a:pt x="36" y="17"/>
                </a:lnTo>
                <a:close/>
              </a:path>
            </a:pathLst>
          </a:custGeom>
          <a:solidFill>
            <a:srgbClr val="FFFFFF"/>
          </a:solidFill>
          <a:ln w="7938">
            <a:solidFill>
              <a:srgbClr val="FFFFFF"/>
            </a:solidFill>
            <a:prstDash val="solid"/>
            <a:round/>
            <a:headEnd/>
            <a:tailEnd/>
          </a:ln>
        </p:spPr>
        <p:txBody>
          <a:bodyPr/>
          <a:lstStyle/>
          <a:p>
            <a:endParaRPr lang="en-US"/>
          </a:p>
        </p:txBody>
      </p:sp>
      <p:sp>
        <p:nvSpPr>
          <p:cNvPr id="58703" name="Freeform 335"/>
          <p:cNvSpPr>
            <a:spLocks/>
          </p:cNvSpPr>
          <p:nvPr/>
        </p:nvSpPr>
        <p:spPr bwMode="auto">
          <a:xfrm>
            <a:off x="3479800" y="5597525"/>
            <a:ext cx="58738" cy="55563"/>
          </a:xfrm>
          <a:custGeom>
            <a:avLst/>
            <a:gdLst/>
            <a:ahLst/>
            <a:cxnLst>
              <a:cxn ang="0">
                <a:pos x="37" y="17"/>
              </a:cxn>
              <a:cxn ang="0">
                <a:pos x="35" y="13"/>
              </a:cxn>
              <a:cxn ang="0">
                <a:pos x="33" y="8"/>
              </a:cxn>
              <a:cxn ang="0">
                <a:pos x="31" y="5"/>
              </a:cxn>
              <a:cxn ang="0">
                <a:pos x="28" y="1"/>
              </a:cxn>
              <a:cxn ang="0">
                <a:pos x="23" y="0"/>
              </a:cxn>
              <a:cxn ang="0">
                <a:pos x="19" y="0"/>
              </a:cxn>
              <a:cxn ang="0">
                <a:pos x="14" y="0"/>
              </a:cxn>
              <a:cxn ang="0">
                <a:pos x="9" y="1"/>
              </a:cxn>
              <a:cxn ang="0">
                <a:pos x="5" y="5"/>
              </a:cxn>
              <a:cxn ang="0">
                <a:pos x="3" y="8"/>
              </a:cxn>
              <a:cxn ang="0">
                <a:pos x="2" y="13"/>
              </a:cxn>
              <a:cxn ang="0">
                <a:pos x="0" y="17"/>
              </a:cxn>
              <a:cxn ang="0">
                <a:pos x="2" y="22"/>
              </a:cxn>
              <a:cxn ang="0">
                <a:pos x="3" y="25"/>
              </a:cxn>
              <a:cxn ang="0">
                <a:pos x="5" y="29"/>
              </a:cxn>
              <a:cxn ang="0">
                <a:pos x="9" y="32"/>
              </a:cxn>
              <a:cxn ang="0">
                <a:pos x="14" y="34"/>
              </a:cxn>
              <a:cxn ang="0">
                <a:pos x="19" y="35"/>
              </a:cxn>
              <a:cxn ang="0">
                <a:pos x="23" y="34"/>
              </a:cxn>
              <a:cxn ang="0">
                <a:pos x="28" y="32"/>
              </a:cxn>
              <a:cxn ang="0">
                <a:pos x="31" y="29"/>
              </a:cxn>
              <a:cxn ang="0">
                <a:pos x="33" y="25"/>
              </a:cxn>
              <a:cxn ang="0">
                <a:pos x="35" y="22"/>
              </a:cxn>
              <a:cxn ang="0">
                <a:pos x="37" y="17"/>
              </a:cxn>
            </a:cxnLst>
            <a:rect l="0" t="0" r="r" b="b"/>
            <a:pathLst>
              <a:path w="37" h="35">
                <a:moveTo>
                  <a:pt x="37" y="17"/>
                </a:moveTo>
                <a:lnTo>
                  <a:pt x="35" y="13"/>
                </a:lnTo>
                <a:lnTo>
                  <a:pt x="33" y="8"/>
                </a:lnTo>
                <a:lnTo>
                  <a:pt x="31" y="5"/>
                </a:lnTo>
                <a:lnTo>
                  <a:pt x="28" y="1"/>
                </a:lnTo>
                <a:lnTo>
                  <a:pt x="23" y="0"/>
                </a:lnTo>
                <a:lnTo>
                  <a:pt x="19" y="0"/>
                </a:lnTo>
                <a:lnTo>
                  <a:pt x="14" y="0"/>
                </a:lnTo>
                <a:lnTo>
                  <a:pt x="9" y="1"/>
                </a:lnTo>
                <a:lnTo>
                  <a:pt x="5" y="5"/>
                </a:lnTo>
                <a:lnTo>
                  <a:pt x="3" y="8"/>
                </a:lnTo>
                <a:lnTo>
                  <a:pt x="2" y="13"/>
                </a:lnTo>
                <a:lnTo>
                  <a:pt x="0" y="17"/>
                </a:lnTo>
                <a:lnTo>
                  <a:pt x="2" y="22"/>
                </a:lnTo>
                <a:lnTo>
                  <a:pt x="3" y="25"/>
                </a:lnTo>
                <a:lnTo>
                  <a:pt x="5" y="29"/>
                </a:lnTo>
                <a:lnTo>
                  <a:pt x="9" y="32"/>
                </a:lnTo>
                <a:lnTo>
                  <a:pt x="14" y="34"/>
                </a:lnTo>
                <a:lnTo>
                  <a:pt x="19" y="35"/>
                </a:lnTo>
                <a:lnTo>
                  <a:pt x="23" y="34"/>
                </a:lnTo>
                <a:lnTo>
                  <a:pt x="28" y="32"/>
                </a:lnTo>
                <a:lnTo>
                  <a:pt x="31" y="29"/>
                </a:lnTo>
                <a:lnTo>
                  <a:pt x="33" y="25"/>
                </a:lnTo>
                <a:lnTo>
                  <a:pt x="35" y="22"/>
                </a:lnTo>
                <a:lnTo>
                  <a:pt x="37" y="17"/>
                </a:lnTo>
                <a:close/>
              </a:path>
            </a:pathLst>
          </a:custGeom>
          <a:solidFill>
            <a:srgbClr val="FFFFFF"/>
          </a:solidFill>
          <a:ln w="7938">
            <a:solidFill>
              <a:srgbClr val="FFFFFF"/>
            </a:solidFill>
            <a:prstDash val="solid"/>
            <a:round/>
            <a:headEnd/>
            <a:tailEnd/>
          </a:ln>
        </p:spPr>
        <p:txBody>
          <a:bodyPr/>
          <a:lstStyle/>
          <a:p>
            <a:endParaRPr lang="en-US"/>
          </a:p>
        </p:txBody>
      </p:sp>
      <p:sp>
        <p:nvSpPr>
          <p:cNvPr id="58704" name="Freeform 336"/>
          <p:cNvSpPr>
            <a:spLocks/>
          </p:cNvSpPr>
          <p:nvPr/>
        </p:nvSpPr>
        <p:spPr bwMode="auto">
          <a:xfrm>
            <a:off x="4191000" y="6011863"/>
            <a:ext cx="58738" cy="55562"/>
          </a:xfrm>
          <a:custGeom>
            <a:avLst/>
            <a:gdLst/>
            <a:ahLst/>
            <a:cxnLst>
              <a:cxn ang="0">
                <a:pos x="37" y="18"/>
              </a:cxn>
              <a:cxn ang="0">
                <a:pos x="35" y="12"/>
              </a:cxn>
              <a:cxn ang="0">
                <a:pos x="33" y="9"/>
              </a:cxn>
              <a:cxn ang="0">
                <a:pos x="32" y="6"/>
              </a:cxn>
              <a:cxn ang="0">
                <a:pos x="28" y="2"/>
              </a:cxn>
              <a:cxn ang="0">
                <a:pos x="23" y="0"/>
              </a:cxn>
              <a:cxn ang="0">
                <a:pos x="18" y="0"/>
              </a:cxn>
              <a:cxn ang="0">
                <a:pos x="14" y="0"/>
              </a:cxn>
              <a:cxn ang="0">
                <a:pos x="9" y="2"/>
              </a:cxn>
              <a:cxn ang="0">
                <a:pos x="5" y="6"/>
              </a:cxn>
              <a:cxn ang="0">
                <a:pos x="4" y="9"/>
              </a:cxn>
              <a:cxn ang="0">
                <a:pos x="2" y="12"/>
              </a:cxn>
              <a:cxn ang="0">
                <a:pos x="0" y="18"/>
              </a:cxn>
              <a:cxn ang="0">
                <a:pos x="2" y="23"/>
              </a:cxn>
              <a:cxn ang="0">
                <a:pos x="4" y="26"/>
              </a:cxn>
              <a:cxn ang="0">
                <a:pos x="5" y="30"/>
              </a:cxn>
              <a:cxn ang="0">
                <a:pos x="9" y="33"/>
              </a:cxn>
              <a:cxn ang="0">
                <a:pos x="14" y="35"/>
              </a:cxn>
              <a:cxn ang="0">
                <a:pos x="18" y="35"/>
              </a:cxn>
              <a:cxn ang="0">
                <a:pos x="23" y="35"/>
              </a:cxn>
              <a:cxn ang="0">
                <a:pos x="28" y="33"/>
              </a:cxn>
              <a:cxn ang="0">
                <a:pos x="32" y="30"/>
              </a:cxn>
              <a:cxn ang="0">
                <a:pos x="33" y="26"/>
              </a:cxn>
              <a:cxn ang="0">
                <a:pos x="35" y="23"/>
              </a:cxn>
              <a:cxn ang="0">
                <a:pos x="37" y="18"/>
              </a:cxn>
            </a:cxnLst>
            <a:rect l="0" t="0" r="r" b="b"/>
            <a:pathLst>
              <a:path w="37" h="35">
                <a:moveTo>
                  <a:pt x="37" y="18"/>
                </a:moveTo>
                <a:lnTo>
                  <a:pt x="35" y="12"/>
                </a:lnTo>
                <a:lnTo>
                  <a:pt x="33" y="9"/>
                </a:lnTo>
                <a:lnTo>
                  <a:pt x="32" y="6"/>
                </a:lnTo>
                <a:lnTo>
                  <a:pt x="28" y="2"/>
                </a:lnTo>
                <a:lnTo>
                  <a:pt x="23" y="0"/>
                </a:lnTo>
                <a:lnTo>
                  <a:pt x="18" y="0"/>
                </a:lnTo>
                <a:lnTo>
                  <a:pt x="14" y="0"/>
                </a:lnTo>
                <a:lnTo>
                  <a:pt x="9" y="2"/>
                </a:lnTo>
                <a:lnTo>
                  <a:pt x="5" y="6"/>
                </a:lnTo>
                <a:lnTo>
                  <a:pt x="4" y="9"/>
                </a:lnTo>
                <a:lnTo>
                  <a:pt x="2" y="12"/>
                </a:lnTo>
                <a:lnTo>
                  <a:pt x="0" y="18"/>
                </a:lnTo>
                <a:lnTo>
                  <a:pt x="2" y="23"/>
                </a:lnTo>
                <a:lnTo>
                  <a:pt x="4" y="26"/>
                </a:lnTo>
                <a:lnTo>
                  <a:pt x="5" y="30"/>
                </a:lnTo>
                <a:lnTo>
                  <a:pt x="9" y="33"/>
                </a:lnTo>
                <a:lnTo>
                  <a:pt x="14" y="35"/>
                </a:lnTo>
                <a:lnTo>
                  <a:pt x="18" y="35"/>
                </a:lnTo>
                <a:lnTo>
                  <a:pt x="23" y="35"/>
                </a:lnTo>
                <a:lnTo>
                  <a:pt x="28" y="33"/>
                </a:lnTo>
                <a:lnTo>
                  <a:pt x="32" y="30"/>
                </a:lnTo>
                <a:lnTo>
                  <a:pt x="33" y="26"/>
                </a:lnTo>
                <a:lnTo>
                  <a:pt x="35" y="23"/>
                </a:lnTo>
                <a:lnTo>
                  <a:pt x="37" y="18"/>
                </a:lnTo>
                <a:close/>
              </a:path>
            </a:pathLst>
          </a:custGeom>
          <a:solidFill>
            <a:srgbClr val="FFFFFF"/>
          </a:solidFill>
          <a:ln w="7938">
            <a:solidFill>
              <a:srgbClr val="FFFFFF"/>
            </a:solidFill>
            <a:prstDash val="solid"/>
            <a:round/>
            <a:headEnd/>
            <a:tailEnd/>
          </a:ln>
        </p:spPr>
        <p:txBody>
          <a:bodyPr/>
          <a:lstStyle/>
          <a:p>
            <a:endParaRPr lang="en-US"/>
          </a:p>
        </p:txBody>
      </p:sp>
      <p:sp>
        <p:nvSpPr>
          <p:cNvPr id="58705" name="Freeform 337"/>
          <p:cNvSpPr>
            <a:spLocks/>
          </p:cNvSpPr>
          <p:nvPr/>
        </p:nvSpPr>
        <p:spPr bwMode="auto">
          <a:xfrm>
            <a:off x="1370013" y="4114800"/>
            <a:ext cx="58737" cy="33338"/>
          </a:xfrm>
          <a:custGeom>
            <a:avLst/>
            <a:gdLst/>
            <a:ahLst/>
            <a:cxnLst>
              <a:cxn ang="0">
                <a:pos x="4" y="0"/>
              </a:cxn>
              <a:cxn ang="0">
                <a:pos x="37" y="9"/>
              </a:cxn>
              <a:cxn ang="0">
                <a:pos x="33" y="21"/>
              </a:cxn>
              <a:cxn ang="0">
                <a:pos x="0" y="11"/>
              </a:cxn>
              <a:cxn ang="0">
                <a:pos x="4" y="0"/>
              </a:cxn>
            </a:cxnLst>
            <a:rect l="0" t="0" r="r" b="b"/>
            <a:pathLst>
              <a:path w="37" h="21">
                <a:moveTo>
                  <a:pt x="4" y="0"/>
                </a:moveTo>
                <a:lnTo>
                  <a:pt x="37" y="9"/>
                </a:lnTo>
                <a:lnTo>
                  <a:pt x="33" y="21"/>
                </a:lnTo>
                <a:lnTo>
                  <a:pt x="0" y="11"/>
                </a:lnTo>
                <a:lnTo>
                  <a:pt x="4" y="0"/>
                </a:lnTo>
                <a:close/>
              </a:path>
            </a:pathLst>
          </a:custGeom>
          <a:solidFill>
            <a:srgbClr val="FFFFFF"/>
          </a:solidFill>
          <a:ln w="9525">
            <a:noFill/>
            <a:round/>
            <a:headEnd/>
            <a:tailEnd/>
          </a:ln>
        </p:spPr>
        <p:txBody>
          <a:bodyPr/>
          <a:lstStyle/>
          <a:p>
            <a:endParaRPr lang="en-US"/>
          </a:p>
        </p:txBody>
      </p:sp>
      <p:sp>
        <p:nvSpPr>
          <p:cNvPr id="58706" name="Line 338"/>
          <p:cNvSpPr>
            <a:spLocks noChangeShapeType="1"/>
          </p:cNvSpPr>
          <p:nvPr/>
        </p:nvSpPr>
        <p:spPr bwMode="auto">
          <a:xfrm>
            <a:off x="1376363" y="4114800"/>
            <a:ext cx="52387" cy="14288"/>
          </a:xfrm>
          <a:prstGeom prst="line">
            <a:avLst/>
          </a:prstGeom>
          <a:noFill/>
          <a:ln w="3175">
            <a:solidFill>
              <a:srgbClr val="FFFFFF"/>
            </a:solidFill>
            <a:round/>
            <a:headEnd/>
            <a:tailEnd/>
          </a:ln>
        </p:spPr>
        <p:txBody>
          <a:bodyPr/>
          <a:lstStyle/>
          <a:p>
            <a:endParaRPr lang="en-US"/>
          </a:p>
        </p:txBody>
      </p:sp>
      <p:sp>
        <p:nvSpPr>
          <p:cNvPr id="58707" name="Line 339"/>
          <p:cNvSpPr>
            <a:spLocks noChangeShapeType="1"/>
          </p:cNvSpPr>
          <p:nvPr/>
        </p:nvSpPr>
        <p:spPr bwMode="auto">
          <a:xfrm flipH="1">
            <a:off x="1422400" y="4129088"/>
            <a:ext cx="6350" cy="19050"/>
          </a:xfrm>
          <a:prstGeom prst="line">
            <a:avLst/>
          </a:prstGeom>
          <a:noFill/>
          <a:ln w="3175">
            <a:solidFill>
              <a:srgbClr val="FFFFFF"/>
            </a:solidFill>
            <a:round/>
            <a:headEnd/>
            <a:tailEnd/>
          </a:ln>
        </p:spPr>
        <p:txBody>
          <a:bodyPr/>
          <a:lstStyle/>
          <a:p>
            <a:endParaRPr lang="en-US"/>
          </a:p>
        </p:txBody>
      </p:sp>
      <p:sp>
        <p:nvSpPr>
          <p:cNvPr id="58708" name="Line 340"/>
          <p:cNvSpPr>
            <a:spLocks noChangeShapeType="1"/>
          </p:cNvSpPr>
          <p:nvPr/>
        </p:nvSpPr>
        <p:spPr bwMode="auto">
          <a:xfrm flipH="1" flipV="1">
            <a:off x="1370013" y="4132263"/>
            <a:ext cx="52387" cy="15875"/>
          </a:xfrm>
          <a:prstGeom prst="line">
            <a:avLst/>
          </a:prstGeom>
          <a:noFill/>
          <a:ln w="3175">
            <a:solidFill>
              <a:srgbClr val="FFFFFF"/>
            </a:solidFill>
            <a:round/>
            <a:headEnd/>
            <a:tailEnd/>
          </a:ln>
        </p:spPr>
        <p:txBody>
          <a:bodyPr/>
          <a:lstStyle/>
          <a:p>
            <a:endParaRPr lang="en-US"/>
          </a:p>
        </p:txBody>
      </p:sp>
      <p:sp>
        <p:nvSpPr>
          <p:cNvPr id="58709" name="Line 341"/>
          <p:cNvSpPr>
            <a:spLocks noChangeShapeType="1"/>
          </p:cNvSpPr>
          <p:nvPr/>
        </p:nvSpPr>
        <p:spPr bwMode="auto">
          <a:xfrm flipV="1">
            <a:off x="1370013" y="4114800"/>
            <a:ext cx="6350" cy="17463"/>
          </a:xfrm>
          <a:prstGeom prst="line">
            <a:avLst/>
          </a:prstGeom>
          <a:noFill/>
          <a:ln w="3175">
            <a:solidFill>
              <a:srgbClr val="FFFFFF"/>
            </a:solidFill>
            <a:round/>
            <a:headEnd/>
            <a:tailEnd/>
          </a:ln>
        </p:spPr>
        <p:txBody>
          <a:bodyPr/>
          <a:lstStyle/>
          <a:p>
            <a:endParaRPr lang="en-US"/>
          </a:p>
        </p:txBody>
      </p:sp>
      <p:sp>
        <p:nvSpPr>
          <p:cNvPr id="58710" name="Freeform 342"/>
          <p:cNvSpPr>
            <a:spLocks/>
          </p:cNvSpPr>
          <p:nvPr/>
        </p:nvSpPr>
        <p:spPr bwMode="auto">
          <a:xfrm>
            <a:off x="1479550" y="4144963"/>
            <a:ext cx="60325" cy="33337"/>
          </a:xfrm>
          <a:custGeom>
            <a:avLst/>
            <a:gdLst/>
            <a:ahLst/>
            <a:cxnLst>
              <a:cxn ang="0">
                <a:pos x="3" y="0"/>
              </a:cxn>
              <a:cxn ang="0">
                <a:pos x="38" y="10"/>
              </a:cxn>
              <a:cxn ang="0">
                <a:pos x="35" y="21"/>
              </a:cxn>
              <a:cxn ang="0">
                <a:pos x="0" y="10"/>
              </a:cxn>
              <a:cxn ang="0">
                <a:pos x="3" y="0"/>
              </a:cxn>
            </a:cxnLst>
            <a:rect l="0" t="0" r="r" b="b"/>
            <a:pathLst>
              <a:path w="38" h="21">
                <a:moveTo>
                  <a:pt x="3" y="0"/>
                </a:moveTo>
                <a:lnTo>
                  <a:pt x="38" y="10"/>
                </a:lnTo>
                <a:lnTo>
                  <a:pt x="35" y="21"/>
                </a:lnTo>
                <a:lnTo>
                  <a:pt x="0" y="10"/>
                </a:lnTo>
                <a:lnTo>
                  <a:pt x="3" y="0"/>
                </a:lnTo>
                <a:close/>
              </a:path>
            </a:pathLst>
          </a:custGeom>
          <a:solidFill>
            <a:srgbClr val="FFFFFF"/>
          </a:solidFill>
          <a:ln w="9525">
            <a:noFill/>
            <a:round/>
            <a:headEnd/>
            <a:tailEnd/>
          </a:ln>
        </p:spPr>
        <p:txBody>
          <a:bodyPr/>
          <a:lstStyle/>
          <a:p>
            <a:endParaRPr lang="en-US"/>
          </a:p>
        </p:txBody>
      </p:sp>
      <p:sp>
        <p:nvSpPr>
          <p:cNvPr id="58711" name="Line 343"/>
          <p:cNvSpPr>
            <a:spLocks noChangeShapeType="1"/>
          </p:cNvSpPr>
          <p:nvPr/>
        </p:nvSpPr>
        <p:spPr bwMode="auto">
          <a:xfrm>
            <a:off x="1484313" y="4144963"/>
            <a:ext cx="55562" cy="15875"/>
          </a:xfrm>
          <a:prstGeom prst="line">
            <a:avLst/>
          </a:prstGeom>
          <a:noFill/>
          <a:ln w="3175">
            <a:solidFill>
              <a:srgbClr val="FFFFFF"/>
            </a:solidFill>
            <a:round/>
            <a:headEnd/>
            <a:tailEnd/>
          </a:ln>
        </p:spPr>
        <p:txBody>
          <a:bodyPr/>
          <a:lstStyle/>
          <a:p>
            <a:endParaRPr lang="en-US"/>
          </a:p>
        </p:txBody>
      </p:sp>
      <p:sp>
        <p:nvSpPr>
          <p:cNvPr id="58712" name="Line 344"/>
          <p:cNvSpPr>
            <a:spLocks noChangeShapeType="1"/>
          </p:cNvSpPr>
          <p:nvPr/>
        </p:nvSpPr>
        <p:spPr bwMode="auto">
          <a:xfrm flipH="1">
            <a:off x="1535113" y="4160838"/>
            <a:ext cx="4762" cy="17462"/>
          </a:xfrm>
          <a:prstGeom prst="line">
            <a:avLst/>
          </a:prstGeom>
          <a:noFill/>
          <a:ln w="3175">
            <a:solidFill>
              <a:srgbClr val="FFFFFF"/>
            </a:solidFill>
            <a:round/>
            <a:headEnd/>
            <a:tailEnd/>
          </a:ln>
        </p:spPr>
        <p:txBody>
          <a:bodyPr/>
          <a:lstStyle/>
          <a:p>
            <a:endParaRPr lang="en-US"/>
          </a:p>
        </p:txBody>
      </p:sp>
      <p:sp>
        <p:nvSpPr>
          <p:cNvPr id="58713" name="Line 345"/>
          <p:cNvSpPr>
            <a:spLocks noChangeShapeType="1"/>
          </p:cNvSpPr>
          <p:nvPr/>
        </p:nvSpPr>
        <p:spPr bwMode="auto">
          <a:xfrm flipH="1" flipV="1">
            <a:off x="1479550" y="4160838"/>
            <a:ext cx="55563" cy="17462"/>
          </a:xfrm>
          <a:prstGeom prst="line">
            <a:avLst/>
          </a:prstGeom>
          <a:noFill/>
          <a:ln w="3175">
            <a:solidFill>
              <a:srgbClr val="FFFFFF"/>
            </a:solidFill>
            <a:round/>
            <a:headEnd/>
            <a:tailEnd/>
          </a:ln>
        </p:spPr>
        <p:txBody>
          <a:bodyPr/>
          <a:lstStyle/>
          <a:p>
            <a:endParaRPr lang="en-US"/>
          </a:p>
        </p:txBody>
      </p:sp>
      <p:sp>
        <p:nvSpPr>
          <p:cNvPr id="58714" name="Line 346"/>
          <p:cNvSpPr>
            <a:spLocks noChangeShapeType="1"/>
          </p:cNvSpPr>
          <p:nvPr/>
        </p:nvSpPr>
        <p:spPr bwMode="auto">
          <a:xfrm flipV="1">
            <a:off x="1479550" y="4144963"/>
            <a:ext cx="4763" cy="15875"/>
          </a:xfrm>
          <a:prstGeom prst="line">
            <a:avLst/>
          </a:prstGeom>
          <a:noFill/>
          <a:ln w="3175">
            <a:solidFill>
              <a:srgbClr val="FFFFFF"/>
            </a:solidFill>
            <a:round/>
            <a:headEnd/>
            <a:tailEnd/>
          </a:ln>
        </p:spPr>
        <p:txBody>
          <a:bodyPr/>
          <a:lstStyle/>
          <a:p>
            <a:endParaRPr lang="en-US"/>
          </a:p>
        </p:txBody>
      </p:sp>
      <p:sp>
        <p:nvSpPr>
          <p:cNvPr id="58715" name="Freeform 347"/>
          <p:cNvSpPr>
            <a:spLocks/>
          </p:cNvSpPr>
          <p:nvPr/>
        </p:nvSpPr>
        <p:spPr bwMode="auto">
          <a:xfrm>
            <a:off x="1590675" y="4175125"/>
            <a:ext cx="50800" cy="30163"/>
          </a:xfrm>
          <a:custGeom>
            <a:avLst/>
            <a:gdLst/>
            <a:ahLst/>
            <a:cxnLst>
              <a:cxn ang="0">
                <a:pos x="3" y="0"/>
              </a:cxn>
              <a:cxn ang="0">
                <a:pos x="32" y="9"/>
              </a:cxn>
              <a:cxn ang="0">
                <a:pos x="28" y="19"/>
              </a:cxn>
              <a:cxn ang="0">
                <a:pos x="0" y="12"/>
              </a:cxn>
              <a:cxn ang="0">
                <a:pos x="3" y="0"/>
              </a:cxn>
            </a:cxnLst>
            <a:rect l="0" t="0" r="r" b="b"/>
            <a:pathLst>
              <a:path w="32" h="19">
                <a:moveTo>
                  <a:pt x="3" y="0"/>
                </a:moveTo>
                <a:lnTo>
                  <a:pt x="32" y="9"/>
                </a:lnTo>
                <a:lnTo>
                  <a:pt x="28" y="19"/>
                </a:lnTo>
                <a:lnTo>
                  <a:pt x="0" y="12"/>
                </a:lnTo>
                <a:lnTo>
                  <a:pt x="3" y="0"/>
                </a:lnTo>
                <a:close/>
              </a:path>
            </a:pathLst>
          </a:custGeom>
          <a:solidFill>
            <a:srgbClr val="FFFFFF"/>
          </a:solidFill>
          <a:ln w="9525">
            <a:noFill/>
            <a:round/>
            <a:headEnd/>
            <a:tailEnd/>
          </a:ln>
        </p:spPr>
        <p:txBody>
          <a:bodyPr/>
          <a:lstStyle/>
          <a:p>
            <a:endParaRPr lang="en-US"/>
          </a:p>
        </p:txBody>
      </p:sp>
      <p:sp>
        <p:nvSpPr>
          <p:cNvPr id="58716" name="Line 348"/>
          <p:cNvSpPr>
            <a:spLocks noChangeShapeType="1"/>
          </p:cNvSpPr>
          <p:nvPr/>
        </p:nvSpPr>
        <p:spPr bwMode="auto">
          <a:xfrm>
            <a:off x="1595438" y="4175125"/>
            <a:ext cx="46037" cy="14288"/>
          </a:xfrm>
          <a:prstGeom prst="line">
            <a:avLst/>
          </a:prstGeom>
          <a:noFill/>
          <a:ln w="3175">
            <a:solidFill>
              <a:srgbClr val="FFFFFF"/>
            </a:solidFill>
            <a:round/>
            <a:headEnd/>
            <a:tailEnd/>
          </a:ln>
        </p:spPr>
        <p:txBody>
          <a:bodyPr/>
          <a:lstStyle/>
          <a:p>
            <a:endParaRPr lang="en-US"/>
          </a:p>
        </p:txBody>
      </p:sp>
      <p:sp>
        <p:nvSpPr>
          <p:cNvPr id="58717" name="Line 349"/>
          <p:cNvSpPr>
            <a:spLocks noChangeShapeType="1"/>
          </p:cNvSpPr>
          <p:nvPr/>
        </p:nvSpPr>
        <p:spPr bwMode="auto">
          <a:xfrm flipH="1">
            <a:off x="1635125" y="4189413"/>
            <a:ext cx="6350" cy="15875"/>
          </a:xfrm>
          <a:prstGeom prst="line">
            <a:avLst/>
          </a:prstGeom>
          <a:noFill/>
          <a:ln w="3175">
            <a:solidFill>
              <a:srgbClr val="FFFFFF"/>
            </a:solidFill>
            <a:round/>
            <a:headEnd/>
            <a:tailEnd/>
          </a:ln>
        </p:spPr>
        <p:txBody>
          <a:bodyPr/>
          <a:lstStyle/>
          <a:p>
            <a:endParaRPr lang="en-US"/>
          </a:p>
        </p:txBody>
      </p:sp>
      <p:sp>
        <p:nvSpPr>
          <p:cNvPr id="58718" name="Line 350"/>
          <p:cNvSpPr>
            <a:spLocks noChangeShapeType="1"/>
          </p:cNvSpPr>
          <p:nvPr/>
        </p:nvSpPr>
        <p:spPr bwMode="auto">
          <a:xfrm flipH="1" flipV="1">
            <a:off x="1590675" y="4194175"/>
            <a:ext cx="44450" cy="11113"/>
          </a:xfrm>
          <a:prstGeom prst="line">
            <a:avLst/>
          </a:prstGeom>
          <a:noFill/>
          <a:ln w="3175">
            <a:solidFill>
              <a:srgbClr val="FFFFFF"/>
            </a:solidFill>
            <a:round/>
            <a:headEnd/>
            <a:tailEnd/>
          </a:ln>
        </p:spPr>
        <p:txBody>
          <a:bodyPr/>
          <a:lstStyle/>
          <a:p>
            <a:endParaRPr lang="en-US"/>
          </a:p>
        </p:txBody>
      </p:sp>
      <p:sp>
        <p:nvSpPr>
          <p:cNvPr id="58719" name="Line 351"/>
          <p:cNvSpPr>
            <a:spLocks noChangeShapeType="1"/>
          </p:cNvSpPr>
          <p:nvPr/>
        </p:nvSpPr>
        <p:spPr bwMode="auto">
          <a:xfrm flipV="1">
            <a:off x="1590675" y="4175125"/>
            <a:ext cx="4763" cy="19050"/>
          </a:xfrm>
          <a:prstGeom prst="line">
            <a:avLst/>
          </a:prstGeom>
          <a:noFill/>
          <a:ln w="3175">
            <a:solidFill>
              <a:srgbClr val="FFFFFF"/>
            </a:solidFill>
            <a:round/>
            <a:headEnd/>
            <a:tailEnd/>
          </a:ln>
        </p:spPr>
        <p:txBody>
          <a:bodyPr/>
          <a:lstStyle/>
          <a:p>
            <a:endParaRPr lang="en-US"/>
          </a:p>
        </p:txBody>
      </p:sp>
      <p:sp>
        <p:nvSpPr>
          <p:cNvPr id="58720" name="Freeform 352"/>
          <p:cNvSpPr>
            <a:spLocks/>
          </p:cNvSpPr>
          <p:nvPr/>
        </p:nvSpPr>
        <p:spPr bwMode="auto">
          <a:xfrm>
            <a:off x="1635125" y="4189413"/>
            <a:ext cx="17463" cy="19050"/>
          </a:xfrm>
          <a:custGeom>
            <a:avLst/>
            <a:gdLst/>
            <a:ahLst/>
            <a:cxnLst>
              <a:cxn ang="0">
                <a:pos x="4" y="0"/>
              </a:cxn>
              <a:cxn ang="0">
                <a:pos x="11" y="1"/>
              </a:cxn>
              <a:cxn ang="0">
                <a:pos x="7" y="12"/>
              </a:cxn>
              <a:cxn ang="0">
                <a:pos x="0" y="10"/>
              </a:cxn>
              <a:cxn ang="0">
                <a:pos x="4" y="0"/>
              </a:cxn>
            </a:cxnLst>
            <a:rect l="0" t="0" r="r" b="b"/>
            <a:pathLst>
              <a:path w="11" h="12">
                <a:moveTo>
                  <a:pt x="4" y="0"/>
                </a:moveTo>
                <a:lnTo>
                  <a:pt x="11" y="1"/>
                </a:lnTo>
                <a:lnTo>
                  <a:pt x="7" y="12"/>
                </a:lnTo>
                <a:lnTo>
                  <a:pt x="0" y="10"/>
                </a:lnTo>
                <a:lnTo>
                  <a:pt x="4" y="0"/>
                </a:lnTo>
                <a:close/>
              </a:path>
            </a:pathLst>
          </a:custGeom>
          <a:solidFill>
            <a:srgbClr val="FFFFFF"/>
          </a:solidFill>
          <a:ln w="9525">
            <a:noFill/>
            <a:round/>
            <a:headEnd/>
            <a:tailEnd/>
          </a:ln>
        </p:spPr>
        <p:txBody>
          <a:bodyPr/>
          <a:lstStyle/>
          <a:p>
            <a:endParaRPr lang="en-US"/>
          </a:p>
        </p:txBody>
      </p:sp>
      <p:sp>
        <p:nvSpPr>
          <p:cNvPr id="58721" name="Line 353"/>
          <p:cNvSpPr>
            <a:spLocks noChangeShapeType="1"/>
          </p:cNvSpPr>
          <p:nvPr/>
        </p:nvSpPr>
        <p:spPr bwMode="auto">
          <a:xfrm>
            <a:off x="1641475" y="4189413"/>
            <a:ext cx="11113" cy="1587"/>
          </a:xfrm>
          <a:prstGeom prst="line">
            <a:avLst/>
          </a:prstGeom>
          <a:noFill/>
          <a:ln w="3175">
            <a:solidFill>
              <a:srgbClr val="FFFFFF"/>
            </a:solidFill>
            <a:round/>
            <a:headEnd/>
            <a:tailEnd/>
          </a:ln>
        </p:spPr>
        <p:txBody>
          <a:bodyPr/>
          <a:lstStyle/>
          <a:p>
            <a:endParaRPr lang="en-US"/>
          </a:p>
        </p:txBody>
      </p:sp>
      <p:sp>
        <p:nvSpPr>
          <p:cNvPr id="58722" name="Line 354"/>
          <p:cNvSpPr>
            <a:spLocks noChangeShapeType="1"/>
          </p:cNvSpPr>
          <p:nvPr/>
        </p:nvSpPr>
        <p:spPr bwMode="auto">
          <a:xfrm flipH="1">
            <a:off x="1646238" y="4191000"/>
            <a:ext cx="6350" cy="17463"/>
          </a:xfrm>
          <a:prstGeom prst="line">
            <a:avLst/>
          </a:prstGeom>
          <a:noFill/>
          <a:ln w="3175">
            <a:solidFill>
              <a:srgbClr val="FFFFFF"/>
            </a:solidFill>
            <a:round/>
            <a:headEnd/>
            <a:tailEnd/>
          </a:ln>
        </p:spPr>
        <p:txBody>
          <a:bodyPr/>
          <a:lstStyle/>
          <a:p>
            <a:endParaRPr lang="en-US"/>
          </a:p>
        </p:txBody>
      </p:sp>
      <p:sp>
        <p:nvSpPr>
          <p:cNvPr id="58723" name="Line 355"/>
          <p:cNvSpPr>
            <a:spLocks noChangeShapeType="1"/>
          </p:cNvSpPr>
          <p:nvPr/>
        </p:nvSpPr>
        <p:spPr bwMode="auto">
          <a:xfrm flipH="1" flipV="1">
            <a:off x="1635125" y="4205288"/>
            <a:ext cx="11113" cy="3175"/>
          </a:xfrm>
          <a:prstGeom prst="line">
            <a:avLst/>
          </a:prstGeom>
          <a:noFill/>
          <a:ln w="3175">
            <a:solidFill>
              <a:srgbClr val="FFFFFF"/>
            </a:solidFill>
            <a:round/>
            <a:headEnd/>
            <a:tailEnd/>
          </a:ln>
        </p:spPr>
        <p:txBody>
          <a:bodyPr/>
          <a:lstStyle/>
          <a:p>
            <a:endParaRPr lang="en-US"/>
          </a:p>
        </p:txBody>
      </p:sp>
      <p:sp>
        <p:nvSpPr>
          <p:cNvPr id="58724" name="Line 356"/>
          <p:cNvSpPr>
            <a:spLocks noChangeShapeType="1"/>
          </p:cNvSpPr>
          <p:nvPr/>
        </p:nvSpPr>
        <p:spPr bwMode="auto">
          <a:xfrm flipV="1">
            <a:off x="1635125" y="4189413"/>
            <a:ext cx="6350" cy="15875"/>
          </a:xfrm>
          <a:prstGeom prst="line">
            <a:avLst/>
          </a:prstGeom>
          <a:noFill/>
          <a:ln w="3175">
            <a:solidFill>
              <a:srgbClr val="FFFFFF"/>
            </a:solidFill>
            <a:round/>
            <a:headEnd/>
            <a:tailEnd/>
          </a:ln>
        </p:spPr>
        <p:txBody>
          <a:bodyPr/>
          <a:lstStyle/>
          <a:p>
            <a:endParaRPr lang="en-US"/>
          </a:p>
        </p:txBody>
      </p:sp>
      <p:sp>
        <p:nvSpPr>
          <p:cNvPr id="58725" name="Freeform 357"/>
          <p:cNvSpPr>
            <a:spLocks/>
          </p:cNvSpPr>
          <p:nvPr/>
        </p:nvSpPr>
        <p:spPr bwMode="auto">
          <a:xfrm>
            <a:off x="1701800" y="4208463"/>
            <a:ext cx="28575" cy="23812"/>
          </a:xfrm>
          <a:custGeom>
            <a:avLst/>
            <a:gdLst/>
            <a:ahLst/>
            <a:cxnLst>
              <a:cxn ang="0">
                <a:pos x="4" y="0"/>
              </a:cxn>
              <a:cxn ang="0">
                <a:pos x="18" y="5"/>
              </a:cxn>
              <a:cxn ang="0">
                <a:pos x="14" y="15"/>
              </a:cxn>
              <a:cxn ang="0">
                <a:pos x="0" y="12"/>
              </a:cxn>
              <a:cxn ang="0">
                <a:pos x="4" y="0"/>
              </a:cxn>
            </a:cxnLst>
            <a:rect l="0" t="0" r="r" b="b"/>
            <a:pathLst>
              <a:path w="18" h="15">
                <a:moveTo>
                  <a:pt x="4" y="0"/>
                </a:moveTo>
                <a:lnTo>
                  <a:pt x="18" y="5"/>
                </a:lnTo>
                <a:lnTo>
                  <a:pt x="14" y="15"/>
                </a:lnTo>
                <a:lnTo>
                  <a:pt x="0" y="12"/>
                </a:lnTo>
                <a:lnTo>
                  <a:pt x="4" y="0"/>
                </a:lnTo>
                <a:close/>
              </a:path>
            </a:pathLst>
          </a:custGeom>
          <a:solidFill>
            <a:srgbClr val="FFFFFF"/>
          </a:solidFill>
          <a:ln w="9525">
            <a:noFill/>
            <a:round/>
            <a:headEnd/>
            <a:tailEnd/>
          </a:ln>
        </p:spPr>
        <p:txBody>
          <a:bodyPr/>
          <a:lstStyle/>
          <a:p>
            <a:endParaRPr lang="en-US"/>
          </a:p>
        </p:txBody>
      </p:sp>
      <p:sp>
        <p:nvSpPr>
          <p:cNvPr id="58726" name="Line 358"/>
          <p:cNvSpPr>
            <a:spLocks noChangeShapeType="1"/>
          </p:cNvSpPr>
          <p:nvPr/>
        </p:nvSpPr>
        <p:spPr bwMode="auto">
          <a:xfrm>
            <a:off x="1708150" y="4208463"/>
            <a:ext cx="22225" cy="7937"/>
          </a:xfrm>
          <a:prstGeom prst="line">
            <a:avLst/>
          </a:prstGeom>
          <a:noFill/>
          <a:ln w="3175">
            <a:solidFill>
              <a:srgbClr val="FFFFFF"/>
            </a:solidFill>
            <a:round/>
            <a:headEnd/>
            <a:tailEnd/>
          </a:ln>
        </p:spPr>
        <p:txBody>
          <a:bodyPr/>
          <a:lstStyle/>
          <a:p>
            <a:endParaRPr lang="en-US"/>
          </a:p>
        </p:txBody>
      </p:sp>
      <p:sp>
        <p:nvSpPr>
          <p:cNvPr id="58727" name="Line 359"/>
          <p:cNvSpPr>
            <a:spLocks noChangeShapeType="1"/>
          </p:cNvSpPr>
          <p:nvPr/>
        </p:nvSpPr>
        <p:spPr bwMode="auto">
          <a:xfrm flipH="1">
            <a:off x="1724025" y="4216400"/>
            <a:ext cx="6350" cy="15875"/>
          </a:xfrm>
          <a:prstGeom prst="line">
            <a:avLst/>
          </a:prstGeom>
          <a:noFill/>
          <a:ln w="3175">
            <a:solidFill>
              <a:srgbClr val="FFFFFF"/>
            </a:solidFill>
            <a:round/>
            <a:headEnd/>
            <a:tailEnd/>
          </a:ln>
        </p:spPr>
        <p:txBody>
          <a:bodyPr/>
          <a:lstStyle/>
          <a:p>
            <a:endParaRPr lang="en-US"/>
          </a:p>
        </p:txBody>
      </p:sp>
      <p:sp>
        <p:nvSpPr>
          <p:cNvPr id="58728" name="Line 360"/>
          <p:cNvSpPr>
            <a:spLocks noChangeShapeType="1"/>
          </p:cNvSpPr>
          <p:nvPr/>
        </p:nvSpPr>
        <p:spPr bwMode="auto">
          <a:xfrm flipH="1" flipV="1">
            <a:off x="1701800" y="4227513"/>
            <a:ext cx="22225" cy="4762"/>
          </a:xfrm>
          <a:prstGeom prst="line">
            <a:avLst/>
          </a:prstGeom>
          <a:noFill/>
          <a:ln w="3175">
            <a:solidFill>
              <a:srgbClr val="FFFFFF"/>
            </a:solidFill>
            <a:round/>
            <a:headEnd/>
            <a:tailEnd/>
          </a:ln>
        </p:spPr>
        <p:txBody>
          <a:bodyPr/>
          <a:lstStyle/>
          <a:p>
            <a:endParaRPr lang="en-US"/>
          </a:p>
        </p:txBody>
      </p:sp>
      <p:sp>
        <p:nvSpPr>
          <p:cNvPr id="58729" name="Line 361"/>
          <p:cNvSpPr>
            <a:spLocks noChangeShapeType="1"/>
          </p:cNvSpPr>
          <p:nvPr/>
        </p:nvSpPr>
        <p:spPr bwMode="auto">
          <a:xfrm flipV="1">
            <a:off x="1701800" y="4208463"/>
            <a:ext cx="6350" cy="19050"/>
          </a:xfrm>
          <a:prstGeom prst="line">
            <a:avLst/>
          </a:prstGeom>
          <a:noFill/>
          <a:ln w="3175">
            <a:solidFill>
              <a:srgbClr val="FFFFFF"/>
            </a:solidFill>
            <a:round/>
            <a:headEnd/>
            <a:tailEnd/>
          </a:ln>
        </p:spPr>
        <p:txBody>
          <a:bodyPr/>
          <a:lstStyle/>
          <a:p>
            <a:endParaRPr lang="en-US"/>
          </a:p>
        </p:txBody>
      </p:sp>
      <p:sp>
        <p:nvSpPr>
          <p:cNvPr id="58730" name="Freeform 362"/>
          <p:cNvSpPr>
            <a:spLocks/>
          </p:cNvSpPr>
          <p:nvPr/>
        </p:nvSpPr>
        <p:spPr bwMode="auto">
          <a:xfrm>
            <a:off x="1724025" y="4216400"/>
            <a:ext cx="36513" cy="26988"/>
          </a:xfrm>
          <a:custGeom>
            <a:avLst/>
            <a:gdLst/>
            <a:ahLst/>
            <a:cxnLst>
              <a:cxn ang="0">
                <a:pos x="4" y="0"/>
              </a:cxn>
              <a:cxn ang="0">
                <a:pos x="23" y="7"/>
              </a:cxn>
              <a:cxn ang="0">
                <a:pos x="20" y="17"/>
              </a:cxn>
              <a:cxn ang="0">
                <a:pos x="0" y="10"/>
              </a:cxn>
              <a:cxn ang="0">
                <a:pos x="4" y="0"/>
              </a:cxn>
            </a:cxnLst>
            <a:rect l="0" t="0" r="r" b="b"/>
            <a:pathLst>
              <a:path w="23" h="17">
                <a:moveTo>
                  <a:pt x="4" y="0"/>
                </a:moveTo>
                <a:lnTo>
                  <a:pt x="23" y="7"/>
                </a:lnTo>
                <a:lnTo>
                  <a:pt x="20" y="17"/>
                </a:lnTo>
                <a:lnTo>
                  <a:pt x="0" y="10"/>
                </a:lnTo>
                <a:lnTo>
                  <a:pt x="4" y="0"/>
                </a:lnTo>
                <a:close/>
              </a:path>
            </a:pathLst>
          </a:custGeom>
          <a:solidFill>
            <a:srgbClr val="FFFFFF"/>
          </a:solidFill>
          <a:ln w="9525">
            <a:noFill/>
            <a:round/>
            <a:headEnd/>
            <a:tailEnd/>
          </a:ln>
        </p:spPr>
        <p:txBody>
          <a:bodyPr/>
          <a:lstStyle/>
          <a:p>
            <a:endParaRPr lang="en-US"/>
          </a:p>
        </p:txBody>
      </p:sp>
      <p:sp>
        <p:nvSpPr>
          <p:cNvPr id="58731" name="Line 363"/>
          <p:cNvSpPr>
            <a:spLocks noChangeShapeType="1"/>
          </p:cNvSpPr>
          <p:nvPr/>
        </p:nvSpPr>
        <p:spPr bwMode="auto">
          <a:xfrm>
            <a:off x="1730375" y="4216400"/>
            <a:ext cx="30163" cy="11113"/>
          </a:xfrm>
          <a:prstGeom prst="line">
            <a:avLst/>
          </a:prstGeom>
          <a:noFill/>
          <a:ln w="3175">
            <a:solidFill>
              <a:srgbClr val="FFFFFF"/>
            </a:solidFill>
            <a:round/>
            <a:headEnd/>
            <a:tailEnd/>
          </a:ln>
        </p:spPr>
        <p:txBody>
          <a:bodyPr/>
          <a:lstStyle/>
          <a:p>
            <a:endParaRPr lang="en-US"/>
          </a:p>
        </p:txBody>
      </p:sp>
      <p:sp>
        <p:nvSpPr>
          <p:cNvPr id="58732" name="Line 364"/>
          <p:cNvSpPr>
            <a:spLocks noChangeShapeType="1"/>
          </p:cNvSpPr>
          <p:nvPr/>
        </p:nvSpPr>
        <p:spPr bwMode="auto">
          <a:xfrm flipH="1">
            <a:off x="1755775" y="4227513"/>
            <a:ext cx="4763" cy="15875"/>
          </a:xfrm>
          <a:prstGeom prst="line">
            <a:avLst/>
          </a:prstGeom>
          <a:noFill/>
          <a:ln w="3175">
            <a:solidFill>
              <a:srgbClr val="FFFFFF"/>
            </a:solidFill>
            <a:round/>
            <a:headEnd/>
            <a:tailEnd/>
          </a:ln>
        </p:spPr>
        <p:txBody>
          <a:bodyPr/>
          <a:lstStyle/>
          <a:p>
            <a:endParaRPr lang="en-US"/>
          </a:p>
        </p:txBody>
      </p:sp>
      <p:sp>
        <p:nvSpPr>
          <p:cNvPr id="58733" name="Line 365"/>
          <p:cNvSpPr>
            <a:spLocks noChangeShapeType="1"/>
          </p:cNvSpPr>
          <p:nvPr/>
        </p:nvSpPr>
        <p:spPr bwMode="auto">
          <a:xfrm flipH="1" flipV="1">
            <a:off x="1724025" y="4232275"/>
            <a:ext cx="31750" cy="11113"/>
          </a:xfrm>
          <a:prstGeom prst="line">
            <a:avLst/>
          </a:prstGeom>
          <a:noFill/>
          <a:ln w="3175">
            <a:solidFill>
              <a:srgbClr val="FFFFFF"/>
            </a:solidFill>
            <a:round/>
            <a:headEnd/>
            <a:tailEnd/>
          </a:ln>
        </p:spPr>
        <p:txBody>
          <a:bodyPr/>
          <a:lstStyle/>
          <a:p>
            <a:endParaRPr lang="en-US"/>
          </a:p>
        </p:txBody>
      </p:sp>
      <p:sp>
        <p:nvSpPr>
          <p:cNvPr id="58734" name="Line 366"/>
          <p:cNvSpPr>
            <a:spLocks noChangeShapeType="1"/>
          </p:cNvSpPr>
          <p:nvPr/>
        </p:nvSpPr>
        <p:spPr bwMode="auto">
          <a:xfrm flipV="1">
            <a:off x="1724025" y="4216400"/>
            <a:ext cx="6350" cy="15875"/>
          </a:xfrm>
          <a:prstGeom prst="line">
            <a:avLst/>
          </a:prstGeom>
          <a:noFill/>
          <a:ln w="3175">
            <a:solidFill>
              <a:srgbClr val="FFFFFF"/>
            </a:solidFill>
            <a:round/>
            <a:headEnd/>
            <a:tailEnd/>
          </a:ln>
        </p:spPr>
        <p:txBody>
          <a:bodyPr/>
          <a:lstStyle/>
          <a:p>
            <a:endParaRPr lang="en-US"/>
          </a:p>
        </p:txBody>
      </p:sp>
      <p:sp>
        <p:nvSpPr>
          <p:cNvPr id="58735" name="Freeform 367"/>
          <p:cNvSpPr>
            <a:spLocks/>
          </p:cNvSpPr>
          <p:nvPr/>
        </p:nvSpPr>
        <p:spPr bwMode="auto">
          <a:xfrm>
            <a:off x="1811338" y="4243388"/>
            <a:ext cx="7937" cy="19050"/>
          </a:xfrm>
          <a:custGeom>
            <a:avLst/>
            <a:gdLst/>
            <a:ahLst/>
            <a:cxnLst>
              <a:cxn ang="0">
                <a:pos x="3" y="0"/>
              </a:cxn>
              <a:cxn ang="0">
                <a:pos x="5" y="2"/>
              </a:cxn>
              <a:cxn ang="0">
                <a:pos x="2" y="12"/>
              </a:cxn>
              <a:cxn ang="0">
                <a:pos x="0" y="12"/>
              </a:cxn>
              <a:cxn ang="0">
                <a:pos x="3" y="0"/>
              </a:cxn>
            </a:cxnLst>
            <a:rect l="0" t="0" r="r" b="b"/>
            <a:pathLst>
              <a:path w="5" h="12">
                <a:moveTo>
                  <a:pt x="3" y="0"/>
                </a:moveTo>
                <a:lnTo>
                  <a:pt x="5" y="2"/>
                </a:lnTo>
                <a:lnTo>
                  <a:pt x="2" y="12"/>
                </a:lnTo>
                <a:lnTo>
                  <a:pt x="0" y="12"/>
                </a:lnTo>
                <a:lnTo>
                  <a:pt x="3" y="0"/>
                </a:lnTo>
                <a:close/>
              </a:path>
            </a:pathLst>
          </a:custGeom>
          <a:solidFill>
            <a:srgbClr val="FFFFFF"/>
          </a:solidFill>
          <a:ln w="9525">
            <a:noFill/>
            <a:round/>
            <a:headEnd/>
            <a:tailEnd/>
          </a:ln>
        </p:spPr>
        <p:txBody>
          <a:bodyPr/>
          <a:lstStyle/>
          <a:p>
            <a:endParaRPr lang="en-US"/>
          </a:p>
        </p:txBody>
      </p:sp>
      <p:sp>
        <p:nvSpPr>
          <p:cNvPr id="58736" name="Line 368"/>
          <p:cNvSpPr>
            <a:spLocks noChangeShapeType="1"/>
          </p:cNvSpPr>
          <p:nvPr/>
        </p:nvSpPr>
        <p:spPr bwMode="auto">
          <a:xfrm>
            <a:off x="1816100" y="4243388"/>
            <a:ext cx="3175" cy="3175"/>
          </a:xfrm>
          <a:prstGeom prst="line">
            <a:avLst/>
          </a:prstGeom>
          <a:noFill/>
          <a:ln w="3175">
            <a:solidFill>
              <a:srgbClr val="FFFFFF"/>
            </a:solidFill>
            <a:round/>
            <a:headEnd/>
            <a:tailEnd/>
          </a:ln>
        </p:spPr>
        <p:txBody>
          <a:bodyPr/>
          <a:lstStyle/>
          <a:p>
            <a:endParaRPr lang="en-US"/>
          </a:p>
        </p:txBody>
      </p:sp>
      <p:sp>
        <p:nvSpPr>
          <p:cNvPr id="58737" name="Line 369"/>
          <p:cNvSpPr>
            <a:spLocks noChangeShapeType="1"/>
          </p:cNvSpPr>
          <p:nvPr/>
        </p:nvSpPr>
        <p:spPr bwMode="auto">
          <a:xfrm flipH="1">
            <a:off x="1814513" y="4246563"/>
            <a:ext cx="4762" cy="15875"/>
          </a:xfrm>
          <a:prstGeom prst="line">
            <a:avLst/>
          </a:prstGeom>
          <a:noFill/>
          <a:ln w="3175">
            <a:solidFill>
              <a:srgbClr val="FFFFFF"/>
            </a:solidFill>
            <a:round/>
            <a:headEnd/>
            <a:tailEnd/>
          </a:ln>
        </p:spPr>
        <p:txBody>
          <a:bodyPr/>
          <a:lstStyle/>
          <a:p>
            <a:endParaRPr lang="en-US"/>
          </a:p>
        </p:txBody>
      </p:sp>
      <p:sp>
        <p:nvSpPr>
          <p:cNvPr id="58738" name="Line 370"/>
          <p:cNvSpPr>
            <a:spLocks noChangeShapeType="1"/>
          </p:cNvSpPr>
          <p:nvPr/>
        </p:nvSpPr>
        <p:spPr bwMode="auto">
          <a:xfrm flipH="1">
            <a:off x="1811338" y="4262438"/>
            <a:ext cx="3175" cy="1587"/>
          </a:xfrm>
          <a:prstGeom prst="line">
            <a:avLst/>
          </a:prstGeom>
          <a:noFill/>
          <a:ln w="3175">
            <a:solidFill>
              <a:srgbClr val="FFFFFF"/>
            </a:solidFill>
            <a:round/>
            <a:headEnd/>
            <a:tailEnd/>
          </a:ln>
        </p:spPr>
        <p:txBody>
          <a:bodyPr/>
          <a:lstStyle/>
          <a:p>
            <a:endParaRPr lang="en-US"/>
          </a:p>
        </p:txBody>
      </p:sp>
      <p:sp>
        <p:nvSpPr>
          <p:cNvPr id="58739" name="Line 371"/>
          <p:cNvSpPr>
            <a:spLocks noChangeShapeType="1"/>
          </p:cNvSpPr>
          <p:nvPr/>
        </p:nvSpPr>
        <p:spPr bwMode="auto">
          <a:xfrm flipV="1">
            <a:off x="1811338" y="4243388"/>
            <a:ext cx="4762" cy="19050"/>
          </a:xfrm>
          <a:prstGeom prst="line">
            <a:avLst/>
          </a:prstGeom>
          <a:noFill/>
          <a:ln w="3175">
            <a:solidFill>
              <a:srgbClr val="FFFFFF"/>
            </a:solidFill>
            <a:round/>
            <a:headEnd/>
            <a:tailEnd/>
          </a:ln>
        </p:spPr>
        <p:txBody>
          <a:bodyPr/>
          <a:lstStyle/>
          <a:p>
            <a:endParaRPr lang="en-US"/>
          </a:p>
        </p:txBody>
      </p:sp>
      <p:sp>
        <p:nvSpPr>
          <p:cNvPr id="58740" name="Freeform 372"/>
          <p:cNvSpPr>
            <a:spLocks/>
          </p:cNvSpPr>
          <p:nvPr/>
        </p:nvSpPr>
        <p:spPr bwMode="auto">
          <a:xfrm>
            <a:off x="1814513" y="4246563"/>
            <a:ext cx="55562" cy="34925"/>
          </a:xfrm>
          <a:custGeom>
            <a:avLst/>
            <a:gdLst/>
            <a:ahLst/>
            <a:cxnLst>
              <a:cxn ang="0">
                <a:pos x="3" y="0"/>
              </a:cxn>
              <a:cxn ang="0">
                <a:pos x="35" y="12"/>
              </a:cxn>
              <a:cxn ang="0">
                <a:pos x="31" y="22"/>
              </a:cxn>
              <a:cxn ang="0">
                <a:pos x="0" y="10"/>
              </a:cxn>
              <a:cxn ang="0">
                <a:pos x="3" y="0"/>
              </a:cxn>
            </a:cxnLst>
            <a:rect l="0" t="0" r="r" b="b"/>
            <a:pathLst>
              <a:path w="35" h="22">
                <a:moveTo>
                  <a:pt x="3" y="0"/>
                </a:moveTo>
                <a:lnTo>
                  <a:pt x="35" y="12"/>
                </a:lnTo>
                <a:lnTo>
                  <a:pt x="31" y="22"/>
                </a:lnTo>
                <a:lnTo>
                  <a:pt x="0" y="10"/>
                </a:lnTo>
                <a:lnTo>
                  <a:pt x="3" y="0"/>
                </a:lnTo>
                <a:close/>
              </a:path>
            </a:pathLst>
          </a:custGeom>
          <a:solidFill>
            <a:srgbClr val="FFFFFF"/>
          </a:solidFill>
          <a:ln w="9525">
            <a:noFill/>
            <a:round/>
            <a:headEnd/>
            <a:tailEnd/>
          </a:ln>
        </p:spPr>
        <p:txBody>
          <a:bodyPr/>
          <a:lstStyle/>
          <a:p>
            <a:endParaRPr lang="en-US"/>
          </a:p>
        </p:txBody>
      </p:sp>
      <p:sp>
        <p:nvSpPr>
          <p:cNvPr id="58741" name="Line 373"/>
          <p:cNvSpPr>
            <a:spLocks noChangeShapeType="1"/>
          </p:cNvSpPr>
          <p:nvPr/>
        </p:nvSpPr>
        <p:spPr bwMode="auto">
          <a:xfrm>
            <a:off x="1819275" y="4246563"/>
            <a:ext cx="50800" cy="19050"/>
          </a:xfrm>
          <a:prstGeom prst="line">
            <a:avLst/>
          </a:prstGeom>
          <a:noFill/>
          <a:ln w="3175">
            <a:solidFill>
              <a:srgbClr val="FFFFFF"/>
            </a:solidFill>
            <a:round/>
            <a:headEnd/>
            <a:tailEnd/>
          </a:ln>
        </p:spPr>
        <p:txBody>
          <a:bodyPr/>
          <a:lstStyle/>
          <a:p>
            <a:endParaRPr lang="en-US"/>
          </a:p>
        </p:txBody>
      </p:sp>
      <p:sp>
        <p:nvSpPr>
          <p:cNvPr id="58742" name="Line 374"/>
          <p:cNvSpPr>
            <a:spLocks noChangeShapeType="1"/>
          </p:cNvSpPr>
          <p:nvPr/>
        </p:nvSpPr>
        <p:spPr bwMode="auto">
          <a:xfrm flipH="1">
            <a:off x="1863725" y="4265613"/>
            <a:ext cx="6350" cy="15875"/>
          </a:xfrm>
          <a:prstGeom prst="line">
            <a:avLst/>
          </a:prstGeom>
          <a:noFill/>
          <a:ln w="3175">
            <a:solidFill>
              <a:srgbClr val="FFFFFF"/>
            </a:solidFill>
            <a:round/>
            <a:headEnd/>
            <a:tailEnd/>
          </a:ln>
        </p:spPr>
        <p:txBody>
          <a:bodyPr/>
          <a:lstStyle/>
          <a:p>
            <a:endParaRPr lang="en-US"/>
          </a:p>
        </p:txBody>
      </p:sp>
      <p:sp>
        <p:nvSpPr>
          <p:cNvPr id="58743" name="Line 375"/>
          <p:cNvSpPr>
            <a:spLocks noChangeShapeType="1"/>
          </p:cNvSpPr>
          <p:nvPr/>
        </p:nvSpPr>
        <p:spPr bwMode="auto">
          <a:xfrm flipH="1" flipV="1">
            <a:off x="1814513" y="4262438"/>
            <a:ext cx="49212" cy="19050"/>
          </a:xfrm>
          <a:prstGeom prst="line">
            <a:avLst/>
          </a:prstGeom>
          <a:noFill/>
          <a:ln w="3175">
            <a:solidFill>
              <a:srgbClr val="FFFFFF"/>
            </a:solidFill>
            <a:round/>
            <a:headEnd/>
            <a:tailEnd/>
          </a:ln>
        </p:spPr>
        <p:txBody>
          <a:bodyPr/>
          <a:lstStyle/>
          <a:p>
            <a:endParaRPr lang="en-US"/>
          </a:p>
        </p:txBody>
      </p:sp>
      <p:sp>
        <p:nvSpPr>
          <p:cNvPr id="58744" name="Line 376"/>
          <p:cNvSpPr>
            <a:spLocks noChangeShapeType="1"/>
          </p:cNvSpPr>
          <p:nvPr/>
        </p:nvSpPr>
        <p:spPr bwMode="auto">
          <a:xfrm flipV="1">
            <a:off x="1814513" y="4246563"/>
            <a:ext cx="4762" cy="15875"/>
          </a:xfrm>
          <a:prstGeom prst="line">
            <a:avLst/>
          </a:prstGeom>
          <a:noFill/>
          <a:ln w="3175">
            <a:solidFill>
              <a:srgbClr val="FFFFFF"/>
            </a:solidFill>
            <a:round/>
            <a:headEnd/>
            <a:tailEnd/>
          </a:ln>
        </p:spPr>
        <p:txBody>
          <a:bodyPr/>
          <a:lstStyle/>
          <a:p>
            <a:endParaRPr lang="en-US"/>
          </a:p>
        </p:txBody>
      </p:sp>
      <p:sp>
        <p:nvSpPr>
          <p:cNvPr id="58745" name="Freeform 377"/>
          <p:cNvSpPr>
            <a:spLocks/>
          </p:cNvSpPr>
          <p:nvPr/>
        </p:nvSpPr>
        <p:spPr bwMode="auto">
          <a:xfrm>
            <a:off x="1917700" y="4284663"/>
            <a:ext cx="60325" cy="36512"/>
          </a:xfrm>
          <a:custGeom>
            <a:avLst/>
            <a:gdLst/>
            <a:ahLst/>
            <a:cxnLst>
              <a:cxn ang="0">
                <a:pos x="5" y="0"/>
              </a:cxn>
              <a:cxn ang="0">
                <a:pos x="38" y="13"/>
              </a:cxn>
              <a:cxn ang="0">
                <a:pos x="35" y="23"/>
              </a:cxn>
              <a:cxn ang="0">
                <a:pos x="0" y="10"/>
              </a:cxn>
              <a:cxn ang="0">
                <a:pos x="5" y="0"/>
              </a:cxn>
            </a:cxnLst>
            <a:rect l="0" t="0" r="r" b="b"/>
            <a:pathLst>
              <a:path w="38" h="23">
                <a:moveTo>
                  <a:pt x="5" y="0"/>
                </a:moveTo>
                <a:lnTo>
                  <a:pt x="38" y="13"/>
                </a:lnTo>
                <a:lnTo>
                  <a:pt x="35" y="23"/>
                </a:lnTo>
                <a:lnTo>
                  <a:pt x="0" y="10"/>
                </a:lnTo>
                <a:lnTo>
                  <a:pt x="5" y="0"/>
                </a:lnTo>
                <a:close/>
              </a:path>
            </a:pathLst>
          </a:custGeom>
          <a:solidFill>
            <a:srgbClr val="FFFFFF"/>
          </a:solidFill>
          <a:ln w="9525">
            <a:noFill/>
            <a:round/>
            <a:headEnd/>
            <a:tailEnd/>
          </a:ln>
        </p:spPr>
        <p:txBody>
          <a:bodyPr/>
          <a:lstStyle/>
          <a:p>
            <a:endParaRPr lang="en-US"/>
          </a:p>
        </p:txBody>
      </p:sp>
      <p:sp>
        <p:nvSpPr>
          <p:cNvPr id="58746" name="Line 378"/>
          <p:cNvSpPr>
            <a:spLocks noChangeShapeType="1"/>
          </p:cNvSpPr>
          <p:nvPr/>
        </p:nvSpPr>
        <p:spPr bwMode="auto">
          <a:xfrm>
            <a:off x="1925638" y="4284663"/>
            <a:ext cx="52387" cy="20637"/>
          </a:xfrm>
          <a:prstGeom prst="line">
            <a:avLst/>
          </a:prstGeom>
          <a:noFill/>
          <a:ln w="3175">
            <a:solidFill>
              <a:srgbClr val="FFFFFF"/>
            </a:solidFill>
            <a:round/>
            <a:headEnd/>
            <a:tailEnd/>
          </a:ln>
        </p:spPr>
        <p:txBody>
          <a:bodyPr/>
          <a:lstStyle/>
          <a:p>
            <a:endParaRPr lang="en-US"/>
          </a:p>
        </p:txBody>
      </p:sp>
      <p:sp>
        <p:nvSpPr>
          <p:cNvPr id="58747" name="Line 379"/>
          <p:cNvSpPr>
            <a:spLocks noChangeShapeType="1"/>
          </p:cNvSpPr>
          <p:nvPr/>
        </p:nvSpPr>
        <p:spPr bwMode="auto">
          <a:xfrm flipH="1">
            <a:off x="1973263" y="4305300"/>
            <a:ext cx="4762" cy="15875"/>
          </a:xfrm>
          <a:prstGeom prst="line">
            <a:avLst/>
          </a:prstGeom>
          <a:noFill/>
          <a:ln w="3175">
            <a:solidFill>
              <a:srgbClr val="FFFFFF"/>
            </a:solidFill>
            <a:round/>
            <a:headEnd/>
            <a:tailEnd/>
          </a:ln>
        </p:spPr>
        <p:txBody>
          <a:bodyPr/>
          <a:lstStyle/>
          <a:p>
            <a:endParaRPr lang="en-US"/>
          </a:p>
        </p:txBody>
      </p:sp>
      <p:sp>
        <p:nvSpPr>
          <p:cNvPr id="58748" name="Line 380"/>
          <p:cNvSpPr>
            <a:spLocks noChangeShapeType="1"/>
          </p:cNvSpPr>
          <p:nvPr/>
        </p:nvSpPr>
        <p:spPr bwMode="auto">
          <a:xfrm flipH="1" flipV="1">
            <a:off x="1917700" y="4300538"/>
            <a:ext cx="55563" cy="20637"/>
          </a:xfrm>
          <a:prstGeom prst="line">
            <a:avLst/>
          </a:prstGeom>
          <a:noFill/>
          <a:ln w="3175">
            <a:solidFill>
              <a:srgbClr val="FFFFFF"/>
            </a:solidFill>
            <a:round/>
            <a:headEnd/>
            <a:tailEnd/>
          </a:ln>
        </p:spPr>
        <p:txBody>
          <a:bodyPr/>
          <a:lstStyle/>
          <a:p>
            <a:endParaRPr lang="en-US"/>
          </a:p>
        </p:txBody>
      </p:sp>
      <p:sp>
        <p:nvSpPr>
          <p:cNvPr id="58749" name="Line 381"/>
          <p:cNvSpPr>
            <a:spLocks noChangeShapeType="1"/>
          </p:cNvSpPr>
          <p:nvPr/>
        </p:nvSpPr>
        <p:spPr bwMode="auto">
          <a:xfrm flipV="1">
            <a:off x="1917700" y="4284663"/>
            <a:ext cx="7938" cy="15875"/>
          </a:xfrm>
          <a:prstGeom prst="line">
            <a:avLst/>
          </a:prstGeom>
          <a:noFill/>
          <a:ln w="3175">
            <a:solidFill>
              <a:srgbClr val="FFFFFF"/>
            </a:solidFill>
            <a:round/>
            <a:headEnd/>
            <a:tailEnd/>
          </a:ln>
        </p:spPr>
        <p:txBody>
          <a:bodyPr/>
          <a:lstStyle/>
          <a:p>
            <a:endParaRPr lang="en-US"/>
          </a:p>
        </p:txBody>
      </p:sp>
      <p:sp>
        <p:nvSpPr>
          <p:cNvPr id="58750" name="Freeform 382"/>
          <p:cNvSpPr>
            <a:spLocks/>
          </p:cNvSpPr>
          <p:nvPr/>
        </p:nvSpPr>
        <p:spPr bwMode="auto">
          <a:xfrm>
            <a:off x="2025650" y="4327525"/>
            <a:ext cx="58738" cy="38100"/>
          </a:xfrm>
          <a:custGeom>
            <a:avLst/>
            <a:gdLst/>
            <a:ahLst/>
            <a:cxnLst>
              <a:cxn ang="0">
                <a:pos x="5" y="0"/>
              </a:cxn>
              <a:cxn ang="0">
                <a:pos x="37" y="14"/>
              </a:cxn>
              <a:cxn ang="0">
                <a:pos x="33" y="24"/>
              </a:cxn>
              <a:cxn ang="0">
                <a:pos x="0" y="10"/>
              </a:cxn>
              <a:cxn ang="0">
                <a:pos x="5" y="0"/>
              </a:cxn>
            </a:cxnLst>
            <a:rect l="0" t="0" r="r" b="b"/>
            <a:pathLst>
              <a:path w="37" h="24">
                <a:moveTo>
                  <a:pt x="5" y="0"/>
                </a:moveTo>
                <a:lnTo>
                  <a:pt x="37" y="14"/>
                </a:lnTo>
                <a:lnTo>
                  <a:pt x="33" y="24"/>
                </a:lnTo>
                <a:lnTo>
                  <a:pt x="0" y="10"/>
                </a:lnTo>
                <a:lnTo>
                  <a:pt x="5" y="0"/>
                </a:lnTo>
                <a:close/>
              </a:path>
            </a:pathLst>
          </a:custGeom>
          <a:solidFill>
            <a:srgbClr val="FFFFFF"/>
          </a:solidFill>
          <a:ln w="9525">
            <a:noFill/>
            <a:round/>
            <a:headEnd/>
            <a:tailEnd/>
          </a:ln>
        </p:spPr>
        <p:txBody>
          <a:bodyPr/>
          <a:lstStyle/>
          <a:p>
            <a:endParaRPr lang="en-US"/>
          </a:p>
        </p:txBody>
      </p:sp>
      <p:sp>
        <p:nvSpPr>
          <p:cNvPr id="58751" name="Line 383"/>
          <p:cNvSpPr>
            <a:spLocks noChangeShapeType="1"/>
          </p:cNvSpPr>
          <p:nvPr/>
        </p:nvSpPr>
        <p:spPr bwMode="auto">
          <a:xfrm>
            <a:off x="2033588" y="4327525"/>
            <a:ext cx="50800" cy="22225"/>
          </a:xfrm>
          <a:prstGeom prst="line">
            <a:avLst/>
          </a:prstGeom>
          <a:noFill/>
          <a:ln w="3175">
            <a:solidFill>
              <a:srgbClr val="FFFFFF"/>
            </a:solidFill>
            <a:round/>
            <a:headEnd/>
            <a:tailEnd/>
          </a:ln>
        </p:spPr>
        <p:txBody>
          <a:bodyPr/>
          <a:lstStyle/>
          <a:p>
            <a:endParaRPr lang="en-US"/>
          </a:p>
        </p:txBody>
      </p:sp>
      <p:sp>
        <p:nvSpPr>
          <p:cNvPr id="58752" name="Line 384"/>
          <p:cNvSpPr>
            <a:spLocks noChangeShapeType="1"/>
          </p:cNvSpPr>
          <p:nvPr/>
        </p:nvSpPr>
        <p:spPr bwMode="auto">
          <a:xfrm flipH="1">
            <a:off x="2078038" y="4349750"/>
            <a:ext cx="6350" cy="15875"/>
          </a:xfrm>
          <a:prstGeom prst="line">
            <a:avLst/>
          </a:prstGeom>
          <a:noFill/>
          <a:ln w="3175">
            <a:solidFill>
              <a:srgbClr val="FFFFFF"/>
            </a:solidFill>
            <a:round/>
            <a:headEnd/>
            <a:tailEnd/>
          </a:ln>
        </p:spPr>
        <p:txBody>
          <a:bodyPr/>
          <a:lstStyle/>
          <a:p>
            <a:endParaRPr lang="en-US"/>
          </a:p>
        </p:txBody>
      </p:sp>
      <p:sp>
        <p:nvSpPr>
          <p:cNvPr id="58753" name="Line 385"/>
          <p:cNvSpPr>
            <a:spLocks noChangeShapeType="1"/>
          </p:cNvSpPr>
          <p:nvPr/>
        </p:nvSpPr>
        <p:spPr bwMode="auto">
          <a:xfrm flipH="1" flipV="1">
            <a:off x="2025650" y="4343400"/>
            <a:ext cx="52388" cy="22225"/>
          </a:xfrm>
          <a:prstGeom prst="line">
            <a:avLst/>
          </a:prstGeom>
          <a:noFill/>
          <a:ln w="3175">
            <a:solidFill>
              <a:srgbClr val="FFFFFF"/>
            </a:solidFill>
            <a:round/>
            <a:headEnd/>
            <a:tailEnd/>
          </a:ln>
        </p:spPr>
        <p:txBody>
          <a:bodyPr/>
          <a:lstStyle/>
          <a:p>
            <a:endParaRPr lang="en-US"/>
          </a:p>
        </p:txBody>
      </p:sp>
      <p:sp>
        <p:nvSpPr>
          <p:cNvPr id="58754" name="Line 386"/>
          <p:cNvSpPr>
            <a:spLocks noChangeShapeType="1"/>
          </p:cNvSpPr>
          <p:nvPr/>
        </p:nvSpPr>
        <p:spPr bwMode="auto">
          <a:xfrm flipV="1">
            <a:off x="2025650" y="4327525"/>
            <a:ext cx="7938" cy="15875"/>
          </a:xfrm>
          <a:prstGeom prst="line">
            <a:avLst/>
          </a:prstGeom>
          <a:noFill/>
          <a:ln w="3175">
            <a:solidFill>
              <a:srgbClr val="FFFFFF"/>
            </a:solidFill>
            <a:round/>
            <a:headEnd/>
            <a:tailEnd/>
          </a:ln>
        </p:spPr>
        <p:txBody>
          <a:bodyPr/>
          <a:lstStyle/>
          <a:p>
            <a:endParaRPr lang="en-US"/>
          </a:p>
        </p:txBody>
      </p:sp>
      <p:sp>
        <p:nvSpPr>
          <p:cNvPr id="58755" name="Freeform 387"/>
          <p:cNvSpPr>
            <a:spLocks/>
          </p:cNvSpPr>
          <p:nvPr/>
        </p:nvSpPr>
        <p:spPr bwMode="auto">
          <a:xfrm>
            <a:off x="2128838" y="4373563"/>
            <a:ext cx="50800" cy="38100"/>
          </a:xfrm>
          <a:custGeom>
            <a:avLst/>
            <a:gdLst/>
            <a:ahLst/>
            <a:cxnLst>
              <a:cxn ang="0">
                <a:pos x="5" y="0"/>
              </a:cxn>
              <a:cxn ang="0">
                <a:pos x="32" y="14"/>
              </a:cxn>
              <a:cxn ang="0">
                <a:pos x="26" y="24"/>
              </a:cxn>
              <a:cxn ang="0">
                <a:pos x="0" y="10"/>
              </a:cxn>
              <a:cxn ang="0">
                <a:pos x="5" y="0"/>
              </a:cxn>
            </a:cxnLst>
            <a:rect l="0" t="0" r="r" b="b"/>
            <a:pathLst>
              <a:path w="32" h="24">
                <a:moveTo>
                  <a:pt x="5" y="0"/>
                </a:moveTo>
                <a:lnTo>
                  <a:pt x="32" y="14"/>
                </a:lnTo>
                <a:lnTo>
                  <a:pt x="26" y="24"/>
                </a:lnTo>
                <a:lnTo>
                  <a:pt x="0" y="10"/>
                </a:lnTo>
                <a:lnTo>
                  <a:pt x="5" y="0"/>
                </a:lnTo>
                <a:close/>
              </a:path>
            </a:pathLst>
          </a:custGeom>
          <a:solidFill>
            <a:srgbClr val="FFFFFF"/>
          </a:solidFill>
          <a:ln w="9525">
            <a:noFill/>
            <a:round/>
            <a:headEnd/>
            <a:tailEnd/>
          </a:ln>
        </p:spPr>
        <p:txBody>
          <a:bodyPr/>
          <a:lstStyle/>
          <a:p>
            <a:endParaRPr lang="en-US"/>
          </a:p>
        </p:txBody>
      </p:sp>
      <p:sp>
        <p:nvSpPr>
          <p:cNvPr id="58756" name="Line 388"/>
          <p:cNvSpPr>
            <a:spLocks noChangeShapeType="1"/>
          </p:cNvSpPr>
          <p:nvPr/>
        </p:nvSpPr>
        <p:spPr bwMode="auto">
          <a:xfrm>
            <a:off x="2136775" y="4373563"/>
            <a:ext cx="42863" cy="22225"/>
          </a:xfrm>
          <a:prstGeom prst="line">
            <a:avLst/>
          </a:prstGeom>
          <a:noFill/>
          <a:ln w="3175">
            <a:solidFill>
              <a:srgbClr val="FFFFFF"/>
            </a:solidFill>
            <a:round/>
            <a:headEnd/>
            <a:tailEnd/>
          </a:ln>
        </p:spPr>
        <p:txBody>
          <a:bodyPr/>
          <a:lstStyle/>
          <a:p>
            <a:endParaRPr lang="en-US"/>
          </a:p>
        </p:txBody>
      </p:sp>
      <p:sp>
        <p:nvSpPr>
          <p:cNvPr id="58757" name="Line 389"/>
          <p:cNvSpPr>
            <a:spLocks noChangeShapeType="1"/>
          </p:cNvSpPr>
          <p:nvPr/>
        </p:nvSpPr>
        <p:spPr bwMode="auto">
          <a:xfrm flipH="1">
            <a:off x="2170113" y="4395788"/>
            <a:ext cx="9525" cy="15875"/>
          </a:xfrm>
          <a:prstGeom prst="line">
            <a:avLst/>
          </a:prstGeom>
          <a:noFill/>
          <a:ln w="3175">
            <a:solidFill>
              <a:srgbClr val="FFFFFF"/>
            </a:solidFill>
            <a:round/>
            <a:headEnd/>
            <a:tailEnd/>
          </a:ln>
        </p:spPr>
        <p:txBody>
          <a:bodyPr/>
          <a:lstStyle/>
          <a:p>
            <a:endParaRPr lang="en-US"/>
          </a:p>
        </p:txBody>
      </p:sp>
      <p:sp>
        <p:nvSpPr>
          <p:cNvPr id="58758" name="Line 390"/>
          <p:cNvSpPr>
            <a:spLocks noChangeShapeType="1"/>
          </p:cNvSpPr>
          <p:nvPr/>
        </p:nvSpPr>
        <p:spPr bwMode="auto">
          <a:xfrm flipH="1" flipV="1">
            <a:off x="2128838" y="4389438"/>
            <a:ext cx="41275" cy="22225"/>
          </a:xfrm>
          <a:prstGeom prst="line">
            <a:avLst/>
          </a:prstGeom>
          <a:noFill/>
          <a:ln w="3175">
            <a:solidFill>
              <a:srgbClr val="FFFFFF"/>
            </a:solidFill>
            <a:round/>
            <a:headEnd/>
            <a:tailEnd/>
          </a:ln>
        </p:spPr>
        <p:txBody>
          <a:bodyPr/>
          <a:lstStyle/>
          <a:p>
            <a:endParaRPr lang="en-US"/>
          </a:p>
        </p:txBody>
      </p:sp>
      <p:sp>
        <p:nvSpPr>
          <p:cNvPr id="58759" name="Line 391"/>
          <p:cNvSpPr>
            <a:spLocks noChangeShapeType="1"/>
          </p:cNvSpPr>
          <p:nvPr/>
        </p:nvSpPr>
        <p:spPr bwMode="auto">
          <a:xfrm flipV="1">
            <a:off x="2128838" y="4373563"/>
            <a:ext cx="7937" cy="15875"/>
          </a:xfrm>
          <a:prstGeom prst="line">
            <a:avLst/>
          </a:prstGeom>
          <a:noFill/>
          <a:ln w="3175">
            <a:solidFill>
              <a:srgbClr val="FFFFFF"/>
            </a:solidFill>
            <a:round/>
            <a:headEnd/>
            <a:tailEnd/>
          </a:ln>
        </p:spPr>
        <p:txBody>
          <a:bodyPr/>
          <a:lstStyle/>
          <a:p>
            <a:endParaRPr lang="en-US"/>
          </a:p>
        </p:txBody>
      </p:sp>
      <p:sp>
        <p:nvSpPr>
          <p:cNvPr id="58760" name="Freeform 392"/>
          <p:cNvSpPr>
            <a:spLocks/>
          </p:cNvSpPr>
          <p:nvPr/>
        </p:nvSpPr>
        <p:spPr bwMode="auto">
          <a:xfrm>
            <a:off x="2170113" y="4395788"/>
            <a:ext cx="17462" cy="19050"/>
          </a:xfrm>
          <a:custGeom>
            <a:avLst/>
            <a:gdLst/>
            <a:ahLst/>
            <a:cxnLst>
              <a:cxn ang="0">
                <a:pos x="6" y="0"/>
              </a:cxn>
              <a:cxn ang="0">
                <a:pos x="11" y="3"/>
              </a:cxn>
              <a:cxn ang="0">
                <a:pos x="6" y="12"/>
              </a:cxn>
              <a:cxn ang="0">
                <a:pos x="0" y="10"/>
              </a:cxn>
              <a:cxn ang="0">
                <a:pos x="6" y="0"/>
              </a:cxn>
            </a:cxnLst>
            <a:rect l="0" t="0" r="r" b="b"/>
            <a:pathLst>
              <a:path w="11" h="12">
                <a:moveTo>
                  <a:pt x="6" y="0"/>
                </a:moveTo>
                <a:lnTo>
                  <a:pt x="11" y="3"/>
                </a:lnTo>
                <a:lnTo>
                  <a:pt x="6" y="12"/>
                </a:lnTo>
                <a:lnTo>
                  <a:pt x="0" y="10"/>
                </a:lnTo>
                <a:lnTo>
                  <a:pt x="6" y="0"/>
                </a:lnTo>
                <a:close/>
              </a:path>
            </a:pathLst>
          </a:custGeom>
          <a:solidFill>
            <a:srgbClr val="FFFFFF"/>
          </a:solidFill>
          <a:ln w="9525">
            <a:noFill/>
            <a:round/>
            <a:headEnd/>
            <a:tailEnd/>
          </a:ln>
        </p:spPr>
        <p:txBody>
          <a:bodyPr/>
          <a:lstStyle/>
          <a:p>
            <a:endParaRPr lang="en-US"/>
          </a:p>
        </p:txBody>
      </p:sp>
      <p:sp>
        <p:nvSpPr>
          <p:cNvPr id="58761" name="Line 393"/>
          <p:cNvSpPr>
            <a:spLocks noChangeShapeType="1"/>
          </p:cNvSpPr>
          <p:nvPr/>
        </p:nvSpPr>
        <p:spPr bwMode="auto">
          <a:xfrm>
            <a:off x="2179638" y="4395788"/>
            <a:ext cx="7937" cy="4762"/>
          </a:xfrm>
          <a:prstGeom prst="line">
            <a:avLst/>
          </a:prstGeom>
          <a:noFill/>
          <a:ln w="3175">
            <a:solidFill>
              <a:srgbClr val="FFFFFF"/>
            </a:solidFill>
            <a:round/>
            <a:headEnd/>
            <a:tailEnd/>
          </a:ln>
        </p:spPr>
        <p:txBody>
          <a:bodyPr/>
          <a:lstStyle/>
          <a:p>
            <a:endParaRPr lang="en-US"/>
          </a:p>
        </p:txBody>
      </p:sp>
      <p:sp>
        <p:nvSpPr>
          <p:cNvPr id="58762" name="Line 394"/>
          <p:cNvSpPr>
            <a:spLocks noChangeShapeType="1"/>
          </p:cNvSpPr>
          <p:nvPr/>
        </p:nvSpPr>
        <p:spPr bwMode="auto">
          <a:xfrm flipH="1">
            <a:off x="2179638" y="4400550"/>
            <a:ext cx="7937" cy="14288"/>
          </a:xfrm>
          <a:prstGeom prst="line">
            <a:avLst/>
          </a:prstGeom>
          <a:noFill/>
          <a:ln w="3175">
            <a:solidFill>
              <a:srgbClr val="FFFFFF"/>
            </a:solidFill>
            <a:round/>
            <a:headEnd/>
            <a:tailEnd/>
          </a:ln>
        </p:spPr>
        <p:txBody>
          <a:bodyPr/>
          <a:lstStyle/>
          <a:p>
            <a:endParaRPr lang="en-US"/>
          </a:p>
        </p:txBody>
      </p:sp>
      <p:sp>
        <p:nvSpPr>
          <p:cNvPr id="58763" name="Line 395"/>
          <p:cNvSpPr>
            <a:spLocks noChangeShapeType="1"/>
          </p:cNvSpPr>
          <p:nvPr/>
        </p:nvSpPr>
        <p:spPr bwMode="auto">
          <a:xfrm flipH="1" flipV="1">
            <a:off x="2170113" y="4411663"/>
            <a:ext cx="9525" cy="3175"/>
          </a:xfrm>
          <a:prstGeom prst="line">
            <a:avLst/>
          </a:prstGeom>
          <a:noFill/>
          <a:ln w="3175">
            <a:solidFill>
              <a:srgbClr val="FFFFFF"/>
            </a:solidFill>
            <a:round/>
            <a:headEnd/>
            <a:tailEnd/>
          </a:ln>
        </p:spPr>
        <p:txBody>
          <a:bodyPr/>
          <a:lstStyle/>
          <a:p>
            <a:endParaRPr lang="en-US"/>
          </a:p>
        </p:txBody>
      </p:sp>
      <p:sp>
        <p:nvSpPr>
          <p:cNvPr id="58764" name="Line 396"/>
          <p:cNvSpPr>
            <a:spLocks noChangeShapeType="1"/>
          </p:cNvSpPr>
          <p:nvPr/>
        </p:nvSpPr>
        <p:spPr bwMode="auto">
          <a:xfrm flipV="1">
            <a:off x="2170113" y="4395788"/>
            <a:ext cx="9525" cy="15875"/>
          </a:xfrm>
          <a:prstGeom prst="line">
            <a:avLst/>
          </a:prstGeom>
          <a:noFill/>
          <a:ln w="3175">
            <a:solidFill>
              <a:srgbClr val="FFFFFF"/>
            </a:solidFill>
            <a:round/>
            <a:headEnd/>
            <a:tailEnd/>
          </a:ln>
        </p:spPr>
        <p:txBody>
          <a:bodyPr/>
          <a:lstStyle/>
          <a:p>
            <a:endParaRPr lang="en-US"/>
          </a:p>
        </p:txBody>
      </p:sp>
      <p:sp>
        <p:nvSpPr>
          <p:cNvPr id="58765" name="Freeform 397"/>
          <p:cNvSpPr>
            <a:spLocks/>
          </p:cNvSpPr>
          <p:nvPr/>
        </p:nvSpPr>
        <p:spPr bwMode="auto">
          <a:xfrm>
            <a:off x="2232025" y="4427538"/>
            <a:ext cx="33338" cy="30162"/>
          </a:xfrm>
          <a:custGeom>
            <a:avLst/>
            <a:gdLst/>
            <a:ahLst/>
            <a:cxnLst>
              <a:cxn ang="0">
                <a:pos x="5" y="0"/>
              </a:cxn>
              <a:cxn ang="0">
                <a:pos x="21" y="9"/>
              </a:cxn>
              <a:cxn ang="0">
                <a:pos x="16" y="19"/>
              </a:cxn>
              <a:cxn ang="0">
                <a:pos x="0" y="11"/>
              </a:cxn>
              <a:cxn ang="0">
                <a:pos x="5" y="0"/>
              </a:cxn>
            </a:cxnLst>
            <a:rect l="0" t="0" r="r" b="b"/>
            <a:pathLst>
              <a:path w="21" h="19">
                <a:moveTo>
                  <a:pt x="5" y="0"/>
                </a:moveTo>
                <a:lnTo>
                  <a:pt x="21" y="9"/>
                </a:lnTo>
                <a:lnTo>
                  <a:pt x="16" y="19"/>
                </a:lnTo>
                <a:lnTo>
                  <a:pt x="0" y="11"/>
                </a:lnTo>
                <a:lnTo>
                  <a:pt x="5" y="0"/>
                </a:lnTo>
                <a:close/>
              </a:path>
            </a:pathLst>
          </a:custGeom>
          <a:solidFill>
            <a:srgbClr val="FFFFFF"/>
          </a:solidFill>
          <a:ln w="9525">
            <a:noFill/>
            <a:round/>
            <a:headEnd/>
            <a:tailEnd/>
          </a:ln>
        </p:spPr>
        <p:txBody>
          <a:bodyPr/>
          <a:lstStyle/>
          <a:p>
            <a:endParaRPr lang="en-US"/>
          </a:p>
        </p:txBody>
      </p:sp>
      <p:sp>
        <p:nvSpPr>
          <p:cNvPr id="58766" name="Line 398"/>
          <p:cNvSpPr>
            <a:spLocks noChangeShapeType="1"/>
          </p:cNvSpPr>
          <p:nvPr/>
        </p:nvSpPr>
        <p:spPr bwMode="auto">
          <a:xfrm>
            <a:off x="2239963" y="4427538"/>
            <a:ext cx="25400" cy="14287"/>
          </a:xfrm>
          <a:prstGeom prst="line">
            <a:avLst/>
          </a:prstGeom>
          <a:noFill/>
          <a:ln w="3175">
            <a:solidFill>
              <a:srgbClr val="FFFFFF"/>
            </a:solidFill>
            <a:round/>
            <a:headEnd/>
            <a:tailEnd/>
          </a:ln>
        </p:spPr>
        <p:txBody>
          <a:bodyPr/>
          <a:lstStyle/>
          <a:p>
            <a:endParaRPr lang="en-US"/>
          </a:p>
        </p:txBody>
      </p:sp>
      <p:sp>
        <p:nvSpPr>
          <p:cNvPr id="58767" name="Line 399"/>
          <p:cNvSpPr>
            <a:spLocks noChangeShapeType="1"/>
          </p:cNvSpPr>
          <p:nvPr/>
        </p:nvSpPr>
        <p:spPr bwMode="auto">
          <a:xfrm flipH="1">
            <a:off x="2257425" y="4441825"/>
            <a:ext cx="7938" cy="15875"/>
          </a:xfrm>
          <a:prstGeom prst="line">
            <a:avLst/>
          </a:prstGeom>
          <a:noFill/>
          <a:ln w="3175">
            <a:solidFill>
              <a:srgbClr val="FFFFFF"/>
            </a:solidFill>
            <a:round/>
            <a:headEnd/>
            <a:tailEnd/>
          </a:ln>
        </p:spPr>
        <p:txBody>
          <a:bodyPr/>
          <a:lstStyle/>
          <a:p>
            <a:endParaRPr lang="en-US"/>
          </a:p>
        </p:txBody>
      </p:sp>
      <p:sp>
        <p:nvSpPr>
          <p:cNvPr id="58768" name="Line 400"/>
          <p:cNvSpPr>
            <a:spLocks noChangeShapeType="1"/>
          </p:cNvSpPr>
          <p:nvPr/>
        </p:nvSpPr>
        <p:spPr bwMode="auto">
          <a:xfrm flipH="1" flipV="1">
            <a:off x="2232025" y="4445000"/>
            <a:ext cx="25400" cy="12700"/>
          </a:xfrm>
          <a:prstGeom prst="line">
            <a:avLst/>
          </a:prstGeom>
          <a:noFill/>
          <a:ln w="3175">
            <a:solidFill>
              <a:srgbClr val="FFFFFF"/>
            </a:solidFill>
            <a:round/>
            <a:headEnd/>
            <a:tailEnd/>
          </a:ln>
        </p:spPr>
        <p:txBody>
          <a:bodyPr/>
          <a:lstStyle/>
          <a:p>
            <a:endParaRPr lang="en-US"/>
          </a:p>
        </p:txBody>
      </p:sp>
      <p:sp>
        <p:nvSpPr>
          <p:cNvPr id="58769" name="Line 401"/>
          <p:cNvSpPr>
            <a:spLocks noChangeShapeType="1"/>
          </p:cNvSpPr>
          <p:nvPr/>
        </p:nvSpPr>
        <p:spPr bwMode="auto">
          <a:xfrm flipV="1">
            <a:off x="2232025" y="4427538"/>
            <a:ext cx="7938" cy="17462"/>
          </a:xfrm>
          <a:prstGeom prst="line">
            <a:avLst/>
          </a:prstGeom>
          <a:noFill/>
          <a:ln w="3175">
            <a:solidFill>
              <a:srgbClr val="FFFFFF"/>
            </a:solidFill>
            <a:round/>
            <a:headEnd/>
            <a:tailEnd/>
          </a:ln>
        </p:spPr>
        <p:txBody>
          <a:bodyPr/>
          <a:lstStyle/>
          <a:p>
            <a:endParaRPr lang="en-US"/>
          </a:p>
        </p:txBody>
      </p:sp>
      <p:sp>
        <p:nvSpPr>
          <p:cNvPr id="58770" name="Freeform 402"/>
          <p:cNvSpPr>
            <a:spLocks/>
          </p:cNvSpPr>
          <p:nvPr/>
        </p:nvSpPr>
        <p:spPr bwMode="auto">
          <a:xfrm>
            <a:off x="2257425" y="4441825"/>
            <a:ext cx="33338" cy="30163"/>
          </a:xfrm>
          <a:custGeom>
            <a:avLst/>
            <a:gdLst/>
            <a:ahLst/>
            <a:cxnLst>
              <a:cxn ang="0">
                <a:pos x="5" y="0"/>
              </a:cxn>
              <a:cxn ang="0">
                <a:pos x="21" y="10"/>
              </a:cxn>
              <a:cxn ang="0">
                <a:pos x="16" y="19"/>
              </a:cxn>
              <a:cxn ang="0">
                <a:pos x="0" y="8"/>
              </a:cxn>
              <a:cxn ang="0">
                <a:pos x="5" y="0"/>
              </a:cxn>
            </a:cxnLst>
            <a:rect l="0" t="0" r="r" b="b"/>
            <a:pathLst>
              <a:path w="21" h="19">
                <a:moveTo>
                  <a:pt x="5" y="0"/>
                </a:moveTo>
                <a:lnTo>
                  <a:pt x="21" y="10"/>
                </a:lnTo>
                <a:lnTo>
                  <a:pt x="16" y="19"/>
                </a:lnTo>
                <a:lnTo>
                  <a:pt x="0" y="8"/>
                </a:lnTo>
                <a:lnTo>
                  <a:pt x="5" y="0"/>
                </a:lnTo>
                <a:close/>
              </a:path>
            </a:pathLst>
          </a:custGeom>
          <a:solidFill>
            <a:srgbClr val="FFFFFF"/>
          </a:solidFill>
          <a:ln w="9525">
            <a:noFill/>
            <a:round/>
            <a:headEnd/>
            <a:tailEnd/>
          </a:ln>
        </p:spPr>
        <p:txBody>
          <a:bodyPr/>
          <a:lstStyle/>
          <a:p>
            <a:endParaRPr lang="en-US"/>
          </a:p>
        </p:txBody>
      </p:sp>
      <p:sp>
        <p:nvSpPr>
          <p:cNvPr id="58771" name="Line 403"/>
          <p:cNvSpPr>
            <a:spLocks noChangeShapeType="1"/>
          </p:cNvSpPr>
          <p:nvPr/>
        </p:nvSpPr>
        <p:spPr bwMode="auto">
          <a:xfrm>
            <a:off x="2265363" y="4441825"/>
            <a:ext cx="25400" cy="15875"/>
          </a:xfrm>
          <a:prstGeom prst="line">
            <a:avLst/>
          </a:prstGeom>
          <a:noFill/>
          <a:ln w="3175">
            <a:solidFill>
              <a:srgbClr val="FFFFFF"/>
            </a:solidFill>
            <a:round/>
            <a:headEnd/>
            <a:tailEnd/>
          </a:ln>
        </p:spPr>
        <p:txBody>
          <a:bodyPr/>
          <a:lstStyle/>
          <a:p>
            <a:endParaRPr lang="en-US"/>
          </a:p>
        </p:txBody>
      </p:sp>
      <p:grpSp>
        <p:nvGrpSpPr>
          <p:cNvPr id="58973" name="Group 605"/>
          <p:cNvGrpSpPr>
            <a:grpSpLocks/>
          </p:cNvGrpSpPr>
          <p:nvPr/>
        </p:nvGrpSpPr>
        <p:grpSpPr bwMode="auto">
          <a:xfrm>
            <a:off x="2257425" y="4441825"/>
            <a:ext cx="1744663" cy="1511300"/>
            <a:chOff x="1422" y="2798"/>
            <a:chExt cx="1099" cy="952"/>
          </a:xfrm>
        </p:grpSpPr>
        <p:sp>
          <p:nvSpPr>
            <p:cNvPr id="58773" name="Line 405"/>
            <p:cNvSpPr>
              <a:spLocks noChangeShapeType="1"/>
            </p:cNvSpPr>
            <p:nvPr/>
          </p:nvSpPr>
          <p:spPr bwMode="auto">
            <a:xfrm flipH="1">
              <a:off x="1438" y="2808"/>
              <a:ext cx="5" cy="9"/>
            </a:xfrm>
            <a:prstGeom prst="line">
              <a:avLst/>
            </a:prstGeom>
            <a:noFill/>
            <a:ln w="3175">
              <a:solidFill>
                <a:srgbClr val="FFFFFF"/>
              </a:solidFill>
              <a:round/>
              <a:headEnd/>
              <a:tailEnd/>
            </a:ln>
          </p:spPr>
          <p:txBody>
            <a:bodyPr/>
            <a:lstStyle/>
            <a:p>
              <a:endParaRPr lang="en-US"/>
            </a:p>
          </p:txBody>
        </p:sp>
        <p:sp>
          <p:nvSpPr>
            <p:cNvPr id="58774" name="Line 406"/>
            <p:cNvSpPr>
              <a:spLocks noChangeShapeType="1"/>
            </p:cNvSpPr>
            <p:nvPr/>
          </p:nvSpPr>
          <p:spPr bwMode="auto">
            <a:xfrm flipH="1" flipV="1">
              <a:off x="1422" y="2806"/>
              <a:ext cx="16" cy="11"/>
            </a:xfrm>
            <a:prstGeom prst="line">
              <a:avLst/>
            </a:prstGeom>
            <a:noFill/>
            <a:ln w="3175">
              <a:solidFill>
                <a:srgbClr val="FFFFFF"/>
              </a:solidFill>
              <a:round/>
              <a:headEnd/>
              <a:tailEnd/>
            </a:ln>
          </p:spPr>
          <p:txBody>
            <a:bodyPr/>
            <a:lstStyle/>
            <a:p>
              <a:endParaRPr lang="en-US"/>
            </a:p>
          </p:txBody>
        </p:sp>
        <p:sp>
          <p:nvSpPr>
            <p:cNvPr id="58775" name="Line 407"/>
            <p:cNvSpPr>
              <a:spLocks noChangeShapeType="1"/>
            </p:cNvSpPr>
            <p:nvPr/>
          </p:nvSpPr>
          <p:spPr bwMode="auto">
            <a:xfrm flipV="1">
              <a:off x="1422" y="2798"/>
              <a:ext cx="5" cy="8"/>
            </a:xfrm>
            <a:prstGeom prst="line">
              <a:avLst/>
            </a:prstGeom>
            <a:noFill/>
            <a:ln w="3175">
              <a:solidFill>
                <a:srgbClr val="FFFFFF"/>
              </a:solidFill>
              <a:round/>
              <a:headEnd/>
              <a:tailEnd/>
            </a:ln>
          </p:spPr>
          <p:txBody>
            <a:bodyPr/>
            <a:lstStyle/>
            <a:p>
              <a:endParaRPr lang="en-US"/>
            </a:p>
          </p:txBody>
        </p:sp>
        <p:sp>
          <p:nvSpPr>
            <p:cNvPr id="58776" name="Freeform 408"/>
            <p:cNvSpPr>
              <a:spLocks/>
            </p:cNvSpPr>
            <p:nvPr/>
          </p:nvSpPr>
          <p:spPr bwMode="auto">
            <a:xfrm>
              <a:off x="1468" y="2825"/>
              <a:ext cx="16" cy="14"/>
            </a:xfrm>
            <a:custGeom>
              <a:avLst/>
              <a:gdLst/>
              <a:ahLst/>
              <a:cxnLst>
                <a:cxn ang="0">
                  <a:pos x="5" y="0"/>
                </a:cxn>
                <a:cxn ang="0">
                  <a:pos x="16" y="5"/>
                </a:cxn>
                <a:cxn ang="0">
                  <a:pos x="10" y="14"/>
                </a:cxn>
                <a:cxn ang="0">
                  <a:pos x="0" y="9"/>
                </a:cxn>
                <a:cxn ang="0">
                  <a:pos x="5" y="0"/>
                </a:cxn>
              </a:cxnLst>
              <a:rect l="0" t="0" r="r" b="b"/>
              <a:pathLst>
                <a:path w="16" h="14">
                  <a:moveTo>
                    <a:pt x="5" y="0"/>
                  </a:moveTo>
                  <a:lnTo>
                    <a:pt x="16" y="5"/>
                  </a:lnTo>
                  <a:lnTo>
                    <a:pt x="10" y="14"/>
                  </a:lnTo>
                  <a:lnTo>
                    <a:pt x="0" y="9"/>
                  </a:lnTo>
                  <a:lnTo>
                    <a:pt x="5" y="0"/>
                  </a:lnTo>
                  <a:close/>
                </a:path>
              </a:pathLst>
            </a:custGeom>
            <a:solidFill>
              <a:srgbClr val="FFFFFF"/>
            </a:solidFill>
            <a:ln w="9525">
              <a:noFill/>
              <a:round/>
              <a:headEnd/>
              <a:tailEnd/>
            </a:ln>
          </p:spPr>
          <p:txBody>
            <a:bodyPr/>
            <a:lstStyle/>
            <a:p>
              <a:endParaRPr lang="en-US"/>
            </a:p>
          </p:txBody>
        </p:sp>
        <p:sp>
          <p:nvSpPr>
            <p:cNvPr id="58777" name="Line 409"/>
            <p:cNvSpPr>
              <a:spLocks noChangeShapeType="1"/>
            </p:cNvSpPr>
            <p:nvPr/>
          </p:nvSpPr>
          <p:spPr bwMode="auto">
            <a:xfrm>
              <a:off x="1473" y="2825"/>
              <a:ext cx="11" cy="5"/>
            </a:xfrm>
            <a:prstGeom prst="line">
              <a:avLst/>
            </a:prstGeom>
            <a:noFill/>
            <a:ln w="3175">
              <a:solidFill>
                <a:srgbClr val="FFFFFF"/>
              </a:solidFill>
              <a:round/>
              <a:headEnd/>
              <a:tailEnd/>
            </a:ln>
          </p:spPr>
          <p:txBody>
            <a:bodyPr/>
            <a:lstStyle/>
            <a:p>
              <a:endParaRPr lang="en-US"/>
            </a:p>
          </p:txBody>
        </p:sp>
        <p:sp>
          <p:nvSpPr>
            <p:cNvPr id="58778" name="Line 410"/>
            <p:cNvSpPr>
              <a:spLocks noChangeShapeType="1"/>
            </p:cNvSpPr>
            <p:nvPr/>
          </p:nvSpPr>
          <p:spPr bwMode="auto">
            <a:xfrm flipH="1">
              <a:off x="1478" y="2830"/>
              <a:ext cx="6" cy="9"/>
            </a:xfrm>
            <a:prstGeom prst="line">
              <a:avLst/>
            </a:prstGeom>
            <a:noFill/>
            <a:ln w="3175">
              <a:solidFill>
                <a:srgbClr val="FFFFFF"/>
              </a:solidFill>
              <a:round/>
              <a:headEnd/>
              <a:tailEnd/>
            </a:ln>
          </p:spPr>
          <p:txBody>
            <a:bodyPr/>
            <a:lstStyle/>
            <a:p>
              <a:endParaRPr lang="en-US"/>
            </a:p>
          </p:txBody>
        </p:sp>
        <p:sp>
          <p:nvSpPr>
            <p:cNvPr id="58779" name="Line 411"/>
            <p:cNvSpPr>
              <a:spLocks noChangeShapeType="1"/>
            </p:cNvSpPr>
            <p:nvPr/>
          </p:nvSpPr>
          <p:spPr bwMode="auto">
            <a:xfrm flipH="1" flipV="1">
              <a:off x="1468" y="2834"/>
              <a:ext cx="10" cy="5"/>
            </a:xfrm>
            <a:prstGeom prst="line">
              <a:avLst/>
            </a:prstGeom>
            <a:noFill/>
            <a:ln w="3175">
              <a:solidFill>
                <a:srgbClr val="FFFFFF"/>
              </a:solidFill>
              <a:round/>
              <a:headEnd/>
              <a:tailEnd/>
            </a:ln>
          </p:spPr>
          <p:txBody>
            <a:bodyPr/>
            <a:lstStyle/>
            <a:p>
              <a:endParaRPr lang="en-US"/>
            </a:p>
          </p:txBody>
        </p:sp>
        <p:sp>
          <p:nvSpPr>
            <p:cNvPr id="58780" name="Line 412"/>
            <p:cNvSpPr>
              <a:spLocks noChangeShapeType="1"/>
            </p:cNvSpPr>
            <p:nvPr/>
          </p:nvSpPr>
          <p:spPr bwMode="auto">
            <a:xfrm flipV="1">
              <a:off x="1468" y="2825"/>
              <a:ext cx="5" cy="9"/>
            </a:xfrm>
            <a:prstGeom prst="line">
              <a:avLst/>
            </a:prstGeom>
            <a:noFill/>
            <a:ln w="3175">
              <a:solidFill>
                <a:srgbClr val="FFFFFF"/>
              </a:solidFill>
              <a:round/>
              <a:headEnd/>
              <a:tailEnd/>
            </a:ln>
          </p:spPr>
          <p:txBody>
            <a:bodyPr/>
            <a:lstStyle/>
            <a:p>
              <a:endParaRPr lang="en-US"/>
            </a:p>
          </p:txBody>
        </p:sp>
        <p:sp>
          <p:nvSpPr>
            <p:cNvPr id="58781" name="Freeform 413"/>
            <p:cNvSpPr>
              <a:spLocks/>
            </p:cNvSpPr>
            <p:nvPr/>
          </p:nvSpPr>
          <p:spPr bwMode="auto">
            <a:xfrm>
              <a:off x="1478" y="2830"/>
              <a:ext cx="27" cy="23"/>
            </a:xfrm>
            <a:custGeom>
              <a:avLst/>
              <a:gdLst/>
              <a:ahLst/>
              <a:cxnLst>
                <a:cxn ang="0">
                  <a:pos x="6" y="0"/>
                </a:cxn>
                <a:cxn ang="0">
                  <a:pos x="27" y="14"/>
                </a:cxn>
                <a:cxn ang="0">
                  <a:pos x="21" y="23"/>
                </a:cxn>
                <a:cxn ang="0">
                  <a:pos x="0" y="9"/>
                </a:cxn>
                <a:cxn ang="0">
                  <a:pos x="6" y="0"/>
                </a:cxn>
              </a:cxnLst>
              <a:rect l="0" t="0" r="r" b="b"/>
              <a:pathLst>
                <a:path w="27" h="23">
                  <a:moveTo>
                    <a:pt x="6" y="0"/>
                  </a:moveTo>
                  <a:lnTo>
                    <a:pt x="27" y="14"/>
                  </a:lnTo>
                  <a:lnTo>
                    <a:pt x="21" y="23"/>
                  </a:lnTo>
                  <a:lnTo>
                    <a:pt x="0" y="9"/>
                  </a:lnTo>
                  <a:lnTo>
                    <a:pt x="6" y="0"/>
                  </a:lnTo>
                  <a:close/>
                </a:path>
              </a:pathLst>
            </a:custGeom>
            <a:solidFill>
              <a:srgbClr val="FFFFFF"/>
            </a:solidFill>
            <a:ln w="9525">
              <a:noFill/>
              <a:round/>
              <a:headEnd/>
              <a:tailEnd/>
            </a:ln>
          </p:spPr>
          <p:txBody>
            <a:bodyPr/>
            <a:lstStyle/>
            <a:p>
              <a:endParaRPr lang="en-US"/>
            </a:p>
          </p:txBody>
        </p:sp>
        <p:sp>
          <p:nvSpPr>
            <p:cNvPr id="58782" name="Line 414"/>
            <p:cNvSpPr>
              <a:spLocks noChangeShapeType="1"/>
            </p:cNvSpPr>
            <p:nvPr/>
          </p:nvSpPr>
          <p:spPr bwMode="auto">
            <a:xfrm>
              <a:off x="1484" y="2830"/>
              <a:ext cx="21" cy="14"/>
            </a:xfrm>
            <a:prstGeom prst="line">
              <a:avLst/>
            </a:prstGeom>
            <a:noFill/>
            <a:ln w="3175">
              <a:solidFill>
                <a:srgbClr val="FFFFFF"/>
              </a:solidFill>
              <a:round/>
              <a:headEnd/>
              <a:tailEnd/>
            </a:ln>
          </p:spPr>
          <p:txBody>
            <a:bodyPr/>
            <a:lstStyle/>
            <a:p>
              <a:endParaRPr lang="en-US"/>
            </a:p>
          </p:txBody>
        </p:sp>
        <p:sp>
          <p:nvSpPr>
            <p:cNvPr id="58783" name="Line 415"/>
            <p:cNvSpPr>
              <a:spLocks noChangeShapeType="1"/>
            </p:cNvSpPr>
            <p:nvPr/>
          </p:nvSpPr>
          <p:spPr bwMode="auto">
            <a:xfrm flipH="1">
              <a:off x="1499" y="2844"/>
              <a:ext cx="6" cy="9"/>
            </a:xfrm>
            <a:prstGeom prst="line">
              <a:avLst/>
            </a:prstGeom>
            <a:noFill/>
            <a:ln w="3175">
              <a:solidFill>
                <a:srgbClr val="FFFFFF"/>
              </a:solidFill>
              <a:round/>
              <a:headEnd/>
              <a:tailEnd/>
            </a:ln>
          </p:spPr>
          <p:txBody>
            <a:bodyPr/>
            <a:lstStyle/>
            <a:p>
              <a:endParaRPr lang="en-US"/>
            </a:p>
          </p:txBody>
        </p:sp>
        <p:sp>
          <p:nvSpPr>
            <p:cNvPr id="58784" name="Line 416"/>
            <p:cNvSpPr>
              <a:spLocks noChangeShapeType="1"/>
            </p:cNvSpPr>
            <p:nvPr/>
          </p:nvSpPr>
          <p:spPr bwMode="auto">
            <a:xfrm flipH="1" flipV="1">
              <a:off x="1478" y="2839"/>
              <a:ext cx="21" cy="14"/>
            </a:xfrm>
            <a:prstGeom prst="line">
              <a:avLst/>
            </a:prstGeom>
            <a:noFill/>
            <a:ln w="3175">
              <a:solidFill>
                <a:srgbClr val="FFFFFF"/>
              </a:solidFill>
              <a:round/>
              <a:headEnd/>
              <a:tailEnd/>
            </a:ln>
          </p:spPr>
          <p:txBody>
            <a:bodyPr/>
            <a:lstStyle/>
            <a:p>
              <a:endParaRPr lang="en-US"/>
            </a:p>
          </p:txBody>
        </p:sp>
        <p:sp>
          <p:nvSpPr>
            <p:cNvPr id="58785" name="Line 417"/>
            <p:cNvSpPr>
              <a:spLocks noChangeShapeType="1"/>
            </p:cNvSpPr>
            <p:nvPr/>
          </p:nvSpPr>
          <p:spPr bwMode="auto">
            <a:xfrm flipV="1">
              <a:off x="1478" y="2830"/>
              <a:ext cx="6" cy="9"/>
            </a:xfrm>
            <a:prstGeom prst="line">
              <a:avLst/>
            </a:prstGeom>
            <a:noFill/>
            <a:ln w="3175">
              <a:solidFill>
                <a:srgbClr val="FFFFFF"/>
              </a:solidFill>
              <a:round/>
              <a:headEnd/>
              <a:tailEnd/>
            </a:ln>
          </p:spPr>
          <p:txBody>
            <a:bodyPr/>
            <a:lstStyle/>
            <a:p>
              <a:endParaRPr lang="en-US"/>
            </a:p>
          </p:txBody>
        </p:sp>
        <p:sp>
          <p:nvSpPr>
            <p:cNvPr id="58786" name="Freeform 418"/>
            <p:cNvSpPr>
              <a:spLocks/>
            </p:cNvSpPr>
            <p:nvPr/>
          </p:nvSpPr>
          <p:spPr bwMode="auto">
            <a:xfrm>
              <a:off x="1529" y="2863"/>
              <a:ext cx="11" cy="12"/>
            </a:xfrm>
            <a:custGeom>
              <a:avLst/>
              <a:gdLst/>
              <a:ahLst/>
              <a:cxnLst>
                <a:cxn ang="0">
                  <a:pos x="5" y="0"/>
                </a:cxn>
                <a:cxn ang="0">
                  <a:pos x="11" y="3"/>
                </a:cxn>
                <a:cxn ang="0">
                  <a:pos x="5" y="12"/>
                </a:cxn>
                <a:cxn ang="0">
                  <a:pos x="0" y="8"/>
                </a:cxn>
                <a:cxn ang="0">
                  <a:pos x="5" y="0"/>
                </a:cxn>
              </a:cxnLst>
              <a:rect l="0" t="0" r="r" b="b"/>
              <a:pathLst>
                <a:path w="11" h="12">
                  <a:moveTo>
                    <a:pt x="5" y="0"/>
                  </a:moveTo>
                  <a:lnTo>
                    <a:pt x="11" y="3"/>
                  </a:lnTo>
                  <a:lnTo>
                    <a:pt x="5" y="12"/>
                  </a:lnTo>
                  <a:lnTo>
                    <a:pt x="0" y="8"/>
                  </a:lnTo>
                  <a:lnTo>
                    <a:pt x="5" y="0"/>
                  </a:lnTo>
                  <a:close/>
                </a:path>
              </a:pathLst>
            </a:custGeom>
            <a:solidFill>
              <a:srgbClr val="FFFFFF"/>
            </a:solidFill>
            <a:ln w="9525">
              <a:noFill/>
              <a:round/>
              <a:headEnd/>
              <a:tailEnd/>
            </a:ln>
          </p:spPr>
          <p:txBody>
            <a:bodyPr/>
            <a:lstStyle/>
            <a:p>
              <a:endParaRPr lang="en-US"/>
            </a:p>
          </p:txBody>
        </p:sp>
        <p:sp>
          <p:nvSpPr>
            <p:cNvPr id="58787" name="Line 419"/>
            <p:cNvSpPr>
              <a:spLocks noChangeShapeType="1"/>
            </p:cNvSpPr>
            <p:nvPr/>
          </p:nvSpPr>
          <p:spPr bwMode="auto">
            <a:xfrm>
              <a:off x="1534" y="2863"/>
              <a:ext cx="6" cy="3"/>
            </a:xfrm>
            <a:prstGeom prst="line">
              <a:avLst/>
            </a:prstGeom>
            <a:noFill/>
            <a:ln w="3175">
              <a:solidFill>
                <a:srgbClr val="FFFFFF"/>
              </a:solidFill>
              <a:round/>
              <a:headEnd/>
              <a:tailEnd/>
            </a:ln>
          </p:spPr>
          <p:txBody>
            <a:bodyPr/>
            <a:lstStyle/>
            <a:p>
              <a:endParaRPr lang="en-US"/>
            </a:p>
          </p:txBody>
        </p:sp>
        <p:sp>
          <p:nvSpPr>
            <p:cNvPr id="58788" name="Line 420"/>
            <p:cNvSpPr>
              <a:spLocks noChangeShapeType="1"/>
            </p:cNvSpPr>
            <p:nvPr/>
          </p:nvSpPr>
          <p:spPr bwMode="auto">
            <a:xfrm flipH="1">
              <a:off x="1534" y="2866"/>
              <a:ext cx="6" cy="9"/>
            </a:xfrm>
            <a:prstGeom prst="line">
              <a:avLst/>
            </a:prstGeom>
            <a:noFill/>
            <a:ln w="3175">
              <a:solidFill>
                <a:srgbClr val="FFFFFF"/>
              </a:solidFill>
              <a:round/>
              <a:headEnd/>
              <a:tailEnd/>
            </a:ln>
          </p:spPr>
          <p:txBody>
            <a:bodyPr/>
            <a:lstStyle/>
            <a:p>
              <a:endParaRPr lang="en-US"/>
            </a:p>
          </p:txBody>
        </p:sp>
        <p:sp>
          <p:nvSpPr>
            <p:cNvPr id="58789" name="Line 421"/>
            <p:cNvSpPr>
              <a:spLocks noChangeShapeType="1"/>
            </p:cNvSpPr>
            <p:nvPr/>
          </p:nvSpPr>
          <p:spPr bwMode="auto">
            <a:xfrm flipH="1" flipV="1">
              <a:off x="1529" y="2871"/>
              <a:ext cx="5" cy="4"/>
            </a:xfrm>
            <a:prstGeom prst="line">
              <a:avLst/>
            </a:prstGeom>
            <a:noFill/>
            <a:ln w="3175">
              <a:solidFill>
                <a:srgbClr val="FFFFFF"/>
              </a:solidFill>
              <a:round/>
              <a:headEnd/>
              <a:tailEnd/>
            </a:ln>
          </p:spPr>
          <p:txBody>
            <a:bodyPr/>
            <a:lstStyle/>
            <a:p>
              <a:endParaRPr lang="en-US"/>
            </a:p>
          </p:txBody>
        </p:sp>
        <p:sp>
          <p:nvSpPr>
            <p:cNvPr id="58790" name="Line 422"/>
            <p:cNvSpPr>
              <a:spLocks noChangeShapeType="1"/>
            </p:cNvSpPr>
            <p:nvPr/>
          </p:nvSpPr>
          <p:spPr bwMode="auto">
            <a:xfrm flipV="1">
              <a:off x="1529" y="2863"/>
              <a:ext cx="5" cy="8"/>
            </a:xfrm>
            <a:prstGeom prst="line">
              <a:avLst/>
            </a:prstGeom>
            <a:noFill/>
            <a:ln w="3175">
              <a:solidFill>
                <a:srgbClr val="FFFFFF"/>
              </a:solidFill>
              <a:round/>
              <a:headEnd/>
              <a:tailEnd/>
            </a:ln>
          </p:spPr>
          <p:txBody>
            <a:bodyPr/>
            <a:lstStyle/>
            <a:p>
              <a:endParaRPr lang="en-US"/>
            </a:p>
          </p:txBody>
        </p:sp>
        <p:sp>
          <p:nvSpPr>
            <p:cNvPr id="58791" name="Freeform 423"/>
            <p:cNvSpPr>
              <a:spLocks/>
            </p:cNvSpPr>
            <p:nvPr/>
          </p:nvSpPr>
          <p:spPr bwMode="auto">
            <a:xfrm>
              <a:off x="1534" y="2868"/>
              <a:ext cx="30" cy="24"/>
            </a:xfrm>
            <a:custGeom>
              <a:avLst/>
              <a:gdLst/>
              <a:ahLst/>
              <a:cxnLst>
                <a:cxn ang="0">
                  <a:pos x="6" y="0"/>
                </a:cxn>
                <a:cxn ang="0">
                  <a:pos x="30" y="17"/>
                </a:cxn>
                <a:cxn ang="0">
                  <a:pos x="23" y="24"/>
                </a:cxn>
                <a:cxn ang="0">
                  <a:pos x="0" y="7"/>
                </a:cxn>
                <a:cxn ang="0">
                  <a:pos x="6" y="0"/>
                </a:cxn>
              </a:cxnLst>
              <a:rect l="0" t="0" r="r" b="b"/>
              <a:pathLst>
                <a:path w="30" h="24">
                  <a:moveTo>
                    <a:pt x="6" y="0"/>
                  </a:moveTo>
                  <a:lnTo>
                    <a:pt x="30" y="17"/>
                  </a:lnTo>
                  <a:lnTo>
                    <a:pt x="23" y="24"/>
                  </a:lnTo>
                  <a:lnTo>
                    <a:pt x="0" y="7"/>
                  </a:lnTo>
                  <a:lnTo>
                    <a:pt x="6" y="0"/>
                  </a:lnTo>
                  <a:close/>
                </a:path>
              </a:pathLst>
            </a:custGeom>
            <a:solidFill>
              <a:srgbClr val="FFFFFF"/>
            </a:solidFill>
            <a:ln w="9525">
              <a:noFill/>
              <a:round/>
              <a:headEnd/>
              <a:tailEnd/>
            </a:ln>
          </p:spPr>
          <p:txBody>
            <a:bodyPr/>
            <a:lstStyle/>
            <a:p>
              <a:endParaRPr lang="en-US"/>
            </a:p>
          </p:txBody>
        </p:sp>
        <p:sp>
          <p:nvSpPr>
            <p:cNvPr id="58792" name="Line 424"/>
            <p:cNvSpPr>
              <a:spLocks noChangeShapeType="1"/>
            </p:cNvSpPr>
            <p:nvPr/>
          </p:nvSpPr>
          <p:spPr bwMode="auto">
            <a:xfrm>
              <a:off x="1540" y="2868"/>
              <a:ext cx="24" cy="17"/>
            </a:xfrm>
            <a:prstGeom prst="line">
              <a:avLst/>
            </a:prstGeom>
            <a:noFill/>
            <a:ln w="3175">
              <a:solidFill>
                <a:srgbClr val="FFFFFF"/>
              </a:solidFill>
              <a:round/>
              <a:headEnd/>
              <a:tailEnd/>
            </a:ln>
          </p:spPr>
          <p:txBody>
            <a:bodyPr/>
            <a:lstStyle/>
            <a:p>
              <a:endParaRPr lang="en-US"/>
            </a:p>
          </p:txBody>
        </p:sp>
        <p:sp>
          <p:nvSpPr>
            <p:cNvPr id="58793" name="Line 425"/>
            <p:cNvSpPr>
              <a:spLocks noChangeShapeType="1"/>
            </p:cNvSpPr>
            <p:nvPr/>
          </p:nvSpPr>
          <p:spPr bwMode="auto">
            <a:xfrm flipH="1">
              <a:off x="1557" y="2885"/>
              <a:ext cx="7" cy="7"/>
            </a:xfrm>
            <a:prstGeom prst="line">
              <a:avLst/>
            </a:prstGeom>
            <a:noFill/>
            <a:ln w="3175">
              <a:solidFill>
                <a:srgbClr val="FFFFFF"/>
              </a:solidFill>
              <a:round/>
              <a:headEnd/>
              <a:tailEnd/>
            </a:ln>
          </p:spPr>
          <p:txBody>
            <a:bodyPr/>
            <a:lstStyle/>
            <a:p>
              <a:endParaRPr lang="en-US"/>
            </a:p>
          </p:txBody>
        </p:sp>
        <p:sp>
          <p:nvSpPr>
            <p:cNvPr id="58794" name="Line 426"/>
            <p:cNvSpPr>
              <a:spLocks noChangeShapeType="1"/>
            </p:cNvSpPr>
            <p:nvPr/>
          </p:nvSpPr>
          <p:spPr bwMode="auto">
            <a:xfrm flipH="1" flipV="1">
              <a:off x="1534" y="2875"/>
              <a:ext cx="23" cy="17"/>
            </a:xfrm>
            <a:prstGeom prst="line">
              <a:avLst/>
            </a:prstGeom>
            <a:noFill/>
            <a:ln w="3175">
              <a:solidFill>
                <a:srgbClr val="FFFFFF"/>
              </a:solidFill>
              <a:round/>
              <a:headEnd/>
              <a:tailEnd/>
            </a:ln>
          </p:spPr>
          <p:txBody>
            <a:bodyPr/>
            <a:lstStyle/>
            <a:p>
              <a:endParaRPr lang="en-US"/>
            </a:p>
          </p:txBody>
        </p:sp>
        <p:sp>
          <p:nvSpPr>
            <p:cNvPr id="58795" name="Line 427"/>
            <p:cNvSpPr>
              <a:spLocks noChangeShapeType="1"/>
            </p:cNvSpPr>
            <p:nvPr/>
          </p:nvSpPr>
          <p:spPr bwMode="auto">
            <a:xfrm flipV="1">
              <a:off x="1534" y="2868"/>
              <a:ext cx="6" cy="7"/>
            </a:xfrm>
            <a:prstGeom prst="line">
              <a:avLst/>
            </a:prstGeom>
            <a:noFill/>
            <a:ln w="3175">
              <a:solidFill>
                <a:srgbClr val="FFFFFF"/>
              </a:solidFill>
              <a:round/>
              <a:headEnd/>
              <a:tailEnd/>
            </a:ln>
          </p:spPr>
          <p:txBody>
            <a:bodyPr/>
            <a:lstStyle/>
            <a:p>
              <a:endParaRPr lang="en-US"/>
            </a:p>
          </p:txBody>
        </p:sp>
        <p:sp>
          <p:nvSpPr>
            <p:cNvPr id="58796" name="Freeform 428"/>
            <p:cNvSpPr>
              <a:spLocks/>
            </p:cNvSpPr>
            <p:nvPr/>
          </p:nvSpPr>
          <p:spPr bwMode="auto">
            <a:xfrm>
              <a:off x="1587" y="2906"/>
              <a:ext cx="9" cy="10"/>
            </a:xfrm>
            <a:custGeom>
              <a:avLst/>
              <a:gdLst/>
              <a:ahLst/>
              <a:cxnLst>
                <a:cxn ang="0">
                  <a:pos x="5" y="0"/>
                </a:cxn>
                <a:cxn ang="0">
                  <a:pos x="9" y="3"/>
                </a:cxn>
                <a:cxn ang="0">
                  <a:pos x="4" y="10"/>
                </a:cxn>
                <a:cxn ang="0">
                  <a:pos x="0" y="8"/>
                </a:cxn>
                <a:cxn ang="0">
                  <a:pos x="5" y="0"/>
                </a:cxn>
              </a:cxnLst>
              <a:rect l="0" t="0" r="r" b="b"/>
              <a:pathLst>
                <a:path w="9" h="10">
                  <a:moveTo>
                    <a:pt x="5" y="0"/>
                  </a:moveTo>
                  <a:lnTo>
                    <a:pt x="9" y="3"/>
                  </a:lnTo>
                  <a:lnTo>
                    <a:pt x="4" y="10"/>
                  </a:lnTo>
                  <a:lnTo>
                    <a:pt x="0" y="8"/>
                  </a:lnTo>
                  <a:lnTo>
                    <a:pt x="5" y="0"/>
                  </a:lnTo>
                  <a:close/>
                </a:path>
              </a:pathLst>
            </a:custGeom>
            <a:solidFill>
              <a:srgbClr val="FFFFFF"/>
            </a:solidFill>
            <a:ln w="9525">
              <a:noFill/>
              <a:round/>
              <a:headEnd/>
              <a:tailEnd/>
            </a:ln>
          </p:spPr>
          <p:txBody>
            <a:bodyPr/>
            <a:lstStyle/>
            <a:p>
              <a:endParaRPr lang="en-US"/>
            </a:p>
          </p:txBody>
        </p:sp>
        <p:sp>
          <p:nvSpPr>
            <p:cNvPr id="58797" name="Line 429"/>
            <p:cNvSpPr>
              <a:spLocks noChangeShapeType="1"/>
            </p:cNvSpPr>
            <p:nvPr/>
          </p:nvSpPr>
          <p:spPr bwMode="auto">
            <a:xfrm>
              <a:off x="1592" y="2906"/>
              <a:ext cx="4" cy="3"/>
            </a:xfrm>
            <a:prstGeom prst="line">
              <a:avLst/>
            </a:prstGeom>
            <a:noFill/>
            <a:ln w="3175">
              <a:solidFill>
                <a:srgbClr val="FFFFFF"/>
              </a:solidFill>
              <a:round/>
              <a:headEnd/>
              <a:tailEnd/>
            </a:ln>
          </p:spPr>
          <p:txBody>
            <a:bodyPr/>
            <a:lstStyle/>
            <a:p>
              <a:endParaRPr lang="en-US"/>
            </a:p>
          </p:txBody>
        </p:sp>
        <p:sp>
          <p:nvSpPr>
            <p:cNvPr id="58798" name="Line 430"/>
            <p:cNvSpPr>
              <a:spLocks noChangeShapeType="1"/>
            </p:cNvSpPr>
            <p:nvPr/>
          </p:nvSpPr>
          <p:spPr bwMode="auto">
            <a:xfrm flipH="1">
              <a:off x="1591" y="2909"/>
              <a:ext cx="5" cy="7"/>
            </a:xfrm>
            <a:prstGeom prst="line">
              <a:avLst/>
            </a:prstGeom>
            <a:noFill/>
            <a:ln w="3175">
              <a:solidFill>
                <a:srgbClr val="FFFFFF"/>
              </a:solidFill>
              <a:round/>
              <a:headEnd/>
              <a:tailEnd/>
            </a:ln>
          </p:spPr>
          <p:txBody>
            <a:bodyPr/>
            <a:lstStyle/>
            <a:p>
              <a:endParaRPr lang="en-US"/>
            </a:p>
          </p:txBody>
        </p:sp>
        <p:sp>
          <p:nvSpPr>
            <p:cNvPr id="58799" name="Line 431"/>
            <p:cNvSpPr>
              <a:spLocks noChangeShapeType="1"/>
            </p:cNvSpPr>
            <p:nvPr/>
          </p:nvSpPr>
          <p:spPr bwMode="auto">
            <a:xfrm flipH="1" flipV="1">
              <a:off x="1587" y="2914"/>
              <a:ext cx="4" cy="2"/>
            </a:xfrm>
            <a:prstGeom prst="line">
              <a:avLst/>
            </a:prstGeom>
            <a:noFill/>
            <a:ln w="3175">
              <a:solidFill>
                <a:srgbClr val="FFFFFF"/>
              </a:solidFill>
              <a:round/>
              <a:headEnd/>
              <a:tailEnd/>
            </a:ln>
          </p:spPr>
          <p:txBody>
            <a:bodyPr/>
            <a:lstStyle/>
            <a:p>
              <a:endParaRPr lang="en-US"/>
            </a:p>
          </p:txBody>
        </p:sp>
        <p:sp>
          <p:nvSpPr>
            <p:cNvPr id="58800" name="Line 432"/>
            <p:cNvSpPr>
              <a:spLocks noChangeShapeType="1"/>
            </p:cNvSpPr>
            <p:nvPr/>
          </p:nvSpPr>
          <p:spPr bwMode="auto">
            <a:xfrm flipV="1">
              <a:off x="1587" y="2906"/>
              <a:ext cx="5" cy="8"/>
            </a:xfrm>
            <a:prstGeom prst="line">
              <a:avLst/>
            </a:prstGeom>
            <a:noFill/>
            <a:ln w="3175">
              <a:solidFill>
                <a:srgbClr val="FFFFFF"/>
              </a:solidFill>
              <a:round/>
              <a:headEnd/>
              <a:tailEnd/>
            </a:ln>
          </p:spPr>
          <p:txBody>
            <a:bodyPr/>
            <a:lstStyle/>
            <a:p>
              <a:endParaRPr lang="en-US"/>
            </a:p>
          </p:txBody>
        </p:sp>
        <p:sp>
          <p:nvSpPr>
            <p:cNvPr id="58801" name="Freeform 433"/>
            <p:cNvSpPr>
              <a:spLocks/>
            </p:cNvSpPr>
            <p:nvPr/>
          </p:nvSpPr>
          <p:spPr bwMode="auto">
            <a:xfrm>
              <a:off x="1591" y="2909"/>
              <a:ext cx="30" cy="28"/>
            </a:xfrm>
            <a:custGeom>
              <a:avLst/>
              <a:gdLst/>
              <a:ahLst/>
              <a:cxnLst>
                <a:cxn ang="0">
                  <a:pos x="5" y="0"/>
                </a:cxn>
                <a:cxn ang="0">
                  <a:pos x="30" y="19"/>
                </a:cxn>
                <a:cxn ang="0">
                  <a:pos x="24" y="28"/>
                </a:cxn>
                <a:cxn ang="0">
                  <a:pos x="0" y="7"/>
                </a:cxn>
                <a:cxn ang="0">
                  <a:pos x="5" y="0"/>
                </a:cxn>
              </a:cxnLst>
              <a:rect l="0" t="0" r="r" b="b"/>
              <a:pathLst>
                <a:path w="30" h="28">
                  <a:moveTo>
                    <a:pt x="5" y="0"/>
                  </a:moveTo>
                  <a:lnTo>
                    <a:pt x="30" y="19"/>
                  </a:lnTo>
                  <a:lnTo>
                    <a:pt x="24" y="28"/>
                  </a:lnTo>
                  <a:lnTo>
                    <a:pt x="0" y="7"/>
                  </a:lnTo>
                  <a:lnTo>
                    <a:pt x="5" y="0"/>
                  </a:lnTo>
                  <a:close/>
                </a:path>
              </a:pathLst>
            </a:custGeom>
            <a:solidFill>
              <a:srgbClr val="FFFFFF"/>
            </a:solidFill>
            <a:ln w="9525">
              <a:noFill/>
              <a:round/>
              <a:headEnd/>
              <a:tailEnd/>
            </a:ln>
          </p:spPr>
          <p:txBody>
            <a:bodyPr/>
            <a:lstStyle/>
            <a:p>
              <a:endParaRPr lang="en-US"/>
            </a:p>
          </p:txBody>
        </p:sp>
        <p:sp>
          <p:nvSpPr>
            <p:cNvPr id="58802" name="Line 434"/>
            <p:cNvSpPr>
              <a:spLocks noChangeShapeType="1"/>
            </p:cNvSpPr>
            <p:nvPr/>
          </p:nvSpPr>
          <p:spPr bwMode="auto">
            <a:xfrm>
              <a:off x="1596" y="2909"/>
              <a:ext cx="25" cy="19"/>
            </a:xfrm>
            <a:prstGeom prst="line">
              <a:avLst/>
            </a:prstGeom>
            <a:noFill/>
            <a:ln w="3175">
              <a:solidFill>
                <a:srgbClr val="FFFFFF"/>
              </a:solidFill>
              <a:round/>
              <a:headEnd/>
              <a:tailEnd/>
            </a:ln>
          </p:spPr>
          <p:txBody>
            <a:bodyPr/>
            <a:lstStyle/>
            <a:p>
              <a:endParaRPr lang="en-US"/>
            </a:p>
          </p:txBody>
        </p:sp>
        <p:sp>
          <p:nvSpPr>
            <p:cNvPr id="58803" name="Line 435"/>
            <p:cNvSpPr>
              <a:spLocks noChangeShapeType="1"/>
            </p:cNvSpPr>
            <p:nvPr/>
          </p:nvSpPr>
          <p:spPr bwMode="auto">
            <a:xfrm flipH="1">
              <a:off x="1615" y="2928"/>
              <a:ext cx="6" cy="9"/>
            </a:xfrm>
            <a:prstGeom prst="line">
              <a:avLst/>
            </a:prstGeom>
            <a:noFill/>
            <a:ln w="3175">
              <a:solidFill>
                <a:srgbClr val="FFFFFF"/>
              </a:solidFill>
              <a:round/>
              <a:headEnd/>
              <a:tailEnd/>
            </a:ln>
          </p:spPr>
          <p:txBody>
            <a:bodyPr/>
            <a:lstStyle/>
            <a:p>
              <a:endParaRPr lang="en-US"/>
            </a:p>
          </p:txBody>
        </p:sp>
        <p:sp>
          <p:nvSpPr>
            <p:cNvPr id="58804" name="Line 436"/>
            <p:cNvSpPr>
              <a:spLocks noChangeShapeType="1"/>
            </p:cNvSpPr>
            <p:nvPr/>
          </p:nvSpPr>
          <p:spPr bwMode="auto">
            <a:xfrm flipH="1" flipV="1">
              <a:off x="1591" y="2916"/>
              <a:ext cx="24" cy="21"/>
            </a:xfrm>
            <a:prstGeom prst="line">
              <a:avLst/>
            </a:prstGeom>
            <a:noFill/>
            <a:ln w="3175">
              <a:solidFill>
                <a:srgbClr val="FFFFFF"/>
              </a:solidFill>
              <a:round/>
              <a:headEnd/>
              <a:tailEnd/>
            </a:ln>
          </p:spPr>
          <p:txBody>
            <a:bodyPr/>
            <a:lstStyle/>
            <a:p>
              <a:endParaRPr lang="en-US"/>
            </a:p>
          </p:txBody>
        </p:sp>
        <p:sp>
          <p:nvSpPr>
            <p:cNvPr id="58805" name="Line 437"/>
            <p:cNvSpPr>
              <a:spLocks noChangeShapeType="1"/>
            </p:cNvSpPr>
            <p:nvPr/>
          </p:nvSpPr>
          <p:spPr bwMode="auto">
            <a:xfrm flipV="1">
              <a:off x="1591" y="2909"/>
              <a:ext cx="5" cy="7"/>
            </a:xfrm>
            <a:prstGeom prst="line">
              <a:avLst/>
            </a:prstGeom>
            <a:noFill/>
            <a:ln w="3175">
              <a:solidFill>
                <a:srgbClr val="FFFFFF"/>
              </a:solidFill>
              <a:round/>
              <a:headEnd/>
              <a:tailEnd/>
            </a:ln>
          </p:spPr>
          <p:txBody>
            <a:bodyPr/>
            <a:lstStyle/>
            <a:p>
              <a:endParaRPr lang="en-US"/>
            </a:p>
          </p:txBody>
        </p:sp>
        <p:sp>
          <p:nvSpPr>
            <p:cNvPr id="58806" name="Freeform 438"/>
            <p:cNvSpPr>
              <a:spLocks/>
            </p:cNvSpPr>
            <p:nvPr/>
          </p:nvSpPr>
          <p:spPr bwMode="auto">
            <a:xfrm>
              <a:off x="1643" y="2950"/>
              <a:ext cx="9" cy="10"/>
            </a:xfrm>
            <a:custGeom>
              <a:avLst/>
              <a:gdLst/>
              <a:ahLst/>
              <a:cxnLst>
                <a:cxn ang="0">
                  <a:pos x="6" y="0"/>
                </a:cxn>
                <a:cxn ang="0">
                  <a:pos x="9" y="4"/>
                </a:cxn>
                <a:cxn ang="0">
                  <a:pos x="4" y="10"/>
                </a:cxn>
                <a:cxn ang="0">
                  <a:pos x="0" y="9"/>
                </a:cxn>
                <a:cxn ang="0">
                  <a:pos x="6" y="0"/>
                </a:cxn>
              </a:cxnLst>
              <a:rect l="0" t="0" r="r" b="b"/>
              <a:pathLst>
                <a:path w="9" h="10">
                  <a:moveTo>
                    <a:pt x="6" y="0"/>
                  </a:moveTo>
                  <a:lnTo>
                    <a:pt x="9" y="4"/>
                  </a:lnTo>
                  <a:lnTo>
                    <a:pt x="4" y="10"/>
                  </a:lnTo>
                  <a:lnTo>
                    <a:pt x="0" y="9"/>
                  </a:lnTo>
                  <a:lnTo>
                    <a:pt x="6" y="0"/>
                  </a:lnTo>
                  <a:close/>
                </a:path>
              </a:pathLst>
            </a:custGeom>
            <a:solidFill>
              <a:srgbClr val="FFFFFF"/>
            </a:solidFill>
            <a:ln w="9525">
              <a:noFill/>
              <a:round/>
              <a:headEnd/>
              <a:tailEnd/>
            </a:ln>
          </p:spPr>
          <p:txBody>
            <a:bodyPr/>
            <a:lstStyle/>
            <a:p>
              <a:endParaRPr lang="en-US"/>
            </a:p>
          </p:txBody>
        </p:sp>
        <p:sp>
          <p:nvSpPr>
            <p:cNvPr id="58807" name="Line 439"/>
            <p:cNvSpPr>
              <a:spLocks noChangeShapeType="1"/>
            </p:cNvSpPr>
            <p:nvPr/>
          </p:nvSpPr>
          <p:spPr bwMode="auto">
            <a:xfrm>
              <a:off x="1649" y="2950"/>
              <a:ext cx="3" cy="4"/>
            </a:xfrm>
            <a:prstGeom prst="line">
              <a:avLst/>
            </a:prstGeom>
            <a:noFill/>
            <a:ln w="3175">
              <a:solidFill>
                <a:srgbClr val="FFFFFF"/>
              </a:solidFill>
              <a:round/>
              <a:headEnd/>
              <a:tailEnd/>
            </a:ln>
          </p:spPr>
          <p:txBody>
            <a:bodyPr/>
            <a:lstStyle/>
            <a:p>
              <a:endParaRPr lang="en-US"/>
            </a:p>
          </p:txBody>
        </p:sp>
        <p:sp>
          <p:nvSpPr>
            <p:cNvPr id="58808" name="Line 440"/>
            <p:cNvSpPr>
              <a:spLocks noChangeShapeType="1"/>
            </p:cNvSpPr>
            <p:nvPr/>
          </p:nvSpPr>
          <p:spPr bwMode="auto">
            <a:xfrm flipH="1">
              <a:off x="1647" y="2954"/>
              <a:ext cx="5" cy="6"/>
            </a:xfrm>
            <a:prstGeom prst="line">
              <a:avLst/>
            </a:prstGeom>
            <a:noFill/>
            <a:ln w="3175">
              <a:solidFill>
                <a:srgbClr val="FFFFFF"/>
              </a:solidFill>
              <a:round/>
              <a:headEnd/>
              <a:tailEnd/>
            </a:ln>
          </p:spPr>
          <p:txBody>
            <a:bodyPr/>
            <a:lstStyle/>
            <a:p>
              <a:endParaRPr lang="en-US"/>
            </a:p>
          </p:txBody>
        </p:sp>
        <p:sp>
          <p:nvSpPr>
            <p:cNvPr id="58809" name="Line 441"/>
            <p:cNvSpPr>
              <a:spLocks noChangeShapeType="1"/>
            </p:cNvSpPr>
            <p:nvPr/>
          </p:nvSpPr>
          <p:spPr bwMode="auto">
            <a:xfrm flipH="1" flipV="1">
              <a:off x="1643" y="2959"/>
              <a:ext cx="4" cy="1"/>
            </a:xfrm>
            <a:prstGeom prst="line">
              <a:avLst/>
            </a:prstGeom>
            <a:noFill/>
            <a:ln w="3175">
              <a:solidFill>
                <a:srgbClr val="FFFFFF"/>
              </a:solidFill>
              <a:round/>
              <a:headEnd/>
              <a:tailEnd/>
            </a:ln>
          </p:spPr>
          <p:txBody>
            <a:bodyPr/>
            <a:lstStyle/>
            <a:p>
              <a:endParaRPr lang="en-US"/>
            </a:p>
          </p:txBody>
        </p:sp>
        <p:sp>
          <p:nvSpPr>
            <p:cNvPr id="58810" name="Line 442"/>
            <p:cNvSpPr>
              <a:spLocks noChangeShapeType="1"/>
            </p:cNvSpPr>
            <p:nvPr/>
          </p:nvSpPr>
          <p:spPr bwMode="auto">
            <a:xfrm flipV="1">
              <a:off x="1643" y="2950"/>
              <a:ext cx="6" cy="9"/>
            </a:xfrm>
            <a:prstGeom prst="line">
              <a:avLst/>
            </a:prstGeom>
            <a:noFill/>
            <a:ln w="3175">
              <a:solidFill>
                <a:srgbClr val="FFFFFF"/>
              </a:solidFill>
              <a:round/>
              <a:headEnd/>
              <a:tailEnd/>
            </a:ln>
          </p:spPr>
          <p:txBody>
            <a:bodyPr/>
            <a:lstStyle/>
            <a:p>
              <a:endParaRPr lang="en-US"/>
            </a:p>
          </p:txBody>
        </p:sp>
        <p:sp>
          <p:nvSpPr>
            <p:cNvPr id="58811" name="Freeform 443"/>
            <p:cNvSpPr>
              <a:spLocks/>
            </p:cNvSpPr>
            <p:nvPr/>
          </p:nvSpPr>
          <p:spPr bwMode="auto">
            <a:xfrm>
              <a:off x="1647" y="2954"/>
              <a:ext cx="30" cy="27"/>
            </a:xfrm>
            <a:custGeom>
              <a:avLst/>
              <a:gdLst/>
              <a:ahLst/>
              <a:cxnLst>
                <a:cxn ang="0">
                  <a:pos x="5" y="0"/>
                </a:cxn>
                <a:cxn ang="0">
                  <a:pos x="30" y="20"/>
                </a:cxn>
                <a:cxn ang="0">
                  <a:pos x="23" y="27"/>
                </a:cxn>
                <a:cxn ang="0">
                  <a:pos x="0" y="6"/>
                </a:cxn>
                <a:cxn ang="0">
                  <a:pos x="5" y="0"/>
                </a:cxn>
              </a:cxnLst>
              <a:rect l="0" t="0" r="r" b="b"/>
              <a:pathLst>
                <a:path w="30" h="27">
                  <a:moveTo>
                    <a:pt x="5" y="0"/>
                  </a:moveTo>
                  <a:lnTo>
                    <a:pt x="30" y="20"/>
                  </a:lnTo>
                  <a:lnTo>
                    <a:pt x="23" y="27"/>
                  </a:lnTo>
                  <a:lnTo>
                    <a:pt x="0" y="6"/>
                  </a:lnTo>
                  <a:lnTo>
                    <a:pt x="5" y="0"/>
                  </a:lnTo>
                  <a:close/>
                </a:path>
              </a:pathLst>
            </a:custGeom>
            <a:solidFill>
              <a:srgbClr val="FFFFFF"/>
            </a:solidFill>
            <a:ln w="9525">
              <a:noFill/>
              <a:round/>
              <a:headEnd/>
              <a:tailEnd/>
            </a:ln>
          </p:spPr>
          <p:txBody>
            <a:bodyPr/>
            <a:lstStyle/>
            <a:p>
              <a:endParaRPr lang="en-US"/>
            </a:p>
          </p:txBody>
        </p:sp>
        <p:sp>
          <p:nvSpPr>
            <p:cNvPr id="58812" name="Line 444"/>
            <p:cNvSpPr>
              <a:spLocks noChangeShapeType="1"/>
            </p:cNvSpPr>
            <p:nvPr/>
          </p:nvSpPr>
          <p:spPr bwMode="auto">
            <a:xfrm>
              <a:off x="1652" y="2954"/>
              <a:ext cx="25" cy="20"/>
            </a:xfrm>
            <a:prstGeom prst="line">
              <a:avLst/>
            </a:prstGeom>
            <a:noFill/>
            <a:ln w="3175">
              <a:solidFill>
                <a:srgbClr val="FFFFFF"/>
              </a:solidFill>
              <a:round/>
              <a:headEnd/>
              <a:tailEnd/>
            </a:ln>
          </p:spPr>
          <p:txBody>
            <a:bodyPr/>
            <a:lstStyle/>
            <a:p>
              <a:endParaRPr lang="en-US"/>
            </a:p>
          </p:txBody>
        </p:sp>
        <p:sp>
          <p:nvSpPr>
            <p:cNvPr id="58813" name="Line 445"/>
            <p:cNvSpPr>
              <a:spLocks noChangeShapeType="1"/>
            </p:cNvSpPr>
            <p:nvPr/>
          </p:nvSpPr>
          <p:spPr bwMode="auto">
            <a:xfrm flipH="1">
              <a:off x="1670" y="2974"/>
              <a:ext cx="7" cy="7"/>
            </a:xfrm>
            <a:prstGeom prst="line">
              <a:avLst/>
            </a:prstGeom>
            <a:noFill/>
            <a:ln w="3175">
              <a:solidFill>
                <a:srgbClr val="FFFFFF"/>
              </a:solidFill>
              <a:round/>
              <a:headEnd/>
              <a:tailEnd/>
            </a:ln>
          </p:spPr>
          <p:txBody>
            <a:bodyPr/>
            <a:lstStyle/>
            <a:p>
              <a:endParaRPr lang="en-US"/>
            </a:p>
          </p:txBody>
        </p:sp>
        <p:sp>
          <p:nvSpPr>
            <p:cNvPr id="58814" name="Line 446"/>
            <p:cNvSpPr>
              <a:spLocks noChangeShapeType="1"/>
            </p:cNvSpPr>
            <p:nvPr/>
          </p:nvSpPr>
          <p:spPr bwMode="auto">
            <a:xfrm flipH="1" flipV="1">
              <a:off x="1647" y="2960"/>
              <a:ext cx="23" cy="21"/>
            </a:xfrm>
            <a:prstGeom prst="line">
              <a:avLst/>
            </a:prstGeom>
            <a:noFill/>
            <a:ln w="3175">
              <a:solidFill>
                <a:srgbClr val="FFFFFF"/>
              </a:solidFill>
              <a:round/>
              <a:headEnd/>
              <a:tailEnd/>
            </a:ln>
          </p:spPr>
          <p:txBody>
            <a:bodyPr/>
            <a:lstStyle/>
            <a:p>
              <a:endParaRPr lang="en-US"/>
            </a:p>
          </p:txBody>
        </p:sp>
        <p:sp>
          <p:nvSpPr>
            <p:cNvPr id="58815" name="Line 447"/>
            <p:cNvSpPr>
              <a:spLocks noChangeShapeType="1"/>
            </p:cNvSpPr>
            <p:nvPr/>
          </p:nvSpPr>
          <p:spPr bwMode="auto">
            <a:xfrm flipV="1">
              <a:off x="1647" y="2954"/>
              <a:ext cx="5" cy="6"/>
            </a:xfrm>
            <a:prstGeom prst="line">
              <a:avLst/>
            </a:prstGeom>
            <a:noFill/>
            <a:ln w="3175">
              <a:solidFill>
                <a:srgbClr val="FFFFFF"/>
              </a:solidFill>
              <a:round/>
              <a:headEnd/>
              <a:tailEnd/>
            </a:ln>
          </p:spPr>
          <p:txBody>
            <a:bodyPr/>
            <a:lstStyle/>
            <a:p>
              <a:endParaRPr lang="en-US"/>
            </a:p>
          </p:txBody>
        </p:sp>
        <p:sp>
          <p:nvSpPr>
            <p:cNvPr id="58816" name="Freeform 448"/>
            <p:cNvSpPr>
              <a:spLocks/>
            </p:cNvSpPr>
            <p:nvPr/>
          </p:nvSpPr>
          <p:spPr bwMode="auto">
            <a:xfrm>
              <a:off x="1698" y="2996"/>
              <a:ext cx="10" cy="12"/>
            </a:xfrm>
            <a:custGeom>
              <a:avLst/>
              <a:gdLst/>
              <a:ahLst/>
              <a:cxnLst>
                <a:cxn ang="0">
                  <a:pos x="5" y="0"/>
                </a:cxn>
                <a:cxn ang="0">
                  <a:pos x="10" y="6"/>
                </a:cxn>
                <a:cxn ang="0">
                  <a:pos x="5" y="12"/>
                </a:cxn>
                <a:cxn ang="0">
                  <a:pos x="0" y="7"/>
                </a:cxn>
                <a:cxn ang="0">
                  <a:pos x="5" y="0"/>
                </a:cxn>
              </a:cxnLst>
              <a:rect l="0" t="0" r="r" b="b"/>
              <a:pathLst>
                <a:path w="10" h="12">
                  <a:moveTo>
                    <a:pt x="5" y="0"/>
                  </a:moveTo>
                  <a:lnTo>
                    <a:pt x="10" y="6"/>
                  </a:lnTo>
                  <a:lnTo>
                    <a:pt x="5" y="12"/>
                  </a:lnTo>
                  <a:lnTo>
                    <a:pt x="0" y="7"/>
                  </a:lnTo>
                  <a:lnTo>
                    <a:pt x="5" y="0"/>
                  </a:lnTo>
                  <a:close/>
                </a:path>
              </a:pathLst>
            </a:custGeom>
            <a:solidFill>
              <a:srgbClr val="FFFFFF"/>
            </a:solidFill>
            <a:ln w="9525">
              <a:noFill/>
              <a:round/>
              <a:headEnd/>
              <a:tailEnd/>
            </a:ln>
          </p:spPr>
          <p:txBody>
            <a:bodyPr/>
            <a:lstStyle/>
            <a:p>
              <a:endParaRPr lang="en-US"/>
            </a:p>
          </p:txBody>
        </p:sp>
        <p:sp>
          <p:nvSpPr>
            <p:cNvPr id="58817" name="Line 449"/>
            <p:cNvSpPr>
              <a:spLocks noChangeShapeType="1"/>
            </p:cNvSpPr>
            <p:nvPr/>
          </p:nvSpPr>
          <p:spPr bwMode="auto">
            <a:xfrm>
              <a:off x="1703" y="2996"/>
              <a:ext cx="5" cy="6"/>
            </a:xfrm>
            <a:prstGeom prst="line">
              <a:avLst/>
            </a:prstGeom>
            <a:noFill/>
            <a:ln w="3175">
              <a:solidFill>
                <a:srgbClr val="FFFFFF"/>
              </a:solidFill>
              <a:round/>
              <a:headEnd/>
              <a:tailEnd/>
            </a:ln>
          </p:spPr>
          <p:txBody>
            <a:bodyPr/>
            <a:lstStyle/>
            <a:p>
              <a:endParaRPr lang="en-US"/>
            </a:p>
          </p:txBody>
        </p:sp>
        <p:sp>
          <p:nvSpPr>
            <p:cNvPr id="58818" name="Line 450"/>
            <p:cNvSpPr>
              <a:spLocks noChangeShapeType="1"/>
            </p:cNvSpPr>
            <p:nvPr/>
          </p:nvSpPr>
          <p:spPr bwMode="auto">
            <a:xfrm flipH="1">
              <a:off x="1703" y="3002"/>
              <a:ext cx="5" cy="6"/>
            </a:xfrm>
            <a:prstGeom prst="line">
              <a:avLst/>
            </a:prstGeom>
            <a:noFill/>
            <a:ln w="3175">
              <a:solidFill>
                <a:srgbClr val="FFFFFF"/>
              </a:solidFill>
              <a:round/>
              <a:headEnd/>
              <a:tailEnd/>
            </a:ln>
          </p:spPr>
          <p:txBody>
            <a:bodyPr/>
            <a:lstStyle/>
            <a:p>
              <a:endParaRPr lang="en-US"/>
            </a:p>
          </p:txBody>
        </p:sp>
        <p:sp>
          <p:nvSpPr>
            <p:cNvPr id="58819" name="Line 451"/>
            <p:cNvSpPr>
              <a:spLocks noChangeShapeType="1"/>
            </p:cNvSpPr>
            <p:nvPr/>
          </p:nvSpPr>
          <p:spPr bwMode="auto">
            <a:xfrm flipH="1" flipV="1">
              <a:off x="1698" y="3003"/>
              <a:ext cx="5" cy="5"/>
            </a:xfrm>
            <a:prstGeom prst="line">
              <a:avLst/>
            </a:prstGeom>
            <a:noFill/>
            <a:ln w="3175">
              <a:solidFill>
                <a:srgbClr val="FFFFFF"/>
              </a:solidFill>
              <a:round/>
              <a:headEnd/>
              <a:tailEnd/>
            </a:ln>
          </p:spPr>
          <p:txBody>
            <a:bodyPr/>
            <a:lstStyle/>
            <a:p>
              <a:endParaRPr lang="en-US"/>
            </a:p>
          </p:txBody>
        </p:sp>
        <p:sp>
          <p:nvSpPr>
            <p:cNvPr id="58820" name="Line 452"/>
            <p:cNvSpPr>
              <a:spLocks noChangeShapeType="1"/>
            </p:cNvSpPr>
            <p:nvPr/>
          </p:nvSpPr>
          <p:spPr bwMode="auto">
            <a:xfrm flipV="1">
              <a:off x="1698" y="2996"/>
              <a:ext cx="5" cy="7"/>
            </a:xfrm>
            <a:prstGeom prst="line">
              <a:avLst/>
            </a:prstGeom>
            <a:noFill/>
            <a:ln w="3175">
              <a:solidFill>
                <a:srgbClr val="FFFFFF"/>
              </a:solidFill>
              <a:round/>
              <a:headEnd/>
              <a:tailEnd/>
            </a:ln>
          </p:spPr>
          <p:txBody>
            <a:bodyPr/>
            <a:lstStyle/>
            <a:p>
              <a:endParaRPr lang="en-US"/>
            </a:p>
          </p:txBody>
        </p:sp>
        <p:sp>
          <p:nvSpPr>
            <p:cNvPr id="58821" name="Freeform 453"/>
            <p:cNvSpPr>
              <a:spLocks/>
            </p:cNvSpPr>
            <p:nvPr/>
          </p:nvSpPr>
          <p:spPr bwMode="auto">
            <a:xfrm>
              <a:off x="1701" y="3000"/>
              <a:ext cx="30" cy="29"/>
            </a:xfrm>
            <a:custGeom>
              <a:avLst/>
              <a:gdLst/>
              <a:ahLst/>
              <a:cxnLst>
                <a:cxn ang="0">
                  <a:pos x="7" y="0"/>
                </a:cxn>
                <a:cxn ang="0">
                  <a:pos x="30" y="20"/>
                </a:cxn>
                <a:cxn ang="0">
                  <a:pos x="22" y="29"/>
                </a:cxn>
                <a:cxn ang="0">
                  <a:pos x="0" y="8"/>
                </a:cxn>
                <a:cxn ang="0">
                  <a:pos x="7" y="0"/>
                </a:cxn>
              </a:cxnLst>
              <a:rect l="0" t="0" r="r" b="b"/>
              <a:pathLst>
                <a:path w="30" h="29">
                  <a:moveTo>
                    <a:pt x="7" y="0"/>
                  </a:moveTo>
                  <a:lnTo>
                    <a:pt x="30" y="20"/>
                  </a:lnTo>
                  <a:lnTo>
                    <a:pt x="22" y="29"/>
                  </a:lnTo>
                  <a:lnTo>
                    <a:pt x="0" y="8"/>
                  </a:lnTo>
                  <a:lnTo>
                    <a:pt x="7" y="0"/>
                  </a:lnTo>
                  <a:close/>
                </a:path>
              </a:pathLst>
            </a:custGeom>
            <a:solidFill>
              <a:srgbClr val="FFFFFF"/>
            </a:solidFill>
            <a:ln w="9525">
              <a:noFill/>
              <a:round/>
              <a:headEnd/>
              <a:tailEnd/>
            </a:ln>
          </p:spPr>
          <p:txBody>
            <a:bodyPr/>
            <a:lstStyle/>
            <a:p>
              <a:endParaRPr lang="en-US"/>
            </a:p>
          </p:txBody>
        </p:sp>
        <p:sp>
          <p:nvSpPr>
            <p:cNvPr id="58822" name="Line 454"/>
            <p:cNvSpPr>
              <a:spLocks noChangeShapeType="1"/>
            </p:cNvSpPr>
            <p:nvPr/>
          </p:nvSpPr>
          <p:spPr bwMode="auto">
            <a:xfrm>
              <a:off x="1708" y="3000"/>
              <a:ext cx="23" cy="20"/>
            </a:xfrm>
            <a:prstGeom prst="line">
              <a:avLst/>
            </a:prstGeom>
            <a:noFill/>
            <a:ln w="3175">
              <a:solidFill>
                <a:srgbClr val="FFFFFF"/>
              </a:solidFill>
              <a:round/>
              <a:headEnd/>
              <a:tailEnd/>
            </a:ln>
          </p:spPr>
          <p:txBody>
            <a:bodyPr/>
            <a:lstStyle/>
            <a:p>
              <a:endParaRPr lang="en-US"/>
            </a:p>
          </p:txBody>
        </p:sp>
        <p:sp>
          <p:nvSpPr>
            <p:cNvPr id="58823" name="Line 455"/>
            <p:cNvSpPr>
              <a:spLocks noChangeShapeType="1"/>
            </p:cNvSpPr>
            <p:nvPr/>
          </p:nvSpPr>
          <p:spPr bwMode="auto">
            <a:xfrm flipH="1">
              <a:off x="1723" y="3020"/>
              <a:ext cx="8" cy="9"/>
            </a:xfrm>
            <a:prstGeom prst="line">
              <a:avLst/>
            </a:prstGeom>
            <a:noFill/>
            <a:ln w="3175">
              <a:solidFill>
                <a:srgbClr val="FFFFFF"/>
              </a:solidFill>
              <a:round/>
              <a:headEnd/>
              <a:tailEnd/>
            </a:ln>
          </p:spPr>
          <p:txBody>
            <a:bodyPr/>
            <a:lstStyle/>
            <a:p>
              <a:endParaRPr lang="en-US"/>
            </a:p>
          </p:txBody>
        </p:sp>
        <p:sp>
          <p:nvSpPr>
            <p:cNvPr id="58824" name="Line 456"/>
            <p:cNvSpPr>
              <a:spLocks noChangeShapeType="1"/>
            </p:cNvSpPr>
            <p:nvPr/>
          </p:nvSpPr>
          <p:spPr bwMode="auto">
            <a:xfrm flipH="1" flipV="1">
              <a:off x="1701" y="3008"/>
              <a:ext cx="22" cy="21"/>
            </a:xfrm>
            <a:prstGeom prst="line">
              <a:avLst/>
            </a:prstGeom>
            <a:noFill/>
            <a:ln w="3175">
              <a:solidFill>
                <a:srgbClr val="FFFFFF"/>
              </a:solidFill>
              <a:round/>
              <a:headEnd/>
              <a:tailEnd/>
            </a:ln>
          </p:spPr>
          <p:txBody>
            <a:bodyPr/>
            <a:lstStyle/>
            <a:p>
              <a:endParaRPr lang="en-US"/>
            </a:p>
          </p:txBody>
        </p:sp>
        <p:sp>
          <p:nvSpPr>
            <p:cNvPr id="58825" name="Line 457"/>
            <p:cNvSpPr>
              <a:spLocks noChangeShapeType="1"/>
            </p:cNvSpPr>
            <p:nvPr/>
          </p:nvSpPr>
          <p:spPr bwMode="auto">
            <a:xfrm flipV="1">
              <a:off x="1701" y="3000"/>
              <a:ext cx="7" cy="8"/>
            </a:xfrm>
            <a:prstGeom prst="line">
              <a:avLst/>
            </a:prstGeom>
            <a:noFill/>
            <a:ln w="3175">
              <a:solidFill>
                <a:srgbClr val="FFFFFF"/>
              </a:solidFill>
              <a:round/>
              <a:headEnd/>
              <a:tailEnd/>
            </a:ln>
          </p:spPr>
          <p:txBody>
            <a:bodyPr/>
            <a:lstStyle/>
            <a:p>
              <a:endParaRPr lang="en-US"/>
            </a:p>
          </p:txBody>
        </p:sp>
        <p:sp>
          <p:nvSpPr>
            <p:cNvPr id="58826" name="Freeform 458"/>
            <p:cNvSpPr>
              <a:spLocks/>
            </p:cNvSpPr>
            <p:nvPr/>
          </p:nvSpPr>
          <p:spPr bwMode="auto">
            <a:xfrm>
              <a:off x="1749" y="3046"/>
              <a:ext cx="16" cy="15"/>
            </a:xfrm>
            <a:custGeom>
              <a:avLst/>
              <a:gdLst/>
              <a:ahLst/>
              <a:cxnLst>
                <a:cxn ang="0">
                  <a:pos x="7" y="0"/>
                </a:cxn>
                <a:cxn ang="0">
                  <a:pos x="16" y="7"/>
                </a:cxn>
                <a:cxn ang="0">
                  <a:pos x="9" y="15"/>
                </a:cxn>
                <a:cxn ang="0">
                  <a:pos x="0" y="7"/>
                </a:cxn>
                <a:cxn ang="0">
                  <a:pos x="7" y="0"/>
                </a:cxn>
              </a:cxnLst>
              <a:rect l="0" t="0" r="r" b="b"/>
              <a:pathLst>
                <a:path w="16" h="15">
                  <a:moveTo>
                    <a:pt x="7" y="0"/>
                  </a:moveTo>
                  <a:lnTo>
                    <a:pt x="16" y="7"/>
                  </a:lnTo>
                  <a:lnTo>
                    <a:pt x="9" y="15"/>
                  </a:lnTo>
                  <a:lnTo>
                    <a:pt x="0" y="7"/>
                  </a:lnTo>
                  <a:lnTo>
                    <a:pt x="7" y="0"/>
                  </a:lnTo>
                  <a:close/>
                </a:path>
              </a:pathLst>
            </a:custGeom>
            <a:solidFill>
              <a:srgbClr val="FFFFFF"/>
            </a:solidFill>
            <a:ln w="9525">
              <a:noFill/>
              <a:round/>
              <a:headEnd/>
              <a:tailEnd/>
            </a:ln>
          </p:spPr>
          <p:txBody>
            <a:bodyPr/>
            <a:lstStyle/>
            <a:p>
              <a:endParaRPr lang="en-US"/>
            </a:p>
          </p:txBody>
        </p:sp>
        <p:sp>
          <p:nvSpPr>
            <p:cNvPr id="58827" name="Line 459"/>
            <p:cNvSpPr>
              <a:spLocks noChangeShapeType="1"/>
            </p:cNvSpPr>
            <p:nvPr/>
          </p:nvSpPr>
          <p:spPr bwMode="auto">
            <a:xfrm>
              <a:off x="1756" y="3046"/>
              <a:ext cx="9" cy="7"/>
            </a:xfrm>
            <a:prstGeom prst="line">
              <a:avLst/>
            </a:prstGeom>
            <a:noFill/>
            <a:ln w="3175">
              <a:solidFill>
                <a:srgbClr val="FFFFFF"/>
              </a:solidFill>
              <a:round/>
              <a:headEnd/>
              <a:tailEnd/>
            </a:ln>
          </p:spPr>
          <p:txBody>
            <a:bodyPr/>
            <a:lstStyle/>
            <a:p>
              <a:endParaRPr lang="en-US"/>
            </a:p>
          </p:txBody>
        </p:sp>
        <p:sp>
          <p:nvSpPr>
            <p:cNvPr id="58828" name="Line 460"/>
            <p:cNvSpPr>
              <a:spLocks noChangeShapeType="1"/>
            </p:cNvSpPr>
            <p:nvPr/>
          </p:nvSpPr>
          <p:spPr bwMode="auto">
            <a:xfrm flipH="1">
              <a:off x="1758" y="3053"/>
              <a:ext cx="7" cy="8"/>
            </a:xfrm>
            <a:prstGeom prst="line">
              <a:avLst/>
            </a:prstGeom>
            <a:noFill/>
            <a:ln w="3175">
              <a:solidFill>
                <a:srgbClr val="FFFFFF"/>
              </a:solidFill>
              <a:round/>
              <a:headEnd/>
              <a:tailEnd/>
            </a:ln>
          </p:spPr>
          <p:txBody>
            <a:bodyPr/>
            <a:lstStyle/>
            <a:p>
              <a:endParaRPr lang="en-US"/>
            </a:p>
          </p:txBody>
        </p:sp>
        <p:sp>
          <p:nvSpPr>
            <p:cNvPr id="58829" name="Line 461"/>
            <p:cNvSpPr>
              <a:spLocks noChangeShapeType="1"/>
            </p:cNvSpPr>
            <p:nvPr/>
          </p:nvSpPr>
          <p:spPr bwMode="auto">
            <a:xfrm flipH="1" flipV="1">
              <a:off x="1749" y="3053"/>
              <a:ext cx="9" cy="8"/>
            </a:xfrm>
            <a:prstGeom prst="line">
              <a:avLst/>
            </a:prstGeom>
            <a:noFill/>
            <a:ln w="3175">
              <a:solidFill>
                <a:srgbClr val="FFFFFF"/>
              </a:solidFill>
              <a:round/>
              <a:headEnd/>
              <a:tailEnd/>
            </a:ln>
          </p:spPr>
          <p:txBody>
            <a:bodyPr/>
            <a:lstStyle/>
            <a:p>
              <a:endParaRPr lang="en-US"/>
            </a:p>
          </p:txBody>
        </p:sp>
        <p:sp>
          <p:nvSpPr>
            <p:cNvPr id="58830" name="Line 462"/>
            <p:cNvSpPr>
              <a:spLocks noChangeShapeType="1"/>
            </p:cNvSpPr>
            <p:nvPr/>
          </p:nvSpPr>
          <p:spPr bwMode="auto">
            <a:xfrm flipV="1">
              <a:off x="1749" y="3046"/>
              <a:ext cx="7" cy="7"/>
            </a:xfrm>
            <a:prstGeom prst="line">
              <a:avLst/>
            </a:prstGeom>
            <a:noFill/>
            <a:ln w="3175">
              <a:solidFill>
                <a:srgbClr val="FFFFFF"/>
              </a:solidFill>
              <a:round/>
              <a:headEnd/>
              <a:tailEnd/>
            </a:ln>
          </p:spPr>
          <p:txBody>
            <a:bodyPr/>
            <a:lstStyle/>
            <a:p>
              <a:endParaRPr lang="en-US"/>
            </a:p>
          </p:txBody>
        </p:sp>
        <p:sp>
          <p:nvSpPr>
            <p:cNvPr id="58831" name="Freeform 463"/>
            <p:cNvSpPr>
              <a:spLocks/>
            </p:cNvSpPr>
            <p:nvPr/>
          </p:nvSpPr>
          <p:spPr bwMode="auto">
            <a:xfrm>
              <a:off x="1758" y="3055"/>
              <a:ext cx="24" cy="24"/>
            </a:xfrm>
            <a:custGeom>
              <a:avLst/>
              <a:gdLst/>
              <a:ahLst/>
              <a:cxnLst>
                <a:cxn ang="0">
                  <a:pos x="8" y="0"/>
                </a:cxn>
                <a:cxn ang="0">
                  <a:pos x="24" y="17"/>
                </a:cxn>
                <a:cxn ang="0">
                  <a:pos x="17" y="24"/>
                </a:cxn>
                <a:cxn ang="0">
                  <a:pos x="0" y="6"/>
                </a:cxn>
                <a:cxn ang="0">
                  <a:pos x="8" y="0"/>
                </a:cxn>
              </a:cxnLst>
              <a:rect l="0" t="0" r="r" b="b"/>
              <a:pathLst>
                <a:path w="24" h="24">
                  <a:moveTo>
                    <a:pt x="8" y="0"/>
                  </a:moveTo>
                  <a:lnTo>
                    <a:pt x="24" y="17"/>
                  </a:lnTo>
                  <a:lnTo>
                    <a:pt x="17" y="24"/>
                  </a:lnTo>
                  <a:lnTo>
                    <a:pt x="0" y="6"/>
                  </a:lnTo>
                  <a:lnTo>
                    <a:pt x="8" y="0"/>
                  </a:lnTo>
                  <a:close/>
                </a:path>
              </a:pathLst>
            </a:custGeom>
            <a:solidFill>
              <a:srgbClr val="FFFFFF"/>
            </a:solidFill>
            <a:ln w="9525">
              <a:noFill/>
              <a:round/>
              <a:headEnd/>
              <a:tailEnd/>
            </a:ln>
          </p:spPr>
          <p:txBody>
            <a:bodyPr/>
            <a:lstStyle/>
            <a:p>
              <a:endParaRPr lang="en-US"/>
            </a:p>
          </p:txBody>
        </p:sp>
        <p:sp>
          <p:nvSpPr>
            <p:cNvPr id="58832" name="Line 464"/>
            <p:cNvSpPr>
              <a:spLocks noChangeShapeType="1"/>
            </p:cNvSpPr>
            <p:nvPr/>
          </p:nvSpPr>
          <p:spPr bwMode="auto">
            <a:xfrm>
              <a:off x="1766" y="3055"/>
              <a:ext cx="16" cy="17"/>
            </a:xfrm>
            <a:prstGeom prst="line">
              <a:avLst/>
            </a:prstGeom>
            <a:noFill/>
            <a:ln w="3175">
              <a:solidFill>
                <a:srgbClr val="FFFFFF"/>
              </a:solidFill>
              <a:round/>
              <a:headEnd/>
              <a:tailEnd/>
            </a:ln>
          </p:spPr>
          <p:txBody>
            <a:bodyPr/>
            <a:lstStyle/>
            <a:p>
              <a:endParaRPr lang="en-US"/>
            </a:p>
          </p:txBody>
        </p:sp>
        <p:sp>
          <p:nvSpPr>
            <p:cNvPr id="58833" name="Line 465"/>
            <p:cNvSpPr>
              <a:spLocks noChangeShapeType="1"/>
            </p:cNvSpPr>
            <p:nvPr/>
          </p:nvSpPr>
          <p:spPr bwMode="auto">
            <a:xfrm flipH="1">
              <a:off x="1775" y="3072"/>
              <a:ext cx="7" cy="7"/>
            </a:xfrm>
            <a:prstGeom prst="line">
              <a:avLst/>
            </a:prstGeom>
            <a:noFill/>
            <a:ln w="3175">
              <a:solidFill>
                <a:srgbClr val="FFFFFF"/>
              </a:solidFill>
              <a:round/>
              <a:headEnd/>
              <a:tailEnd/>
            </a:ln>
          </p:spPr>
          <p:txBody>
            <a:bodyPr/>
            <a:lstStyle/>
            <a:p>
              <a:endParaRPr lang="en-US"/>
            </a:p>
          </p:txBody>
        </p:sp>
        <p:sp>
          <p:nvSpPr>
            <p:cNvPr id="58834" name="Line 466"/>
            <p:cNvSpPr>
              <a:spLocks noChangeShapeType="1"/>
            </p:cNvSpPr>
            <p:nvPr/>
          </p:nvSpPr>
          <p:spPr bwMode="auto">
            <a:xfrm flipH="1" flipV="1">
              <a:off x="1758" y="3061"/>
              <a:ext cx="17" cy="18"/>
            </a:xfrm>
            <a:prstGeom prst="line">
              <a:avLst/>
            </a:prstGeom>
            <a:noFill/>
            <a:ln w="3175">
              <a:solidFill>
                <a:srgbClr val="FFFFFF"/>
              </a:solidFill>
              <a:round/>
              <a:headEnd/>
              <a:tailEnd/>
            </a:ln>
          </p:spPr>
          <p:txBody>
            <a:bodyPr/>
            <a:lstStyle/>
            <a:p>
              <a:endParaRPr lang="en-US"/>
            </a:p>
          </p:txBody>
        </p:sp>
        <p:sp>
          <p:nvSpPr>
            <p:cNvPr id="58835" name="Line 467"/>
            <p:cNvSpPr>
              <a:spLocks noChangeShapeType="1"/>
            </p:cNvSpPr>
            <p:nvPr/>
          </p:nvSpPr>
          <p:spPr bwMode="auto">
            <a:xfrm flipV="1">
              <a:off x="1758" y="3055"/>
              <a:ext cx="8" cy="6"/>
            </a:xfrm>
            <a:prstGeom prst="line">
              <a:avLst/>
            </a:prstGeom>
            <a:noFill/>
            <a:ln w="3175">
              <a:solidFill>
                <a:srgbClr val="FFFFFF"/>
              </a:solidFill>
              <a:round/>
              <a:headEnd/>
              <a:tailEnd/>
            </a:ln>
          </p:spPr>
          <p:txBody>
            <a:bodyPr/>
            <a:lstStyle/>
            <a:p>
              <a:endParaRPr lang="en-US"/>
            </a:p>
          </p:txBody>
        </p:sp>
        <p:sp>
          <p:nvSpPr>
            <p:cNvPr id="58836" name="Freeform 468"/>
            <p:cNvSpPr>
              <a:spLocks/>
            </p:cNvSpPr>
            <p:nvPr/>
          </p:nvSpPr>
          <p:spPr bwMode="auto">
            <a:xfrm>
              <a:off x="1800" y="3099"/>
              <a:ext cx="23" cy="21"/>
            </a:xfrm>
            <a:custGeom>
              <a:avLst/>
              <a:gdLst/>
              <a:ahLst/>
              <a:cxnLst>
                <a:cxn ang="0">
                  <a:pos x="9" y="0"/>
                </a:cxn>
                <a:cxn ang="0">
                  <a:pos x="23" y="16"/>
                </a:cxn>
                <a:cxn ang="0">
                  <a:pos x="14" y="21"/>
                </a:cxn>
                <a:cxn ang="0">
                  <a:pos x="0" y="5"/>
                </a:cxn>
                <a:cxn ang="0">
                  <a:pos x="9" y="0"/>
                </a:cxn>
              </a:cxnLst>
              <a:rect l="0" t="0" r="r" b="b"/>
              <a:pathLst>
                <a:path w="23" h="21">
                  <a:moveTo>
                    <a:pt x="9" y="0"/>
                  </a:moveTo>
                  <a:lnTo>
                    <a:pt x="23" y="16"/>
                  </a:lnTo>
                  <a:lnTo>
                    <a:pt x="14" y="21"/>
                  </a:lnTo>
                  <a:lnTo>
                    <a:pt x="0" y="5"/>
                  </a:lnTo>
                  <a:lnTo>
                    <a:pt x="9" y="0"/>
                  </a:lnTo>
                  <a:close/>
                </a:path>
              </a:pathLst>
            </a:custGeom>
            <a:solidFill>
              <a:srgbClr val="FFFFFF"/>
            </a:solidFill>
            <a:ln w="9525">
              <a:noFill/>
              <a:round/>
              <a:headEnd/>
              <a:tailEnd/>
            </a:ln>
          </p:spPr>
          <p:txBody>
            <a:bodyPr/>
            <a:lstStyle/>
            <a:p>
              <a:endParaRPr lang="en-US"/>
            </a:p>
          </p:txBody>
        </p:sp>
        <p:sp>
          <p:nvSpPr>
            <p:cNvPr id="58837" name="Line 469"/>
            <p:cNvSpPr>
              <a:spLocks noChangeShapeType="1"/>
            </p:cNvSpPr>
            <p:nvPr/>
          </p:nvSpPr>
          <p:spPr bwMode="auto">
            <a:xfrm>
              <a:off x="1809" y="3099"/>
              <a:ext cx="14" cy="16"/>
            </a:xfrm>
            <a:prstGeom prst="line">
              <a:avLst/>
            </a:prstGeom>
            <a:noFill/>
            <a:ln w="3175">
              <a:solidFill>
                <a:srgbClr val="FFFFFF"/>
              </a:solidFill>
              <a:round/>
              <a:headEnd/>
              <a:tailEnd/>
            </a:ln>
          </p:spPr>
          <p:txBody>
            <a:bodyPr/>
            <a:lstStyle/>
            <a:p>
              <a:endParaRPr lang="en-US"/>
            </a:p>
          </p:txBody>
        </p:sp>
        <p:sp>
          <p:nvSpPr>
            <p:cNvPr id="58838" name="Line 470"/>
            <p:cNvSpPr>
              <a:spLocks noChangeShapeType="1"/>
            </p:cNvSpPr>
            <p:nvPr/>
          </p:nvSpPr>
          <p:spPr bwMode="auto">
            <a:xfrm flipH="1">
              <a:off x="1814" y="3115"/>
              <a:ext cx="9" cy="5"/>
            </a:xfrm>
            <a:prstGeom prst="line">
              <a:avLst/>
            </a:prstGeom>
            <a:noFill/>
            <a:ln w="3175">
              <a:solidFill>
                <a:srgbClr val="FFFFFF"/>
              </a:solidFill>
              <a:round/>
              <a:headEnd/>
              <a:tailEnd/>
            </a:ln>
          </p:spPr>
          <p:txBody>
            <a:bodyPr/>
            <a:lstStyle/>
            <a:p>
              <a:endParaRPr lang="en-US"/>
            </a:p>
          </p:txBody>
        </p:sp>
        <p:sp>
          <p:nvSpPr>
            <p:cNvPr id="58839" name="Line 471"/>
            <p:cNvSpPr>
              <a:spLocks noChangeShapeType="1"/>
            </p:cNvSpPr>
            <p:nvPr/>
          </p:nvSpPr>
          <p:spPr bwMode="auto">
            <a:xfrm flipH="1" flipV="1">
              <a:off x="1800" y="3104"/>
              <a:ext cx="14" cy="16"/>
            </a:xfrm>
            <a:prstGeom prst="line">
              <a:avLst/>
            </a:prstGeom>
            <a:noFill/>
            <a:ln w="3175">
              <a:solidFill>
                <a:srgbClr val="FFFFFF"/>
              </a:solidFill>
              <a:round/>
              <a:headEnd/>
              <a:tailEnd/>
            </a:ln>
          </p:spPr>
          <p:txBody>
            <a:bodyPr/>
            <a:lstStyle/>
            <a:p>
              <a:endParaRPr lang="en-US"/>
            </a:p>
          </p:txBody>
        </p:sp>
        <p:sp>
          <p:nvSpPr>
            <p:cNvPr id="58840" name="Line 472"/>
            <p:cNvSpPr>
              <a:spLocks noChangeShapeType="1"/>
            </p:cNvSpPr>
            <p:nvPr/>
          </p:nvSpPr>
          <p:spPr bwMode="auto">
            <a:xfrm flipV="1">
              <a:off x="1800" y="3099"/>
              <a:ext cx="9" cy="5"/>
            </a:xfrm>
            <a:prstGeom prst="line">
              <a:avLst/>
            </a:prstGeom>
            <a:noFill/>
            <a:ln w="3175">
              <a:solidFill>
                <a:srgbClr val="FFFFFF"/>
              </a:solidFill>
              <a:round/>
              <a:headEnd/>
              <a:tailEnd/>
            </a:ln>
          </p:spPr>
          <p:txBody>
            <a:bodyPr/>
            <a:lstStyle/>
            <a:p>
              <a:endParaRPr lang="en-US"/>
            </a:p>
          </p:txBody>
        </p:sp>
        <p:sp>
          <p:nvSpPr>
            <p:cNvPr id="58841" name="Freeform 473"/>
            <p:cNvSpPr>
              <a:spLocks/>
            </p:cNvSpPr>
            <p:nvPr/>
          </p:nvSpPr>
          <p:spPr bwMode="auto">
            <a:xfrm>
              <a:off x="1814" y="3115"/>
              <a:ext cx="16" cy="15"/>
            </a:xfrm>
            <a:custGeom>
              <a:avLst/>
              <a:gdLst/>
              <a:ahLst/>
              <a:cxnLst>
                <a:cxn ang="0">
                  <a:pos x="7" y="0"/>
                </a:cxn>
                <a:cxn ang="0">
                  <a:pos x="16" y="10"/>
                </a:cxn>
                <a:cxn ang="0">
                  <a:pos x="9" y="15"/>
                </a:cxn>
                <a:cxn ang="0">
                  <a:pos x="0" y="5"/>
                </a:cxn>
                <a:cxn ang="0">
                  <a:pos x="7" y="0"/>
                </a:cxn>
              </a:cxnLst>
              <a:rect l="0" t="0" r="r" b="b"/>
              <a:pathLst>
                <a:path w="16" h="15">
                  <a:moveTo>
                    <a:pt x="7" y="0"/>
                  </a:moveTo>
                  <a:lnTo>
                    <a:pt x="16" y="10"/>
                  </a:lnTo>
                  <a:lnTo>
                    <a:pt x="9" y="15"/>
                  </a:lnTo>
                  <a:lnTo>
                    <a:pt x="0" y="5"/>
                  </a:lnTo>
                  <a:lnTo>
                    <a:pt x="7" y="0"/>
                  </a:lnTo>
                  <a:close/>
                </a:path>
              </a:pathLst>
            </a:custGeom>
            <a:solidFill>
              <a:srgbClr val="FFFFFF"/>
            </a:solidFill>
            <a:ln w="9525">
              <a:noFill/>
              <a:round/>
              <a:headEnd/>
              <a:tailEnd/>
            </a:ln>
          </p:spPr>
          <p:txBody>
            <a:bodyPr/>
            <a:lstStyle/>
            <a:p>
              <a:endParaRPr lang="en-US"/>
            </a:p>
          </p:txBody>
        </p:sp>
        <p:sp>
          <p:nvSpPr>
            <p:cNvPr id="58842" name="Line 474"/>
            <p:cNvSpPr>
              <a:spLocks noChangeShapeType="1"/>
            </p:cNvSpPr>
            <p:nvPr/>
          </p:nvSpPr>
          <p:spPr bwMode="auto">
            <a:xfrm>
              <a:off x="1821" y="3115"/>
              <a:ext cx="9" cy="10"/>
            </a:xfrm>
            <a:prstGeom prst="line">
              <a:avLst/>
            </a:prstGeom>
            <a:noFill/>
            <a:ln w="3175">
              <a:solidFill>
                <a:srgbClr val="FFFFFF"/>
              </a:solidFill>
              <a:round/>
              <a:headEnd/>
              <a:tailEnd/>
            </a:ln>
          </p:spPr>
          <p:txBody>
            <a:bodyPr/>
            <a:lstStyle/>
            <a:p>
              <a:endParaRPr lang="en-US"/>
            </a:p>
          </p:txBody>
        </p:sp>
        <p:sp>
          <p:nvSpPr>
            <p:cNvPr id="58843" name="Line 475"/>
            <p:cNvSpPr>
              <a:spLocks noChangeShapeType="1"/>
            </p:cNvSpPr>
            <p:nvPr/>
          </p:nvSpPr>
          <p:spPr bwMode="auto">
            <a:xfrm flipH="1">
              <a:off x="1823" y="3125"/>
              <a:ext cx="7" cy="5"/>
            </a:xfrm>
            <a:prstGeom prst="line">
              <a:avLst/>
            </a:prstGeom>
            <a:noFill/>
            <a:ln w="3175">
              <a:solidFill>
                <a:srgbClr val="FFFFFF"/>
              </a:solidFill>
              <a:round/>
              <a:headEnd/>
              <a:tailEnd/>
            </a:ln>
          </p:spPr>
          <p:txBody>
            <a:bodyPr/>
            <a:lstStyle/>
            <a:p>
              <a:endParaRPr lang="en-US"/>
            </a:p>
          </p:txBody>
        </p:sp>
        <p:sp>
          <p:nvSpPr>
            <p:cNvPr id="58844" name="Line 476"/>
            <p:cNvSpPr>
              <a:spLocks noChangeShapeType="1"/>
            </p:cNvSpPr>
            <p:nvPr/>
          </p:nvSpPr>
          <p:spPr bwMode="auto">
            <a:xfrm flipH="1" flipV="1">
              <a:off x="1814" y="3120"/>
              <a:ext cx="9" cy="10"/>
            </a:xfrm>
            <a:prstGeom prst="line">
              <a:avLst/>
            </a:prstGeom>
            <a:noFill/>
            <a:ln w="3175">
              <a:solidFill>
                <a:srgbClr val="FFFFFF"/>
              </a:solidFill>
              <a:round/>
              <a:headEnd/>
              <a:tailEnd/>
            </a:ln>
          </p:spPr>
          <p:txBody>
            <a:bodyPr/>
            <a:lstStyle/>
            <a:p>
              <a:endParaRPr lang="en-US"/>
            </a:p>
          </p:txBody>
        </p:sp>
        <p:sp>
          <p:nvSpPr>
            <p:cNvPr id="58845" name="Line 477"/>
            <p:cNvSpPr>
              <a:spLocks noChangeShapeType="1"/>
            </p:cNvSpPr>
            <p:nvPr/>
          </p:nvSpPr>
          <p:spPr bwMode="auto">
            <a:xfrm flipV="1">
              <a:off x="1814" y="3115"/>
              <a:ext cx="7" cy="5"/>
            </a:xfrm>
            <a:prstGeom prst="line">
              <a:avLst/>
            </a:prstGeom>
            <a:noFill/>
            <a:ln w="3175">
              <a:solidFill>
                <a:srgbClr val="FFFFFF"/>
              </a:solidFill>
              <a:round/>
              <a:headEnd/>
              <a:tailEnd/>
            </a:ln>
          </p:spPr>
          <p:txBody>
            <a:bodyPr/>
            <a:lstStyle/>
            <a:p>
              <a:endParaRPr lang="en-US"/>
            </a:p>
          </p:txBody>
        </p:sp>
        <p:sp>
          <p:nvSpPr>
            <p:cNvPr id="58846" name="Freeform 478"/>
            <p:cNvSpPr>
              <a:spLocks/>
            </p:cNvSpPr>
            <p:nvPr/>
          </p:nvSpPr>
          <p:spPr bwMode="auto">
            <a:xfrm>
              <a:off x="1847" y="3152"/>
              <a:ext cx="28" cy="29"/>
            </a:xfrm>
            <a:custGeom>
              <a:avLst/>
              <a:gdLst/>
              <a:ahLst/>
              <a:cxnLst>
                <a:cxn ang="0">
                  <a:pos x="7" y="0"/>
                </a:cxn>
                <a:cxn ang="0">
                  <a:pos x="28" y="24"/>
                </a:cxn>
                <a:cxn ang="0">
                  <a:pos x="21" y="29"/>
                </a:cxn>
                <a:cxn ang="0">
                  <a:pos x="0" y="5"/>
                </a:cxn>
                <a:cxn ang="0">
                  <a:pos x="7" y="0"/>
                </a:cxn>
              </a:cxnLst>
              <a:rect l="0" t="0" r="r" b="b"/>
              <a:pathLst>
                <a:path w="28" h="29">
                  <a:moveTo>
                    <a:pt x="7" y="0"/>
                  </a:moveTo>
                  <a:lnTo>
                    <a:pt x="28" y="24"/>
                  </a:lnTo>
                  <a:lnTo>
                    <a:pt x="21" y="29"/>
                  </a:lnTo>
                  <a:lnTo>
                    <a:pt x="0" y="5"/>
                  </a:lnTo>
                  <a:lnTo>
                    <a:pt x="7" y="0"/>
                  </a:lnTo>
                  <a:close/>
                </a:path>
              </a:pathLst>
            </a:custGeom>
            <a:solidFill>
              <a:srgbClr val="FFFFFF"/>
            </a:solidFill>
            <a:ln w="9525">
              <a:noFill/>
              <a:round/>
              <a:headEnd/>
              <a:tailEnd/>
            </a:ln>
          </p:spPr>
          <p:txBody>
            <a:bodyPr/>
            <a:lstStyle/>
            <a:p>
              <a:endParaRPr lang="en-US"/>
            </a:p>
          </p:txBody>
        </p:sp>
        <p:sp>
          <p:nvSpPr>
            <p:cNvPr id="58847" name="Line 479"/>
            <p:cNvSpPr>
              <a:spLocks noChangeShapeType="1"/>
            </p:cNvSpPr>
            <p:nvPr/>
          </p:nvSpPr>
          <p:spPr bwMode="auto">
            <a:xfrm>
              <a:off x="1854" y="3152"/>
              <a:ext cx="21" cy="24"/>
            </a:xfrm>
            <a:prstGeom prst="line">
              <a:avLst/>
            </a:prstGeom>
            <a:noFill/>
            <a:ln w="3175">
              <a:solidFill>
                <a:srgbClr val="FFFFFF"/>
              </a:solidFill>
              <a:round/>
              <a:headEnd/>
              <a:tailEnd/>
            </a:ln>
          </p:spPr>
          <p:txBody>
            <a:bodyPr/>
            <a:lstStyle/>
            <a:p>
              <a:endParaRPr lang="en-US"/>
            </a:p>
          </p:txBody>
        </p:sp>
        <p:sp>
          <p:nvSpPr>
            <p:cNvPr id="58848" name="Line 480"/>
            <p:cNvSpPr>
              <a:spLocks noChangeShapeType="1"/>
            </p:cNvSpPr>
            <p:nvPr/>
          </p:nvSpPr>
          <p:spPr bwMode="auto">
            <a:xfrm flipH="1">
              <a:off x="1868" y="3176"/>
              <a:ext cx="7" cy="5"/>
            </a:xfrm>
            <a:prstGeom prst="line">
              <a:avLst/>
            </a:prstGeom>
            <a:noFill/>
            <a:ln w="3175">
              <a:solidFill>
                <a:srgbClr val="FFFFFF"/>
              </a:solidFill>
              <a:round/>
              <a:headEnd/>
              <a:tailEnd/>
            </a:ln>
          </p:spPr>
          <p:txBody>
            <a:bodyPr/>
            <a:lstStyle/>
            <a:p>
              <a:endParaRPr lang="en-US"/>
            </a:p>
          </p:txBody>
        </p:sp>
        <p:sp>
          <p:nvSpPr>
            <p:cNvPr id="58849" name="Line 481"/>
            <p:cNvSpPr>
              <a:spLocks noChangeShapeType="1"/>
            </p:cNvSpPr>
            <p:nvPr/>
          </p:nvSpPr>
          <p:spPr bwMode="auto">
            <a:xfrm flipH="1" flipV="1">
              <a:off x="1847" y="3157"/>
              <a:ext cx="21" cy="24"/>
            </a:xfrm>
            <a:prstGeom prst="line">
              <a:avLst/>
            </a:prstGeom>
            <a:noFill/>
            <a:ln w="3175">
              <a:solidFill>
                <a:srgbClr val="FFFFFF"/>
              </a:solidFill>
              <a:round/>
              <a:headEnd/>
              <a:tailEnd/>
            </a:ln>
          </p:spPr>
          <p:txBody>
            <a:bodyPr/>
            <a:lstStyle/>
            <a:p>
              <a:endParaRPr lang="en-US"/>
            </a:p>
          </p:txBody>
        </p:sp>
        <p:sp>
          <p:nvSpPr>
            <p:cNvPr id="58850" name="Line 482"/>
            <p:cNvSpPr>
              <a:spLocks noChangeShapeType="1"/>
            </p:cNvSpPr>
            <p:nvPr/>
          </p:nvSpPr>
          <p:spPr bwMode="auto">
            <a:xfrm flipV="1">
              <a:off x="1847" y="3152"/>
              <a:ext cx="7" cy="5"/>
            </a:xfrm>
            <a:prstGeom prst="line">
              <a:avLst/>
            </a:prstGeom>
            <a:noFill/>
            <a:ln w="3175">
              <a:solidFill>
                <a:srgbClr val="FFFFFF"/>
              </a:solidFill>
              <a:round/>
              <a:headEnd/>
              <a:tailEnd/>
            </a:ln>
          </p:spPr>
          <p:txBody>
            <a:bodyPr/>
            <a:lstStyle/>
            <a:p>
              <a:endParaRPr lang="en-US"/>
            </a:p>
          </p:txBody>
        </p:sp>
        <p:sp>
          <p:nvSpPr>
            <p:cNvPr id="58851" name="Freeform 483"/>
            <p:cNvSpPr>
              <a:spLocks/>
            </p:cNvSpPr>
            <p:nvPr/>
          </p:nvSpPr>
          <p:spPr bwMode="auto">
            <a:xfrm>
              <a:off x="1868" y="3176"/>
              <a:ext cx="11" cy="9"/>
            </a:xfrm>
            <a:custGeom>
              <a:avLst/>
              <a:gdLst/>
              <a:ahLst/>
              <a:cxnLst>
                <a:cxn ang="0">
                  <a:pos x="9" y="0"/>
                </a:cxn>
                <a:cxn ang="0">
                  <a:pos x="11" y="2"/>
                </a:cxn>
                <a:cxn ang="0">
                  <a:pos x="2" y="9"/>
                </a:cxn>
                <a:cxn ang="0">
                  <a:pos x="0" y="5"/>
                </a:cxn>
                <a:cxn ang="0">
                  <a:pos x="9" y="0"/>
                </a:cxn>
              </a:cxnLst>
              <a:rect l="0" t="0" r="r" b="b"/>
              <a:pathLst>
                <a:path w="11" h="9">
                  <a:moveTo>
                    <a:pt x="9" y="0"/>
                  </a:moveTo>
                  <a:lnTo>
                    <a:pt x="11" y="2"/>
                  </a:lnTo>
                  <a:lnTo>
                    <a:pt x="2" y="9"/>
                  </a:lnTo>
                  <a:lnTo>
                    <a:pt x="0" y="5"/>
                  </a:lnTo>
                  <a:lnTo>
                    <a:pt x="9" y="0"/>
                  </a:lnTo>
                  <a:close/>
                </a:path>
              </a:pathLst>
            </a:custGeom>
            <a:solidFill>
              <a:srgbClr val="FFFFFF"/>
            </a:solidFill>
            <a:ln w="9525">
              <a:noFill/>
              <a:round/>
              <a:headEnd/>
              <a:tailEnd/>
            </a:ln>
          </p:spPr>
          <p:txBody>
            <a:bodyPr/>
            <a:lstStyle/>
            <a:p>
              <a:endParaRPr lang="en-US"/>
            </a:p>
          </p:txBody>
        </p:sp>
        <p:sp>
          <p:nvSpPr>
            <p:cNvPr id="58852" name="Line 484"/>
            <p:cNvSpPr>
              <a:spLocks noChangeShapeType="1"/>
            </p:cNvSpPr>
            <p:nvPr/>
          </p:nvSpPr>
          <p:spPr bwMode="auto">
            <a:xfrm>
              <a:off x="1877" y="3176"/>
              <a:ext cx="2" cy="2"/>
            </a:xfrm>
            <a:prstGeom prst="line">
              <a:avLst/>
            </a:prstGeom>
            <a:noFill/>
            <a:ln w="3175">
              <a:solidFill>
                <a:srgbClr val="FFFFFF"/>
              </a:solidFill>
              <a:round/>
              <a:headEnd/>
              <a:tailEnd/>
            </a:ln>
          </p:spPr>
          <p:txBody>
            <a:bodyPr/>
            <a:lstStyle/>
            <a:p>
              <a:endParaRPr lang="en-US"/>
            </a:p>
          </p:txBody>
        </p:sp>
        <p:sp>
          <p:nvSpPr>
            <p:cNvPr id="58853" name="Line 485"/>
            <p:cNvSpPr>
              <a:spLocks noChangeShapeType="1"/>
            </p:cNvSpPr>
            <p:nvPr/>
          </p:nvSpPr>
          <p:spPr bwMode="auto">
            <a:xfrm flipH="1">
              <a:off x="1870" y="3178"/>
              <a:ext cx="9" cy="7"/>
            </a:xfrm>
            <a:prstGeom prst="line">
              <a:avLst/>
            </a:prstGeom>
            <a:noFill/>
            <a:ln w="3175">
              <a:solidFill>
                <a:srgbClr val="FFFFFF"/>
              </a:solidFill>
              <a:round/>
              <a:headEnd/>
              <a:tailEnd/>
            </a:ln>
          </p:spPr>
          <p:txBody>
            <a:bodyPr/>
            <a:lstStyle/>
            <a:p>
              <a:endParaRPr lang="en-US"/>
            </a:p>
          </p:txBody>
        </p:sp>
        <p:sp>
          <p:nvSpPr>
            <p:cNvPr id="58854" name="Line 486"/>
            <p:cNvSpPr>
              <a:spLocks noChangeShapeType="1"/>
            </p:cNvSpPr>
            <p:nvPr/>
          </p:nvSpPr>
          <p:spPr bwMode="auto">
            <a:xfrm flipH="1" flipV="1">
              <a:off x="1868" y="3181"/>
              <a:ext cx="2" cy="4"/>
            </a:xfrm>
            <a:prstGeom prst="line">
              <a:avLst/>
            </a:prstGeom>
            <a:noFill/>
            <a:ln w="3175">
              <a:solidFill>
                <a:srgbClr val="FFFFFF"/>
              </a:solidFill>
              <a:round/>
              <a:headEnd/>
              <a:tailEnd/>
            </a:ln>
          </p:spPr>
          <p:txBody>
            <a:bodyPr/>
            <a:lstStyle/>
            <a:p>
              <a:endParaRPr lang="en-US"/>
            </a:p>
          </p:txBody>
        </p:sp>
        <p:sp>
          <p:nvSpPr>
            <p:cNvPr id="58855" name="Line 487"/>
            <p:cNvSpPr>
              <a:spLocks noChangeShapeType="1"/>
            </p:cNvSpPr>
            <p:nvPr/>
          </p:nvSpPr>
          <p:spPr bwMode="auto">
            <a:xfrm flipV="1">
              <a:off x="1868" y="3176"/>
              <a:ext cx="9" cy="5"/>
            </a:xfrm>
            <a:prstGeom prst="line">
              <a:avLst/>
            </a:prstGeom>
            <a:noFill/>
            <a:ln w="3175">
              <a:solidFill>
                <a:srgbClr val="FFFFFF"/>
              </a:solidFill>
              <a:round/>
              <a:headEnd/>
              <a:tailEnd/>
            </a:ln>
          </p:spPr>
          <p:txBody>
            <a:bodyPr/>
            <a:lstStyle/>
            <a:p>
              <a:endParaRPr lang="en-US"/>
            </a:p>
          </p:txBody>
        </p:sp>
        <p:sp>
          <p:nvSpPr>
            <p:cNvPr id="58856" name="Freeform 488"/>
            <p:cNvSpPr>
              <a:spLocks/>
            </p:cNvSpPr>
            <p:nvPr/>
          </p:nvSpPr>
          <p:spPr bwMode="auto">
            <a:xfrm>
              <a:off x="1895" y="3204"/>
              <a:ext cx="10" cy="8"/>
            </a:xfrm>
            <a:custGeom>
              <a:avLst/>
              <a:gdLst/>
              <a:ahLst/>
              <a:cxnLst>
                <a:cxn ang="0">
                  <a:pos x="9" y="0"/>
                </a:cxn>
                <a:cxn ang="0">
                  <a:pos x="10" y="3"/>
                </a:cxn>
                <a:cxn ang="0">
                  <a:pos x="2" y="8"/>
                </a:cxn>
                <a:cxn ang="0">
                  <a:pos x="0" y="6"/>
                </a:cxn>
                <a:cxn ang="0">
                  <a:pos x="9" y="0"/>
                </a:cxn>
              </a:cxnLst>
              <a:rect l="0" t="0" r="r" b="b"/>
              <a:pathLst>
                <a:path w="10" h="8">
                  <a:moveTo>
                    <a:pt x="9" y="0"/>
                  </a:moveTo>
                  <a:lnTo>
                    <a:pt x="10" y="3"/>
                  </a:lnTo>
                  <a:lnTo>
                    <a:pt x="2" y="8"/>
                  </a:lnTo>
                  <a:lnTo>
                    <a:pt x="0" y="6"/>
                  </a:lnTo>
                  <a:lnTo>
                    <a:pt x="9" y="0"/>
                  </a:lnTo>
                  <a:close/>
                </a:path>
              </a:pathLst>
            </a:custGeom>
            <a:solidFill>
              <a:srgbClr val="FFFFFF"/>
            </a:solidFill>
            <a:ln w="9525">
              <a:noFill/>
              <a:round/>
              <a:headEnd/>
              <a:tailEnd/>
            </a:ln>
          </p:spPr>
          <p:txBody>
            <a:bodyPr/>
            <a:lstStyle/>
            <a:p>
              <a:endParaRPr lang="en-US"/>
            </a:p>
          </p:txBody>
        </p:sp>
        <p:sp>
          <p:nvSpPr>
            <p:cNvPr id="58857" name="Line 489"/>
            <p:cNvSpPr>
              <a:spLocks noChangeShapeType="1"/>
            </p:cNvSpPr>
            <p:nvPr/>
          </p:nvSpPr>
          <p:spPr bwMode="auto">
            <a:xfrm>
              <a:off x="1904" y="3204"/>
              <a:ext cx="1" cy="3"/>
            </a:xfrm>
            <a:prstGeom prst="line">
              <a:avLst/>
            </a:prstGeom>
            <a:noFill/>
            <a:ln w="3175">
              <a:solidFill>
                <a:srgbClr val="FFFFFF"/>
              </a:solidFill>
              <a:round/>
              <a:headEnd/>
              <a:tailEnd/>
            </a:ln>
          </p:spPr>
          <p:txBody>
            <a:bodyPr/>
            <a:lstStyle/>
            <a:p>
              <a:endParaRPr lang="en-US"/>
            </a:p>
          </p:txBody>
        </p:sp>
        <p:sp>
          <p:nvSpPr>
            <p:cNvPr id="58858" name="Line 490"/>
            <p:cNvSpPr>
              <a:spLocks noChangeShapeType="1"/>
            </p:cNvSpPr>
            <p:nvPr/>
          </p:nvSpPr>
          <p:spPr bwMode="auto">
            <a:xfrm flipH="1">
              <a:off x="1897" y="3207"/>
              <a:ext cx="8" cy="5"/>
            </a:xfrm>
            <a:prstGeom prst="line">
              <a:avLst/>
            </a:prstGeom>
            <a:noFill/>
            <a:ln w="3175">
              <a:solidFill>
                <a:srgbClr val="FFFFFF"/>
              </a:solidFill>
              <a:round/>
              <a:headEnd/>
              <a:tailEnd/>
            </a:ln>
          </p:spPr>
          <p:txBody>
            <a:bodyPr/>
            <a:lstStyle/>
            <a:p>
              <a:endParaRPr lang="en-US"/>
            </a:p>
          </p:txBody>
        </p:sp>
        <p:sp>
          <p:nvSpPr>
            <p:cNvPr id="58859" name="Line 491"/>
            <p:cNvSpPr>
              <a:spLocks noChangeShapeType="1"/>
            </p:cNvSpPr>
            <p:nvPr/>
          </p:nvSpPr>
          <p:spPr bwMode="auto">
            <a:xfrm flipH="1" flipV="1">
              <a:off x="1895" y="3210"/>
              <a:ext cx="2" cy="2"/>
            </a:xfrm>
            <a:prstGeom prst="line">
              <a:avLst/>
            </a:prstGeom>
            <a:noFill/>
            <a:ln w="3175">
              <a:solidFill>
                <a:srgbClr val="FFFFFF"/>
              </a:solidFill>
              <a:round/>
              <a:headEnd/>
              <a:tailEnd/>
            </a:ln>
          </p:spPr>
          <p:txBody>
            <a:bodyPr/>
            <a:lstStyle/>
            <a:p>
              <a:endParaRPr lang="en-US"/>
            </a:p>
          </p:txBody>
        </p:sp>
        <p:sp>
          <p:nvSpPr>
            <p:cNvPr id="58860" name="Line 492"/>
            <p:cNvSpPr>
              <a:spLocks noChangeShapeType="1"/>
            </p:cNvSpPr>
            <p:nvPr/>
          </p:nvSpPr>
          <p:spPr bwMode="auto">
            <a:xfrm flipV="1">
              <a:off x="1895" y="3204"/>
              <a:ext cx="9" cy="6"/>
            </a:xfrm>
            <a:prstGeom prst="line">
              <a:avLst/>
            </a:prstGeom>
            <a:noFill/>
            <a:ln w="3175">
              <a:solidFill>
                <a:srgbClr val="FFFFFF"/>
              </a:solidFill>
              <a:round/>
              <a:headEnd/>
              <a:tailEnd/>
            </a:ln>
          </p:spPr>
          <p:txBody>
            <a:bodyPr/>
            <a:lstStyle/>
            <a:p>
              <a:endParaRPr lang="en-US"/>
            </a:p>
          </p:txBody>
        </p:sp>
        <p:sp>
          <p:nvSpPr>
            <p:cNvPr id="58861" name="Freeform 493"/>
            <p:cNvSpPr>
              <a:spLocks/>
            </p:cNvSpPr>
            <p:nvPr/>
          </p:nvSpPr>
          <p:spPr bwMode="auto">
            <a:xfrm>
              <a:off x="1897" y="3207"/>
              <a:ext cx="29" cy="31"/>
            </a:xfrm>
            <a:custGeom>
              <a:avLst/>
              <a:gdLst/>
              <a:ahLst/>
              <a:cxnLst>
                <a:cxn ang="0">
                  <a:pos x="7" y="0"/>
                </a:cxn>
                <a:cxn ang="0">
                  <a:pos x="29" y="26"/>
                </a:cxn>
                <a:cxn ang="0">
                  <a:pos x="22" y="31"/>
                </a:cxn>
                <a:cxn ang="0">
                  <a:pos x="0" y="5"/>
                </a:cxn>
                <a:cxn ang="0">
                  <a:pos x="7" y="0"/>
                </a:cxn>
              </a:cxnLst>
              <a:rect l="0" t="0" r="r" b="b"/>
              <a:pathLst>
                <a:path w="29" h="31">
                  <a:moveTo>
                    <a:pt x="7" y="0"/>
                  </a:moveTo>
                  <a:lnTo>
                    <a:pt x="29" y="26"/>
                  </a:lnTo>
                  <a:lnTo>
                    <a:pt x="22" y="31"/>
                  </a:lnTo>
                  <a:lnTo>
                    <a:pt x="0" y="5"/>
                  </a:lnTo>
                  <a:lnTo>
                    <a:pt x="7" y="0"/>
                  </a:lnTo>
                  <a:close/>
                </a:path>
              </a:pathLst>
            </a:custGeom>
            <a:solidFill>
              <a:srgbClr val="FFFFFF"/>
            </a:solidFill>
            <a:ln w="9525">
              <a:noFill/>
              <a:round/>
              <a:headEnd/>
              <a:tailEnd/>
            </a:ln>
          </p:spPr>
          <p:txBody>
            <a:bodyPr/>
            <a:lstStyle/>
            <a:p>
              <a:endParaRPr lang="en-US"/>
            </a:p>
          </p:txBody>
        </p:sp>
        <p:sp>
          <p:nvSpPr>
            <p:cNvPr id="58862" name="Line 494"/>
            <p:cNvSpPr>
              <a:spLocks noChangeShapeType="1"/>
            </p:cNvSpPr>
            <p:nvPr/>
          </p:nvSpPr>
          <p:spPr bwMode="auto">
            <a:xfrm>
              <a:off x="1904" y="3207"/>
              <a:ext cx="22" cy="26"/>
            </a:xfrm>
            <a:prstGeom prst="line">
              <a:avLst/>
            </a:prstGeom>
            <a:noFill/>
            <a:ln w="3175">
              <a:solidFill>
                <a:srgbClr val="FFFFFF"/>
              </a:solidFill>
              <a:round/>
              <a:headEnd/>
              <a:tailEnd/>
            </a:ln>
          </p:spPr>
          <p:txBody>
            <a:bodyPr/>
            <a:lstStyle/>
            <a:p>
              <a:endParaRPr lang="en-US"/>
            </a:p>
          </p:txBody>
        </p:sp>
        <p:sp>
          <p:nvSpPr>
            <p:cNvPr id="58863" name="Line 495"/>
            <p:cNvSpPr>
              <a:spLocks noChangeShapeType="1"/>
            </p:cNvSpPr>
            <p:nvPr/>
          </p:nvSpPr>
          <p:spPr bwMode="auto">
            <a:xfrm flipH="1">
              <a:off x="1919" y="3233"/>
              <a:ext cx="7" cy="5"/>
            </a:xfrm>
            <a:prstGeom prst="line">
              <a:avLst/>
            </a:prstGeom>
            <a:noFill/>
            <a:ln w="3175">
              <a:solidFill>
                <a:srgbClr val="FFFFFF"/>
              </a:solidFill>
              <a:round/>
              <a:headEnd/>
              <a:tailEnd/>
            </a:ln>
          </p:spPr>
          <p:txBody>
            <a:bodyPr/>
            <a:lstStyle/>
            <a:p>
              <a:endParaRPr lang="en-US"/>
            </a:p>
          </p:txBody>
        </p:sp>
        <p:sp>
          <p:nvSpPr>
            <p:cNvPr id="58864" name="Line 496"/>
            <p:cNvSpPr>
              <a:spLocks noChangeShapeType="1"/>
            </p:cNvSpPr>
            <p:nvPr/>
          </p:nvSpPr>
          <p:spPr bwMode="auto">
            <a:xfrm flipH="1" flipV="1">
              <a:off x="1897" y="3212"/>
              <a:ext cx="22" cy="26"/>
            </a:xfrm>
            <a:prstGeom prst="line">
              <a:avLst/>
            </a:prstGeom>
            <a:noFill/>
            <a:ln w="3175">
              <a:solidFill>
                <a:srgbClr val="FFFFFF"/>
              </a:solidFill>
              <a:round/>
              <a:headEnd/>
              <a:tailEnd/>
            </a:ln>
          </p:spPr>
          <p:txBody>
            <a:bodyPr/>
            <a:lstStyle/>
            <a:p>
              <a:endParaRPr lang="en-US"/>
            </a:p>
          </p:txBody>
        </p:sp>
        <p:sp>
          <p:nvSpPr>
            <p:cNvPr id="58865" name="Line 497"/>
            <p:cNvSpPr>
              <a:spLocks noChangeShapeType="1"/>
            </p:cNvSpPr>
            <p:nvPr/>
          </p:nvSpPr>
          <p:spPr bwMode="auto">
            <a:xfrm flipV="1">
              <a:off x="1897" y="3207"/>
              <a:ext cx="7" cy="5"/>
            </a:xfrm>
            <a:prstGeom prst="line">
              <a:avLst/>
            </a:prstGeom>
            <a:noFill/>
            <a:ln w="3175">
              <a:solidFill>
                <a:srgbClr val="FFFFFF"/>
              </a:solidFill>
              <a:round/>
              <a:headEnd/>
              <a:tailEnd/>
            </a:ln>
          </p:spPr>
          <p:txBody>
            <a:bodyPr/>
            <a:lstStyle/>
            <a:p>
              <a:endParaRPr lang="en-US"/>
            </a:p>
          </p:txBody>
        </p:sp>
        <p:sp>
          <p:nvSpPr>
            <p:cNvPr id="58866" name="Freeform 498"/>
            <p:cNvSpPr>
              <a:spLocks/>
            </p:cNvSpPr>
            <p:nvPr/>
          </p:nvSpPr>
          <p:spPr bwMode="auto">
            <a:xfrm>
              <a:off x="1942" y="3258"/>
              <a:ext cx="18" cy="19"/>
            </a:xfrm>
            <a:custGeom>
              <a:avLst/>
              <a:gdLst/>
              <a:ahLst/>
              <a:cxnLst>
                <a:cxn ang="0">
                  <a:pos x="7" y="0"/>
                </a:cxn>
                <a:cxn ang="0">
                  <a:pos x="18" y="14"/>
                </a:cxn>
                <a:cxn ang="0">
                  <a:pos x="11" y="19"/>
                </a:cxn>
                <a:cxn ang="0">
                  <a:pos x="0" y="7"/>
                </a:cxn>
                <a:cxn ang="0">
                  <a:pos x="7" y="0"/>
                </a:cxn>
              </a:cxnLst>
              <a:rect l="0" t="0" r="r" b="b"/>
              <a:pathLst>
                <a:path w="18" h="19">
                  <a:moveTo>
                    <a:pt x="7" y="0"/>
                  </a:moveTo>
                  <a:lnTo>
                    <a:pt x="18" y="14"/>
                  </a:lnTo>
                  <a:lnTo>
                    <a:pt x="11" y="19"/>
                  </a:lnTo>
                  <a:lnTo>
                    <a:pt x="0" y="7"/>
                  </a:lnTo>
                  <a:lnTo>
                    <a:pt x="7" y="0"/>
                  </a:lnTo>
                  <a:close/>
                </a:path>
              </a:pathLst>
            </a:custGeom>
            <a:solidFill>
              <a:srgbClr val="FFFFFF"/>
            </a:solidFill>
            <a:ln w="9525">
              <a:noFill/>
              <a:round/>
              <a:headEnd/>
              <a:tailEnd/>
            </a:ln>
          </p:spPr>
          <p:txBody>
            <a:bodyPr/>
            <a:lstStyle/>
            <a:p>
              <a:endParaRPr lang="en-US"/>
            </a:p>
          </p:txBody>
        </p:sp>
        <p:sp>
          <p:nvSpPr>
            <p:cNvPr id="58867" name="Line 499"/>
            <p:cNvSpPr>
              <a:spLocks noChangeShapeType="1"/>
            </p:cNvSpPr>
            <p:nvPr/>
          </p:nvSpPr>
          <p:spPr bwMode="auto">
            <a:xfrm>
              <a:off x="1949" y="3258"/>
              <a:ext cx="11" cy="14"/>
            </a:xfrm>
            <a:prstGeom prst="line">
              <a:avLst/>
            </a:prstGeom>
            <a:noFill/>
            <a:ln w="3175">
              <a:solidFill>
                <a:srgbClr val="FFFFFF"/>
              </a:solidFill>
              <a:round/>
              <a:headEnd/>
              <a:tailEnd/>
            </a:ln>
          </p:spPr>
          <p:txBody>
            <a:bodyPr/>
            <a:lstStyle/>
            <a:p>
              <a:endParaRPr lang="en-US"/>
            </a:p>
          </p:txBody>
        </p:sp>
        <p:sp>
          <p:nvSpPr>
            <p:cNvPr id="58868" name="Line 500"/>
            <p:cNvSpPr>
              <a:spLocks noChangeShapeType="1"/>
            </p:cNvSpPr>
            <p:nvPr/>
          </p:nvSpPr>
          <p:spPr bwMode="auto">
            <a:xfrm flipH="1">
              <a:off x="1953" y="3272"/>
              <a:ext cx="7" cy="5"/>
            </a:xfrm>
            <a:prstGeom prst="line">
              <a:avLst/>
            </a:prstGeom>
            <a:noFill/>
            <a:ln w="3175">
              <a:solidFill>
                <a:srgbClr val="FFFFFF"/>
              </a:solidFill>
              <a:round/>
              <a:headEnd/>
              <a:tailEnd/>
            </a:ln>
          </p:spPr>
          <p:txBody>
            <a:bodyPr/>
            <a:lstStyle/>
            <a:p>
              <a:endParaRPr lang="en-US"/>
            </a:p>
          </p:txBody>
        </p:sp>
        <p:sp>
          <p:nvSpPr>
            <p:cNvPr id="58869" name="Line 501"/>
            <p:cNvSpPr>
              <a:spLocks noChangeShapeType="1"/>
            </p:cNvSpPr>
            <p:nvPr/>
          </p:nvSpPr>
          <p:spPr bwMode="auto">
            <a:xfrm flipH="1" flipV="1">
              <a:off x="1942" y="3265"/>
              <a:ext cx="11" cy="12"/>
            </a:xfrm>
            <a:prstGeom prst="line">
              <a:avLst/>
            </a:prstGeom>
            <a:noFill/>
            <a:ln w="3175">
              <a:solidFill>
                <a:srgbClr val="FFFFFF"/>
              </a:solidFill>
              <a:round/>
              <a:headEnd/>
              <a:tailEnd/>
            </a:ln>
          </p:spPr>
          <p:txBody>
            <a:bodyPr/>
            <a:lstStyle/>
            <a:p>
              <a:endParaRPr lang="en-US"/>
            </a:p>
          </p:txBody>
        </p:sp>
        <p:sp>
          <p:nvSpPr>
            <p:cNvPr id="58870" name="Line 502"/>
            <p:cNvSpPr>
              <a:spLocks noChangeShapeType="1"/>
            </p:cNvSpPr>
            <p:nvPr/>
          </p:nvSpPr>
          <p:spPr bwMode="auto">
            <a:xfrm flipV="1">
              <a:off x="1942" y="3258"/>
              <a:ext cx="7" cy="7"/>
            </a:xfrm>
            <a:prstGeom prst="line">
              <a:avLst/>
            </a:prstGeom>
            <a:noFill/>
            <a:ln w="3175">
              <a:solidFill>
                <a:srgbClr val="FFFFFF"/>
              </a:solidFill>
              <a:round/>
              <a:headEnd/>
              <a:tailEnd/>
            </a:ln>
          </p:spPr>
          <p:txBody>
            <a:bodyPr/>
            <a:lstStyle/>
            <a:p>
              <a:endParaRPr lang="en-US"/>
            </a:p>
          </p:txBody>
        </p:sp>
        <p:sp>
          <p:nvSpPr>
            <p:cNvPr id="58871" name="Freeform 503"/>
            <p:cNvSpPr>
              <a:spLocks/>
            </p:cNvSpPr>
            <p:nvPr/>
          </p:nvSpPr>
          <p:spPr bwMode="auto">
            <a:xfrm>
              <a:off x="1953" y="3272"/>
              <a:ext cx="19" cy="21"/>
            </a:xfrm>
            <a:custGeom>
              <a:avLst/>
              <a:gdLst/>
              <a:ahLst/>
              <a:cxnLst>
                <a:cxn ang="0">
                  <a:pos x="7" y="0"/>
                </a:cxn>
                <a:cxn ang="0">
                  <a:pos x="19" y="14"/>
                </a:cxn>
                <a:cxn ang="0">
                  <a:pos x="12" y="21"/>
                </a:cxn>
                <a:cxn ang="0">
                  <a:pos x="0" y="5"/>
                </a:cxn>
                <a:cxn ang="0">
                  <a:pos x="7" y="0"/>
                </a:cxn>
              </a:cxnLst>
              <a:rect l="0" t="0" r="r" b="b"/>
              <a:pathLst>
                <a:path w="19" h="21">
                  <a:moveTo>
                    <a:pt x="7" y="0"/>
                  </a:moveTo>
                  <a:lnTo>
                    <a:pt x="19" y="14"/>
                  </a:lnTo>
                  <a:lnTo>
                    <a:pt x="12" y="21"/>
                  </a:lnTo>
                  <a:lnTo>
                    <a:pt x="0" y="5"/>
                  </a:lnTo>
                  <a:lnTo>
                    <a:pt x="7" y="0"/>
                  </a:lnTo>
                  <a:close/>
                </a:path>
              </a:pathLst>
            </a:custGeom>
            <a:solidFill>
              <a:srgbClr val="FFFFFF"/>
            </a:solidFill>
            <a:ln w="9525">
              <a:noFill/>
              <a:round/>
              <a:headEnd/>
              <a:tailEnd/>
            </a:ln>
          </p:spPr>
          <p:txBody>
            <a:bodyPr/>
            <a:lstStyle/>
            <a:p>
              <a:endParaRPr lang="en-US"/>
            </a:p>
          </p:txBody>
        </p:sp>
        <p:sp>
          <p:nvSpPr>
            <p:cNvPr id="58872" name="Line 504"/>
            <p:cNvSpPr>
              <a:spLocks noChangeShapeType="1"/>
            </p:cNvSpPr>
            <p:nvPr/>
          </p:nvSpPr>
          <p:spPr bwMode="auto">
            <a:xfrm>
              <a:off x="1960" y="3272"/>
              <a:ext cx="12" cy="14"/>
            </a:xfrm>
            <a:prstGeom prst="line">
              <a:avLst/>
            </a:prstGeom>
            <a:noFill/>
            <a:ln w="3175">
              <a:solidFill>
                <a:srgbClr val="FFFFFF"/>
              </a:solidFill>
              <a:round/>
              <a:headEnd/>
              <a:tailEnd/>
            </a:ln>
          </p:spPr>
          <p:txBody>
            <a:bodyPr/>
            <a:lstStyle/>
            <a:p>
              <a:endParaRPr lang="en-US"/>
            </a:p>
          </p:txBody>
        </p:sp>
        <p:sp>
          <p:nvSpPr>
            <p:cNvPr id="58873" name="Line 505"/>
            <p:cNvSpPr>
              <a:spLocks noChangeShapeType="1"/>
            </p:cNvSpPr>
            <p:nvPr/>
          </p:nvSpPr>
          <p:spPr bwMode="auto">
            <a:xfrm flipH="1">
              <a:off x="1965" y="3286"/>
              <a:ext cx="7" cy="7"/>
            </a:xfrm>
            <a:prstGeom prst="line">
              <a:avLst/>
            </a:prstGeom>
            <a:noFill/>
            <a:ln w="3175">
              <a:solidFill>
                <a:srgbClr val="FFFFFF"/>
              </a:solidFill>
              <a:round/>
              <a:headEnd/>
              <a:tailEnd/>
            </a:ln>
          </p:spPr>
          <p:txBody>
            <a:bodyPr/>
            <a:lstStyle/>
            <a:p>
              <a:endParaRPr lang="en-US"/>
            </a:p>
          </p:txBody>
        </p:sp>
        <p:sp>
          <p:nvSpPr>
            <p:cNvPr id="58874" name="Line 506"/>
            <p:cNvSpPr>
              <a:spLocks noChangeShapeType="1"/>
            </p:cNvSpPr>
            <p:nvPr/>
          </p:nvSpPr>
          <p:spPr bwMode="auto">
            <a:xfrm flipH="1" flipV="1">
              <a:off x="1953" y="3277"/>
              <a:ext cx="12" cy="16"/>
            </a:xfrm>
            <a:prstGeom prst="line">
              <a:avLst/>
            </a:prstGeom>
            <a:noFill/>
            <a:ln w="3175">
              <a:solidFill>
                <a:srgbClr val="FFFFFF"/>
              </a:solidFill>
              <a:round/>
              <a:headEnd/>
              <a:tailEnd/>
            </a:ln>
          </p:spPr>
          <p:txBody>
            <a:bodyPr/>
            <a:lstStyle/>
            <a:p>
              <a:endParaRPr lang="en-US"/>
            </a:p>
          </p:txBody>
        </p:sp>
        <p:sp>
          <p:nvSpPr>
            <p:cNvPr id="58875" name="Line 507"/>
            <p:cNvSpPr>
              <a:spLocks noChangeShapeType="1"/>
            </p:cNvSpPr>
            <p:nvPr/>
          </p:nvSpPr>
          <p:spPr bwMode="auto">
            <a:xfrm flipV="1">
              <a:off x="1953" y="3272"/>
              <a:ext cx="7" cy="5"/>
            </a:xfrm>
            <a:prstGeom prst="line">
              <a:avLst/>
            </a:prstGeom>
            <a:noFill/>
            <a:ln w="3175">
              <a:solidFill>
                <a:srgbClr val="FFFFFF"/>
              </a:solidFill>
              <a:round/>
              <a:headEnd/>
              <a:tailEnd/>
            </a:ln>
          </p:spPr>
          <p:txBody>
            <a:bodyPr/>
            <a:lstStyle/>
            <a:p>
              <a:endParaRPr lang="en-US"/>
            </a:p>
          </p:txBody>
        </p:sp>
        <p:sp>
          <p:nvSpPr>
            <p:cNvPr id="58876" name="Freeform 508"/>
            <p:cNvSpPr>
              <a:spLocks/>
            </p:cNvSpPr>
            <p:nvPr/>
          </p:nvSpPr>
          <p:spPr bwMode="auto">
            <a:xfrm>
              <a:off x="1988" y="3313"/>
              <a:ext cx="28" cy="29"/>
            </a:xfrm>
            <a:custGeom>
              <a:avLst/>
              <a:gdLst/>
              <a:ahLst/>
              <a:cxnLst>
                <a:cxn ang="0">
                  <a:pos x="7" y="0"/>
                </a:cxn>
                <a:cxn ang="0">
                  <a:pos x="28" y="24"/>
                </a:cxn>
                <a:cxn ang="0">
                  <a:pos x="21" y="29"/>
                </a:cxn>
                <a:cxn ang="0">
                  <a:pos x="0" y="5"/>
                </a:cxn>
                <a:cxn ang="0">
                  <a:pos x="7" y="0"/>
                </a:cxn>
              </a:cxnLst>
              <a:rect l="0" t="0" r="r" b="b"/>
              <a:pathLst>
                <a:path w="28" h="29">
                  <a:moveTo>
                    <a:pt x="7" y="0"/>
                  </a:moveTo>
                  <a:lnTo>
                    <a:pt x="28" y="24"/>
                  </a:lnTo>
                  <a:lnTo>
                    <a:pt x="21" y="29"/>
                  </a:lnTo>
                  <a:lnTo>
                    <a:pt x="0" y="5"/>
                  </a:lnTo>
                  <a:lnTo>
                    <a:pt x="7" y="0"/>
                  </a:lnTo>
                  <a:close/>
                </a:path>
              </a:pathLst>
            </a:custGeom>
            <a:solidFill>
              <a:srgbClr val="FFFFFF"/>
            </a:solidFill>
            <a:ln w="9525">
              <a:noFill/>
              <a:round/>
              <a:headEnd/>
              <a:tailEnd/>
            </a:ln>
          </p:spPr>
          <p:txBody>
            <a:bodyPr/>
            <a:lstStyle/>
            <a:p>
              <a:endParaRPr lang="en-US"/>
            </a:p>
          </p:txBody>
        </p:sp>
        <p:sp>
          <p:nvSpPr>
            <p:cNvPr id="58877" name="Line 509"/>
            <p:cNvSpPr>
              <a:spLocks noChangeShapeType="1"/>
            </p:cNvSpPr>
            <p:nvPr/>
          </p:nvSpPr>
          <p:spPr bwMode="auto">
            <a:xfrm>
              <a:off x="1995" y="3313"/>
              <a:ext cx="21" cy="24"/>
            </a:xfrm>
            <a:prstGeom prst="line">
              <a:avLst/>
            </a:prstGeom>
            <a:noFill/>
            <a:ln w="3175">
              <a:solidFill>
                <a:srgbClr val="FFFFFF"/>
              </a:solidFill>
              <a:round/>
              <a:headEnd/>
              <a:tailEnd/>
            </a:ln>
          </p:spPr>
          <p:txBody>
            <a:bodyPr/>
            <a:lstStyle/>
            <a:p>
              <a:endParaRPr lang="en-US"/>
            </a:p>
          </p:txBody>
        </p:sp>
        <p:sp>
          <p:nvSpPr>
            <p:cNvPr id="58878" name="Line 510"/>
            <p:cNvSpPr>
              <a:spLocks noChangeShapeType="1"/>
            </p:cNvSpPr>
            <p:nvPr/>
          </p:nvSpPr>
          <p:spPr bwMode="auto">
            <a:xfrm flipH="1">
              <a:off x="2009" y="3337"/>
              <a:ext cx="7" cy="5"/>
            </a:xfrm>
            <a:prstGeom prst="line">
              <a:avLst/>
            </a:prstGeom>
            <a:noFill/>
            <a:ln w="3175">
              <a:solidFill>
                <a:srgbClr val="FFFFFF"/>
              </a:solidFill>
              <a:round/>
              <a:headEnd/>
              <a:tailEnd/>
            </a:ln>
          </p:spPr>
          <p:txBody>
            <a:bodyPr/>
            <a:lstStyle/>
            <a:p>
              <a:endParaRPr lang="en-US"/>
            </a:p>
          </p:txBody>
        </p:sp>
        <p:sp>
          <p:nvSpPr>
            <p:cNvPr id="58879" name="Line 511"/>
            <p:cNvSpPr>
              <a:spLocks noChangeShapeType="1"/>
            </p:cNvSpPr>
            <p:nvPr/>
          </p:nvSpPr>
          <p:spPr bwMode="auto">
            <a:xfrm flipH="1" flipV="1">
              <a:off x="1988" y="3318"/>
              <a:ext cx="21" cy="24"/>
            </a:xfrm>
            <a:prstGeom prst="line">
              <a:avLst/>
            </a:prstGeom>
            <a:noFill/>
            <a:ln w="3175">
              <a:solidFill>
                <a:srgbClr val="FFFFFF"/>
              </a:solidFill>
              <a:round/>
              <a:headEnd/>
              <a:tailEnd/>
            </a:ln>
          </p:spPr>
          <p:txBody>
            <a:bodyPr/>
            <a:lstStyle/>
            <a:p>
              <a:endParaRPr lang="en-US"/>
            </a:p>
          </p:txBody>
        </p:sp>
        <p:sp>
          <p:nvSpPr>
            <p:cNvPr id="58880" name="Line 512"/>
            <p:cNvSpPr>
              <a:spLocks noChangeShapeType="1"/>
            </p:cNvSpPr>
            <p:nvPr/>
          </p:nvSpPr>
          <p:spPr bwMode="auto">
            <a:xfrm flipV="1">
              <a:off x="1988" y="3313"/>
              <a:ext cx="7" cy="5"/>
            </a:xfrm>
            <a:prstGeom prst="line">
              <a:avLst/>
            </a:prstGeom>
            <a:noFill/>
            <a:ln w="3175">
              <a:solidFill>
                <a:srgbClr val="FFFFFF"/>
              </a:solidFill>
              <a:round/>
              <a:headEnd/>
              <a:tailEnd/>
            </a:ln>
          </p:spPr>
          <p:txBody>
            <a:bodyPr/>
            <a:lstStyle/>
            <a:p>
              <a:endParaRPr lang="en-US"/>
            </a:p>
          </p:txBody>
        </p:sp>
        <p:sp>
          <p:nvSpPr>
            <p:cNvPr id="58881" name="Freeform 513"/>
            <p:cNvSpPr>
              <a:spLocks/>
            </p:cNvSpPr>
            <p:nvPr/>
          </p:nvSpPr>
          <p:spPr bwMode="auto">
            <a:xfrm>
              <a:off x="2009" y="3337"/>
              <a:ext cx="12" cy="10"/>
            </a:xfrm>
            <a:custGeom>
              <a:avLst/>
              <a:gdLst/>
              <a:ahLst/>
              <a:cxnLst>
                <a:cxn ang="0">
                  <a:pos x="9" y="0"/>
                </a:cxn>
                <a:cxn ang="0">
                  <a:pos x="12" y="4"/>
                </a:cxn>
                <a:cxn ang="0">
                  <a:pos x="4" y="10"/>
                </a:cxn>
                <a:cxn ang="0">
                  <a:pos x="0" y="5"/>
                </a:cxn>
                <a:cxn ang="0">
                  <a:pos x="9" y="0"/>
                </a:cxn>
              </a:cxnLst>
              <a:rect l="0" t="0" r="r" b="b"/>
              <a:pathLst>
                <a:path w="12" h="10">
                  <a:moveTo>
                    <a:pt x="9" y="0"/>
                  </a:moveTo>
                  <a:lnTo>
                    <a:pt x="12" y="4"/>
                  </a:lnTo>
                  <a:lnTo>
                    <a:pt x="4" y="10"/>
                  </a:lnTo>
                  <a:lnTo>
                    <a:pt x="0" y="5"/>
                  </a:lnTo>
                  <a:lnTo>
                    <a:pt x="9" y="0"/>
                  </a:lnTo>
                  <a:close/>
                </a:path>
              </a:pathLst>
            </a:custGeom>
            <a:solidFill>
              <a:srgbClr val="FFFFFF"/>
            </a:solidFill>
            <a:ln w="9525">
              <a:noFill/>
              <a:round/>
              <a:headEnd/>
              <a:tailEnd/>
            </a:ln>
          </p:spPr>
          <p:txBody>
            <a:bodyPr/>
            <a:lstStyle/>
            <a:p>
              <a:endParaRPr lang="en-US"/>
            </a:p>
          </p:txBody>
        </p:sp>
        <p:sp>
          <p:nvSpPr>
            <p:cNvPr id="58882" name="Line 514"/>
            <p:cNvSpPr>
              <a:spLocks noChangeShapeType="1"/>
            </p:cNvSpPr>
            <p:nvPr/>
          </p:nvSpPr>
          <p:spPr bwMode="auto">
            <a:xfrm>
              <a:off x="2018" y="3337"/>
              <a:ext cx="3" cy="4"/>
            </a:xfrm>
            <a:prstGeom prst="line">
              <a:avLst/>
            </a:prstGeom>
            <a:noFill/>
            <a:ln w="3175">
              <a:solidFill>
                <a:srgbClr val="FFFFFF"/>
              </a:solidFill>
              <a:round/>
              <a:headEnd/>
              <a:tailEnd/>
            </a:ln>
          </p:spPr>
          <p:txBody>
            <a:bodyPr/>
            <a:lstStyle/>
            <a:p>
              <a:endParaRPr lang="en-US"/>
            </a:p>
          </p:txBody>
        </p:sp>
        <p:sp>
          <p:nvSpPr>
            <p:cNvPr id="58883" name="Line 515"/>
            <p:cNvSpPr>
              <a:spLocks noChangeShapeType="1"/>
            </p:cNvSpPr>
            <p:nvPr/>
          </p:nvSpPr>
          <p:spPr bwMode="auto">
            <a:xfrm flipH="1">
              <a:off x="2013" y="3341"/>
              <a:ext cx="8" cy="6"/>
            </a:xfrm>
            <a:prstGeom prst="line">
              <a:avLst/>
            </a:prstGeom>
            <a:noFill/>
            <a:ln w="3175">
              <a:solidFill>
                <a:srgbClr val="FFFFFF"/>
              </a:solidFill>
              <a:round/>
              <a:headEnd/>
              <a:tailEnd/>
            </a:ln>
          </p:spPr>
          <p:txBody>
            <a:bodyPr/>
            <a:lstStyle/>
            <a:p>
              <a:endParaRPr lang="en-US"/>
            </a:p>
          </p:txBody>
        </p:sp>
        <p:sp>
          <p:nvSpPr>
            <p:cNvPr id="58884" name="Line 516"/>
            <p:cNvSpPr>
              <a:spLocks noChangeShapeType="1"/>
            </p:cNvSpPr>
            <p:nvPr/>
          </p:nvSpPr>
          <p:spPr bwMode="auto">
            <a:xfrm flipH="1" flipV="1">
              <a:off x="2009" y="3342"/>
              <a:ext cx="4" cy="5"/>
            </a:xfrm>
            <a:prstGeom prst="line">
              <a:avLst/>
            </a:prstGeom>
            <a:noFill/>
            <a:ln w="3175">
              <a:solidFill>
                <a:srgbClr val="FFFFFF"/>
              </a:solidFill>
              <a:round/>
              <a:headEnd/>
              <a:tailEnd/>
            </a:ln>
          </p:spPr>
          <p:txBody>
            <a:bodyPr/>
            <a:lstStyle/>
            <a:p>
              <a:endParaRPr lang="en-US"/>
            </a:p>
          </p:txBody>
        </p:sp>
        <p:sp>
          <p:nvSpPr>
            <p:cNvPr id="58885" name="Line 517"/>
            <p:cNvSpPr>
              <a:spLocks noChangeShapeType="1"/>
            </p:cNvSpPr>
            <p:nvPr/>
          </p:nvSpPr>
          <p:spPr bwMode="auto">
            <a:xfrm flipV="1">
              <a:off x="2009" y="3337"/>
              <a:ext cx="9" cy="5"/>
            </a:xfrm>
            <a:prstGeom prst="line">
              <a:avLst/>
            </a:prstGeom>
            <a:noFill/>
            <a:ln w="3175">
              <a:solidFill>
                <a:srgbClr val="FFFFFF"/>
              </a:solidFill>
              <a:round/>
              <a:headEnd/>
              <a:tailEnd/>
            </a:ln>
          </p:spPr>
          <p:txBody>
            <a:bodyPr/>
            <a:lstStyle/>
            <a:p>
              <a:endParaRPr lang="en-US"/>
            </a:p>
          </p:txBody>
        </p:sp>
        <p:sp>
          <p:nvSpPr>
            <p:cNvPr id="58886" name="Freeform 518"/>
            <p:cNvSpPr>
              <a:spLocks/>
            </p:cNvSpPr>
            <p:nvPr/>
          </p:nvSpPr>
          <p:spPr bwMode="auto">
            <a:xfrm>
              <a:off x="2035" y="3365"/>
              <a:ext cx="11" cy="8"/>
            </a:xfrm>
            <a:custGeom>
              <a:avLst/>
              <a:gdLst/>
              <a:ahLst/>
              <a:cxnLst>
                <a:cxn ang="0">
                  <a:pos x="9" y="0"/>
                </a:cxn>
                <a:cxn ang="0">
                  <a:pos x="11" y="3"/>
                </a:cxn>
                <a:cxn ang="0">
                  <a:pos x="2" y="8"/>
                </a:cxn>
                <a:cxn ang="0">
                  <a:pos x="0" y="6"/>
                </a:cxn>
                <a:cxn ang="0">
                  <a:pos x="9" y="0"/>
                </a:cxn>
              </a:cxnLst>
              <a:rect l="0" t="0" r="r" b="b"/>
              <a:pathLst>
                <a:path w="11" h="8">
                  <a:moveTo>
                    <a:pt x="9" y="0"/>
                  </a:moveTo>
                  <a:lnTo>
                    <a:pt x="11" y="3"/>
                  </a:lnTo>
                  <a:lnTo>
                    <a:pt x="2" y="8"/>
                  </a:lnTo>
                  <a:lnTo>
                    <a:pt x="0" y="6"/>
                  </a:lnTo>
                  <a:lnTo>
                    <a:pt x="9" y="0"/>
                  </a:lnTo>
                  <a:close/>
                </a:path>
              </a:pathLst>
            </a:custGeom>
            <a:solidFill>
              <a:srgbClr val="FFFFFF"/>
            </a:solidFill>
            <a:ln w="9525">
              <a:noFill/>
              <a:round/>
              <a:headEnd/>
              <a:tailEnd/>
            </a:ln>
          </p:spPr>
          <p:txBody>
            <a:bodyPr/>
            <a:lstStyle/>
            <a:p>
              <a:endParaRPr lang="en-US"/>
            </a:p>
          </p:txBody>
        </p:sp>
        <p:sp>
          <p:nvSpPr>
            <p:cNvPr id="58887" name="Line 519"/>
            <p:cNvSpPr>
              <a:spLocks noChangeShapeType="1"/>
            </p:cNvSpPr>
            <p:nvPr/>
          </p:nvSpPr>
          <p:spPr bwMode="auto">
            <a:xfrm>
              <a:off x="2044" y="3365"/>
              <a:ext cx="2" cy="3"/>
            </a:xfrm>
            <a:prstGeom prst="line">
              <a:avLst/>
            </a:prstGeom>
            <a:noFill/>
            <a:ln w="3175">
              <a:solidFill>
                <a:srgbClr val="FFFFFF"/>
              </a:solidFill>
              <a:round/>
              <a:headEnd/>
              <a:tailEnd/>
            </a:ln>
          </p:spPr>
          <p:txBody>
            <a:bodyPr/>
            <a:lstStyle/>
            <a:p>
              <a:endParaRPr lang="en-US"/>
            </a:p>
          </p:txBody>
        </p:sp>
        <p:sp>
          <p:nvSpPr>
            <p:cNvPr id="58888" name="Line 520"/>
            <p:cNvSpPr>
              <a:spLocks noChangeShapeType="1"/>
            </p:cNvSpPr>
            <p:nvPr/>
          </p:nvSpPr>
          <p:spPr bwMode="auto">
            <a:xfrm flipH="1">
              <a:off x="2037" y="3368"/>
              <a:ext cx="9" cy="5"/>
            </a:xfrm>
            <a:prstGeom prst="line">
              <a:avLst/>
            </a:prstGeom>
            <a:noFill/>
            <a:ln w="3175">
              <a:solidFill>
                <a:srgbClr val="FFFFFF"/>
              </a:solidFill>
              <a:round/>
              <a:headEnd/>
              <a:tailEnd/>
            </a:ln>
          </p:spPr>
          <p:txBody>
            <a:bodyPr/>
            <a:lstStyle/>
            <a:p>
              <a:endParaRPr lang="en-US"/>
            </a:p>
          </p:txBody>
        </p:sp>
        <p:sp>
          <p:nvSpPr>
            <p:cNvPr id="58889" name="Line 521"/>
            <p:cNvSpPr>
              <a:spLocks noChangeShapeType="1"/>
            </p:cNvSpPr>
            <p:nvPr/>
          </p:nvSpPr>
          <p:spPr bwMode="auto">
            <a:xfrm flipH="1" flipV="1">
              <a:off x="2035" y="3371"/>
              <a:ext cx="2" cy="2"/>
            </a:xfrm>
            <a:prstGeom prst="line">
              <a:avLst/>
            </a:prstGeom>
            <a:noFill/>
            <a:ln w="3175">
              <a:solidFill>
                <a:srgbClr val="FFFFFF"/>
              </a:solidFill>
              <a:round/>
              <a:headEnd/>
              <a:tailEnd/>
            </a:ln>
          </p:spPr>
          <p:txBody>
            <a:bodyPr/>
            <a:lstStyle/>
            <a:p>
              <a:endParaRPr lang="en-US"/>
            </a:p>
          </p:txBody>
        </p:sp>
        <p:sp>
          <p:nvSpPr>
            <p:cNvPr id="58890" name="Line 522"/>
            <p:cNvSpPr>
              <a:spLocks noChangeShapeType="1"/>
            </p:cNvSpPr>
            <p:nvPr/>
          </p:nvSpPr>
          <p:spPr bwMode="auto">
            <a:xfrm flipV="1">
              <a:off x="2035" y="3365"/>
              <a:ext cx="9" cy="6"/>
            </a:xfrm>
            <a:prstGeom prst="line">
              <a:avLst/>
            </a:prstGeom>
            <a:noFill/>
            <a:ln w="3175">
              <a:solidFill>
                <a:srgbClr val="FFFFFF"/>
              </a:solidFill>
              <a:round/>
              <a:headEnd/>
              <a:tailEnd/>
            </a:ln>
          </p:spPr>
          <p:txBody>
            <a:bodyPr/>
            <a:lstStyle/>
            <a:p>
              <a:endParaRPr lang="en-US"/>
            </a:p>
          </p:txBody>
        </p:sp>
        <p:sp>
          <p:nvSpPr>
            <p:cNvPr id="58891" name="Freeform 523"/>
            <p:cNvSpPr>
              <a:spLocks/>
            </p:cNvSpPr>
            <p:nvPr/>
          </p:nvSpPr>
          <p:spPr bwMode="auto">
            <a:xfrm>
              <a:off x="2037" y="3368"/>
              <a:ext cx="32" cy="31"/>
            </a:xfrm>
            <a:custGeom>
              <a:avLst/>
              <a:gdLst/>
              <a:ahLst/>
              <a:cxnLst>
                <a:cxn ang="0">
                  <a:pos x="9" y="0"/>
                </a:cxn>
                <a:cxn ang="0">
                  <a:pos x="32" y="24"/>
                </a:cxn>
                <a:cxn ang="0">
                  <a:pos x="23" y="31"/>
                </a:cxn>
                <a:cxn ang="0">
                  <a:pos x="0" y="5"/>
                </a:cxn>
                <a:cxn ang="0">
                  <a:pos x="9" y="0"/>
                </a:cxn>
              </a:cxnLst>
              <a:rect l="0" t="0" r="r" b="b"/>
              <a:pathLst>
                <a:path w="32" h="31">
                  <a:moveTo>
                    <a:pt x="9" y="0"/>
                  </a:moveTo>
                  <a:lnTo>
                    <a:pt x="32" y="24"/>
                  </a:lnTo>
                  <a:lnTo>
                    <a:pt x="23" y="31"/>
                  </a:lnTo>
                  <a:lnTo>
                    <a:pt x="0" y="5"/>
                  </a:lnTo>
                  <a:lnTo>
                    <a:pt x="9" y="0"/>
                  </a:lnTo>
                  <a:close/>
                </a:path>
              </a:pathLst>
            </a:custGeom>
            <a:solidFill>
              <a:srgbClr val="FFFFFF"/>
            </a:solidFill>
            <a:ln w="9525">
              <a:noFill/>
              <a:round/>
              <a:headEnd/>
              <a:tailEnd/>
            </a:ln>
          </p:spPr>
          <p:txBody>
            <a:bodyPr/>
            <a:lstStyle/>
            <a:p>
              <a:endParaRPr lang="en-US"/>
            </a:p>
          </p:txBody>
        </p:sp>
        <p:sp>
          <p:nvSpPr>
            <p:cNvPr id="58892" name="Line 524"/>
            <p:cNvSpPr>
              <a:spLocks noChangeShapeType="1"/>
            </p:cNvSpPr>
            <p:nvPr/>
          </p:nvSpPr>
          <p:spPr bwMode="auto">
            <a:xfrm>
              <a:off x="2046" y="3368"/>
              <a:ext cx="23" cy="24"/>
            </a:xfrm>
            <a:prstGeom prst="line">
              <a:avLst/>
            </a:prstGeom>
            <a:noFill/>
            <a:ln w="3175">
              <a:solidFill>
                <a:srgbClr val="FFFFFF"/>
              </a:solidFill>
              <a:round/>
              <a:headEnd/>
              <a:tailEnd/>
            </a:ln>
          </p:spPr>
          <p:txBody>
            <a:bodyPr/>
            <a:lstStyle/>
            <a:p>
              <a:endParaRPr lang="en-US"/>
            </a:p>
          </p:txBody>
        </p:sp>
        <p:sp>
          <p:nvSpPr>
            <p:cNvPr id="58893" name="Line 525"/>
            <p:cNvSpPr>
              <a:spLocks noChangeShapeType="1"/>
            </p:cNvSpPr>
            <p:nvPr/>
          </p:nvSpPr>
          <p:spPr bwMode="auto">
            <a:xfrm flipH="1">
              <a:off x="2060" y="3392"/>
              <a:ext cx="9" cy="7"/>
            </a:xfrm>
            <a:prstGeom prst="line">
              <a:avLst/>
            </a:prstGeom>
            <a:noFill/>
            <a:ln w="3175">
              <a:solidFill>
                <a:srgbClr val="FFFFFF"/>
              </a:solidFill>
              <a:round/>
              <a:headEnd/>
              <a:tailEnd/>
            </a:ln>
          </p:spPr>
          <p:txBody>
            <a:bodyPr/>
            <a:lstStyle/>
            <a:p>
              <a:endParaRPr lang="en-US"/>
            </a:p>
          </p:txBody>
        </p:sp>
        <p:sp>
          <p:nvSpPr>
            <p:cNvPr id="58894" name="Line 526"/>
            <p:cNvSpPr>
              <a:spLocks noChangeShapeType="1"/>
            </p:cNvSpPr>
            <p:nvPr/>
          </p:nvSpPr>
          <p:spPr bwMode="auto">
            <a:xfrm flipH="1" flipV="1">
              <a:off x="2037" y="3373"/>
              <a:ext cx="23" cy="26"/>
            </a:xfrm>
            <a:prstGeom prst="line">
              <a:avLst/>
            </a:prstGeom>
            <a:noFill/>
            <a:ln w="3175">
              <a:solidFill>
                <a:srgbClr val="FFFFFF"/>
              </a:solidFill>
              <a:round/>
              <a:headEnd/>
              <a:tailEnd/>
            </a:ln>
          </p:spPr>
          <p:txBody>
            <a:bodyPr/>
            <a:lstStyle/>
            <a:p>
              <a:endParaRPr lang="en-US"/>
            </a:p>
          </p:txBody>
        </p:sp>
        <p:sp>
          <p:nvSpPr>
            <p:cNvPr id="58895" name="Line 527"/>
            <p:cNvSpPr>
              <a:spLocks noChangeShapeType="1"/>
            </p:cNvSpPr>
            <p:nvPr/>
          </p:nvSpPr>
          <p:spPr bwMode="auto">
            <a:xfrm flipV="1">
              <a:off x="2037" y="3368"/>
              <a:ext cx="9" cy="5"/>
            </a:xfrm>
            <a:prstGeom prst="line">
              <a:avLst/>
            </a:prstGeom>
            <a:noFill/>
            <a:ln w="3175">
              <a:solidFill>
                <a:srgbClr val="FFFFFF"/>
              </a:solidFill>
              <a:round/>
              <a:headEnd/>
              <a:tailEnd/>
            </a:ln>
          </p:spPr>
          <p:txBody>
            <a:bodyPr/>
            <a:lstStyle/>
            <a:p>
              <a:endParaRPr lang="en-US"/>
            </a:p>
          </p:txBody>
        </p:sp>
        <p:sp>
          <p:nvSpPr>
            <p:cNvPr id="58896" name="Freeform 528"/>
            <p:cNvSpPr>
              <a:spLocks/>
            </p:cNvSpPr>
            <p:nvPr/>
          </p:nvSpPr>
          <p:spPr bwMode="auto">
            <a:xfrm>
              <a:off x="2085" y="3419"/>
              <a:ext cx="17" cy="16"/>
            </a:xfrm>
            <a:custGeom>
              <a:avLst/>
              <a:gdLst/>
              <a:ahLst/>
              <a:cxnLst>
                <a:cxn ang="0">
                  <a:pos x="8" y="0"/>
                </a:cxn>
                <a:cxn ang="0">
                  <a:pos x="17" y="11"/>
                </a:cxn>
                <a:cxn ang="0">
                  <a:pos x="8" y="16"/>
                </a:cxn>
                <a:cxn ang="0">
                  <a:pos x="0" y="7"/>
                </a:cxn>
                <a:cxn ang="0">
                  <a:pos x="8" y="0"/>
                </a:cxn>
              </a:cxnLst>
              <a:rect l="0" t="0" r="r" b="b"/>
              <a:pathLst>
                <a:path w="17" h="16">
                  <a:moveTo>
                    <a:pt x="8" y="0"/>
                  </a:moveTo>
                  <a:lnTo>
                    <a:pt x="17" y="11"/>
                  </a:lnTo>
                  <a:lnTo>
                    <a:pt x="8" y="16"/>
                  </a:lnTo>
                  <a:lnTo>
                    <a:pt x="0" y="7"/>
                  </a:lnTo>
                  <a:lnTo>
                    <a:pt x="8" y="0"/>
                  </a:lnTo>
                  <a:close/>
                </a:path>
              </a:pathLst>
            </a:custGeom>
            <a:solidFill>
              <a:srgbClr val="FFFFFF"/>
            </a:solidFill>
            <a:ln w="9525">
              <a:noFill/>
              <a:round/>
              <a:headEnd/>
              <a:tailEnd/>
            </a:ln>
          </p:spPr>
          <p:txBody>
            <a:bodyPr/>
            <a:lstStyle/>
            <a:p>
              <a:endParaRPr lang="en-US"/>
            </a:p>
          </p:txBody>
        </p:sp>
        <p:sp>
          <p:nvSpPr>
            <p:cNvPr id="58897" name="Line 529"/>
            <p:cNvSpPr>
              <a:spLocks noChangeShapeType="1"/>
            </p:cNvSpPr>
            <p:nvPr/>
          </p:nvSpPr>
          <p:spPr bwMode="auto">
            <a:xfrm>
              <a:off x="2093" y="3419"/>
              <a:ext cx="9" cy="11"/>
            </a:xfrm>
            <a:prstGeom prst="line">
              <a:avLst/>
            </a:prstGeom>
            <a:noFill/>
            <a:ln w="3175">
              <a:solidFill>
                <a:srgbClr val="FFFFFF"/>
              </a:solidFill>
              <a:round/>
              <a:headEnd/>
              <a:tailEnd/>
            </a:ln>
          </p:spPr>
          <p:txBody>
            <a:bodyPr/>
            <a:lstStyle/>
            <a:p>
              <a:endParaRPr lang="en-US"/>
            </a:p>
          </p:txBody>
        </p:sp>
        <p:sp>
          <p:nvSpPr>
            <p:cNvPr id="58898" name="Line 530"/>
            <p:cNvSpPr>
              <a:spLocks noChangeShapeType="1"/>
            </p:cNvSpPr>
            <p:nvPr/>
          </p:nvSpPr>
          <p:spPr bwMode="auto">
            <a:xfrm flipH="1">
              <a:off x="2093" y="3430"/>
              <a:ext cx="9" cy="5"/>
            </a:xfrm>
            <a:prstGeom prst="line">
              <a:avLst/>
            </a:prstGeom>
            <a:noFill/>
            <a:ln w="3175">
              <a:solidFill>
                <a:srgbClr val="FFFFFF"/>
              </a:solidFill>
              <a:round/>
              <a:headEnd/>
              <a:tailEnd/>
            </a:ln>
          </p:spPr>
          <p:txBody>
            <a:bodyPr/>
            <a:lstStyle/>
            <a:p>
              <a:endParaRPr lang="en-US"/>
            </a:p>
          </p:txBody>
        </p:sp>
        <p:sp>
          <p:nvSpPr>
            <p:cNvPr id="58899" name="Line 531"/>
            <p:cNvSpPr>
              <a:spLocks noChangeShapeType="1"/>
            </p:cNvSpPr>
            <p:nvPr/>
          </p:nvSpPr>
          <p:spPr bwMode="auto">
            <a:xfrm flipH="1" flipV="1">
              <a:off x="2085" y="3426"/>
              <a:ext cx="8" cy="9"/>
            </a:xfrm>
            <a:prstGeom prst="line">
              <a:avLst/>
            </a:prstGeom>
            <a:noFill/>
            <a:ln w="3175">
              <a:solidFill>
                <a:srgbClr val="FFFFFF"/>
              </a:solidFill>
              <a:round/>
              <a:headEnd/>
              <a:tailEnd/>
            </a:ln>
          </p:spPr>
          <p:txBody>
            <a:bodyPr/>
            <a:lstStyle/>
            <a:p>
              <a:endParaRPr lang="en-US"/>
            </a:p>
          </p:txBody>
        </p:sp>
        <p:sp>
          <p:nvSpPr>
            <p:cNvPr id="58900" name="Line 532"/>
            <p:cNvSpPr>
              <a:spLocks noChangeShapeType="1"/>
            </p:cNvSpPr>
            <p:nvPr/>
          </p:nvSpPr>
          <p:spPr bwMode="auto">
            <a:xfrm flipV="1">
              <a:off x="2085" y="3419"/>
              <a:ext cx="8" cy="7"/>
            </a:xfrm>
            <a:prstGeom prst="line">
              <a:avLst/>
            </a:prstGeom>
            <a:noFill/>
            <a:ln w="3175">
              <a:solidFill>
                <a:srgbClr val="FFFFFF"/>
              </a:solidFill>
              <a:round/>
              <a:headEnd/>
              <a:tailEnd/>
            </a:ln>
          </p:spPr>
          <p:txBody>
            <a:bodyPr/>
            <a:lstStyle/>
            <a:p>
              <a:endParaRPr lang="en-US"/>
            </a:p>
          </p:txBody>
        </p:sp>
        <p:sp>
          <p:nvSpPr>
            <p:cNvPr id="58901" name="Freeform 533"/>
            <p:cNvSpPr>
              <a:spLocks/>
            </p:cNvSpPr>
            <p:nvPr/>
          </p:nvSpPr>
          <p:spPr bwMode="auto">
            <a:xfrm>
              <a:off x="2093" y="3430"/>
              <a:ext cx="25" cy="24"/>
            </a:xfrm>
            <a:custGeom>
              <a:avLst/>
              <a:gdLst/>
              <a:ahLst/>
              <a:cxnLst>
                <a:cxn ang="0">
                  <a:pos x="9" y="0"/>
                </a:cxn>
                <a:cxn ang="0">
                  <a:pos x="25" y="17"/>
                </a:cxn>
                <a:cxn ang="0">
                  <a:pos x="16" y="24"/>
                </a:cxn>
                <a:cxn ang="0">
                  <a:pos x="0" y="5"/>
                </a:cxn>
                <a:cxn ang="0">
                  <a:pos x="9" y="0"/>
                </a:cxn>
              </a:cxnLst>
              <a:rect l="0" t="0" r="r" b="b"/>
              <a:pathLst>
                <a:path w="25" h="24">
                  <a:moveTo>
                    <a:pt x="9" y="0"/>
                  </a:moveTo>
                  <a:lnTo>
                    <a:pt x="25" y="17"/>
                  </a:lnTo>
                  <a:lnTo>
                    <a:pt x="16" y="24"/>
                  </a:lnTo>
                  <a:lnTo>
                    <a:pt x="0" y="5"/>
                  </a:lnTo>
                  <a:lnTo>
                    <a:pt x="9" y="0"/>
                  </a:lnTo>
                  <a:close/>
                </a:path>
              </a:pathLst>
            </a:custGeom>
            <a:solidFill>
              <a:srgbClr val="FFFFFF"/>
            </a:solidFill>
            <a:ln w="9525">
              <a:noFill/>
              <a:round/>
              <a:headEnd/>
              <a:tailEnd/>
            </a:ln>
          </p:spPr>
          <p:txBody>
            <a:bodyPr/>
            <a:lstStyle/>
            <a:p>
              <a:endParaRPr lang="en-US"/>
            </a:p>
          </p:txBody>
        </p:sp>
        <p:sp>
          <p:nvSpPr>
            <p:cNvPr id="58902" name="Line 534"/>
            <p:cNvSpPr>
              <a:spLocks noChangeShapeType="1"/>
            </p:cNvSpPr>
            <p:nvPr/>
          </p:nvSpPr>
          <p:spPr bwMode="auto">
            <a:xfrm>
              <a:off x="2102" y="3430"/>
              <a:ext cx="16" cy="17"/>
            </a:xfrm>
            <a:prstGeom prst="line">
              <a:avLst/>
            </a:prstGeom>
            <a:noFill/>
            <a:ln w="3175">
              <a:solidFill>
                <a:srgbClr val="FFFFFF"/>
              </a:solidFill>
              <a:round/>
              <a:headEnd/>
              <a:tailEnd/>
            </a:ln>
          </p:spPr>
          <p:txBody>
            <a:bodyPr/>
            <a:lstStyle/>
            <a:p>
              <a:endParaRPr lang="en-US"/>
            </a:p>
          </p:txBody>
        </p:sp>
        <p:sp>
          <p:nvSpPr>
            <p:cNvPr id="58903" name="Line 535"/>
            <p:cNvSpPr>
              <a:spLocks noChangeShapeType="1"/>
            </p:cNvSpPr>
            <p:nvPr/>
          </p:nvSpPr>
          <p:spPr bwMode="auto">
            <a:xfrm flipH="1">
              <a:off x="2109" y="3447"/>
              <a:ext cx="9" cy="7"/>
            </a:xfrm>
            <a:prstGeom prst="line">
              <a:avLst/>
            </a:prstGeom>
            <a:noFill/>
            <a:ln w="3175">
              <a:solidFill>
                <a:srgbClr val="FFFFFF"/>
              </a:solidFill>
              <a:round/>
              <a:headEnd/>
              <a:tailEnd/>
            </a:ln>
          </p:spPr>
          <p:txBody>
            <a:bodyPr/>
            <a:lstStyle/>
            <a:p>
              <a:endParaRPr lang="en-US"/>
            </a:p>
          </p:txBody>
        </p:sp>
        <p:sp>
          <p:nvSpPr>
            <p:cNvPr id="58904" name="Line 536"/>
            <p:cNvSpPr>
              <a:spLocks noChangeShapeType="1"/>
            </p:cNvSpPr>
            <p:nvPr/>
          </p:nvSpPr>
          <p:spPr bwMode="auto">
            <a:xfrm flipH="1" flipV="1">
              <a:off x="2093" y="3435"/>
              <a:ext cx="16" cy="19"/>
            </a:xfrm>
            <a:prstGeom prst="line">
              <a:avLst/>
            </a:prstGeom>
            <a:noFill/>
            <a:ln w="3175">
              <a:solidFill>
                <a:srgbClr val="FFFFFF"/>
              </a:solidFill>
              <a:round/>
              <a:headEnd/>
              <a:tailEnd/>
            </a:ln>
          </p:spPr>
          <p:txBody>
            <a:bodyPr/>
            <a:lstStyle/>
            <a:p>
              <a:endParaRPr lang="en-US"/>
            </a:p>
          </p:txBody>
        </p:sp>
        <p:sp>
          <p:nvSpPr>
            <p:cNvPr id="58905" name="Line 537"/>
            <p:cNvSpPr>
              <a:spLocks noChangeShapeType="1"/>
            </p:cNvSpPr>
            <p:nvPr/>
          </p:nvSpPr>
          <p:spPr bwMode="auto">
            <a:xfrm flipV="1">
              <a:off x="2093" y="3430"/>
              <a:ext cx="9" cy="5"/>
            </a:xfrm>
            <a:prstGeom prst="line">
              <a:avLst/>
            </a:prstGeom>
            <a:noFill/>
            <a:ln w="3175">
              <a:solidFill>
                <a:srgbClr val="FFFFFF"/>
              </a:solidFill>
              <a:round/>
              <a:headEnd/>
              <a:tailEnd/>
            </a:ln>
          </p:spPr>
          <p:txBody>
            <a:bodyPr/>
            <a:lstStyle/>
            <a:p>
              <a:endParaRPr lang="en-US"/>
            </a:p>
          </p:txBody>
        </p:sp>
        <p:sp>
          <p:nvSpPr>
            <p:cNvPr id="58906" name="Freeform 538"/>
            <p:cNvSpPr>
              <a:spLocks/>
            </p:cNvSpPr>
            <p:nvPr/>
          </p:nvSpPr>
          <p:spPr bwMode="auto">
            <a:xfrm>
              <a:off x="2134" y="3471"/>
              <a:ext cx="24" cy="24"/>
            </a:xfrm>
            <a:custGeom>
              <a:avLst/>
              <a:gdLst/>
              <a:ahLst/>
              <a:cxnLst>
                <a:cxn ang="0">
                  <a:pos x="9" y="0"/>
                </a:cxn>
                <a:cxn ang="0">
                  <a:pos x="24" y="15"/>
                </a:cxn>
                <a:cxn ang="0">
                  <a:pos x="16" y="24"/>
                </a:cxn>
                <a:cxn ang="0">
                  <a:pos x="0" y="8"/>
                </a:cxn>
                <a:cxn ang="0">
                  <a:pos x="9" y="0"/>
                </a:cxn>
              </a:cxnLst>
              <a:rect l="0" t="0" r="r" b="b"/>
              <a:pathLst>
                <a:path w="24" h="24">
                  <a:moveTo>
                    <a:pt x="9" y="0"/>
                  </a:moveTo>
                  <a:lnTo>
                    <a:pt x="24" y="15"/>
                  </a:lnTo>
                  <a:lnTo>
                    <a:pt x="16" y="24"/>
                  </a:lnTo>
                  <a:lnTo>
                    <a:pt x="0" y="8"/>
                  </a:lnTo>
                  <a:lnTo>
                    <a:pt x="9" y="0"/>
                  </a:lnTo>
                  <a:close/>
                </a:path>
              </a:pathLst>
            </a:custGeom>
            <a:solidFill>
              <a:srgbClr val="FFFFFF"/>
            </a:solidFill>
            <a:ln w="9525">
              <a:noFill/>
              <a:round/>
              <a:headEnd/>
              <a:tailEnd/>
            </a:ln>
          </p:spPr>
          <p:txBody>
            <a:bodyPr/>
            <a:lstStyle/>
            <a:p>
              <a:endParaRPr lang="en-US"/>
            </a:p>
          </p:txBody>
        </p:sp>
        <p:sp>
          <p:nvSpPr>
            <p:cNvPr id="58907" name="Line 539"/>
            <p:cNvSpPr>
              <a:spLocks noChangeShapeType="1"/>
            </p:cNvSpPr>
            <p:nvPr/>
          </p:nvSpPr>
          <p:spPr bwMode="auto">
            <a:xfrm>
              <a:off x="2143" y="3471"/>
              <a:ext cx="15" cy="15"/>
            </a:xfrm>
            <a:prstGeom prst="line">
              <a:avLst/>
            </a:prstGeom>
            <a:noFill/>
            <a:ln w="3175">
              <a:solidFill>
                <a:srgbClr val="FFFFFF"/>
              </a:solidFill>
              <a:round/>
              <a:headEnd/>
              <a:tailEnd/>
            </a:ln>
          </p:spPr>
          <p:txBody>
            <a:bodyPr/>
            <a:lstStyle/>
            <a:p>
              <a:endParaRPr lang="en-US"/>
            </a:p>
          </p:txBody>
        </p:sp>
        <p:sp>
          <p:nvSpPr>
            <p:cNvPr id="58908" name="Line 540"/>
            <p:cNvSpPr>
              <a:spLocks noChangeShapeType="1"/>
            </p:cNvSpPr>
            <p:nvPr/>
          </p:nvSpPr>
          <p:spPr bwMode="auto">
            <a:xfrm flipH="1">
              <a:off x="2150" y="3486"/>
              <a:ext cx="8" cy="9"/>
            </a:xfrm>
            <a:prstGeom prst="line">
              <a:avLst/>
            </a:prstGeom>
            <a:noFill/>
            <a:ln w="3175">
              <a:solidFill>
                <a:srgbClr val="FFFFFF"/>
              </a:solidFill>
              <a:round/>
              <a:headEnd/>
              <a:tailEnd/>
            </a:ln>
          </p:spPr>
          <p:txBody>
            <a:bodyPr/>
            <a:lstStyle/>
            <a:p>
              <a:endParaRPr lang="en-US"/>
            </a:p>
          </p:txBody>
        </p:sp>
        <p:sp>
          <p:nvSpPr>
            <p:cNvPr id="58909" name="Line 541"/>
            <p:cNvSpPr>
              <a:spLocks noChangeShapeType="1"/>
            </p:cNvSpPr>
            <p:nvPr/>
          </p:nvSpPr>
          <p:spPr bwMode="auto">
            <a:xfrm flipH="1" flipV="1">
              <a:off x="2134" y="3479"/>
              <a:ext cx="16" cy="16"/>
            </a:xfrm>
            <a:prstGeom prst="line">
              <a:avLst/>
            </a:prstGeom>
            <a:noFill/>
            <a:ln w="3175">
              <a:solidFill>
                <a:srgbClr val="FFFFFF"/>
              </a:solidFill>
              <a:round/>
              <a:headEnd/>
              <a:tailEnd/>
            </a:ln>
          </p:spPr>
          <p:txBody>
            <a:bodyPr/>
            <a:lstStyle/>
            <a:p>
              <a:endParaRPr lang="en-US"/>
            </a:p>
          </p:txBody>
        </p:sp>
        <p:sp>
          <p:nvSpPr>
            <p:cNvPr id="58910" name="Line 542"/>
            <p:cNvSpPr>
              <a:spLocks noChangeShapeType="1"/>
            </p:cNvSpPr>
            <p:nvPr/>
          </p:nvSpPr>
          <p:spPr bwMode="auto">
            <a:xfrm flipV="1">
              <a:off x="2134" y="3471"/>
              <a:ext cx="9" cy="8"/>
            </a:xfrm>
            <a:prstGeom prst="line">
              <a:avLst/>
            </a:prstGeom>
            <a:noFill/>
            <a:ln w="3175">
              <a:solidFill>
                <a:srgbClr val="FFFFFF"/>
              </a:solidFill>
              <a:round/>
              <a:headEnd/>
              <a:tailEnd/>
            </a:ln>
          </p:spPr>
          <p:txBody>
            <a:bodyPr/>
            <a:lstStyle/>
            <a:p>
              <a:endParaRPr lang="en-US"/>
            </a:p>
          </p:txBody>
        </p:sp>
        <p:sp>
          <p:nvSpPr>
            <p:cNvPr id="58911" name="Freeform 543"/>
            <p:cNvSpPr>
              <a:spLocks/>
            </p:cNvSpPr>
            <p:nvPr/>
          </p:nvSpPr>
          <p:spPr bwMode="auto">
            <a:xfrm>
              <a:off x="2150" y="3486"/>
              <a:ext cx="17" cy="17"/>
            </a:xfrm>
            <a:custGeom>
              <a:avLst/>
              <a:gdLst/>
              <a:ahLst/>
              <a:cxnLst>
                <a:cxn ang="0">
                  <a:pos x="8" y="0"/>
                </a:cxn>
                <a:cxn ang="0">
                  <a:pos x="17" y="9"/>
                </a:cxn>
                <a:cxn ang="0">
                  <a:pos x="8" y="17"/>
                </a:cxn>
                <a:cxn ang="0">
                  <a:pos x="0" y="9"/>
                </a:cxn>
                <a:cxn ang="0">
                  <a:pos x="8" y="0"/>
                </a:cxn>
              </a:cxnLst>
              <a:rect l="0" t="0" r="r" b="b"/>
              <a:pathLst>
                <a:path w="17" h="17">
                  <a:moveTo>
                    <a:pt x="8" y="0"/>
                  </a:moveTo>
                  <a:lnTo>
                    <a:pt x="17" y="9"/>
                  </a:lnTo>
                  <a:lnTo>
                    <a:pt x="8" y="17"/>
                  </a:lnTo>
                  <a:lnTo>
                    <a:pt x="0" y="9"/>
                  </a:lnTo>
                  <a:lnTo>
                    <a:pt x="8" y="0"/>
                  </a:lnTo>
                  <a:close/>
                </a:path>
              </a:pathLst>
            </a:custGeom>
            <a:solidFill>
              <a:srgbClr val="FFFFFF"/>
            </a:solidFill>
            <a:ln w="9525">
              <a:noFill/>
              <a:round/>
              <a:headEnd/>
              <a:tailEnd/>
            </a:ln>
          </p:spPr>
          <p:txBody>
            <a:bodyPr/>
            <a:lstStyle/>
            <a:p>
              <a:endParaRPr lang="en-US"/>
            </a:p>
          </p:txBody>
        </p:sp>
        <p:sp>
          <p:nvSpPr>
            <p:cNvPr id="58912" name="Line 544"/>
            <p:cNvSpPr>
              <a:spLocks noChangeShapeType="1"/>
            </p:cNvSpPr>
            <p:nvPr/>
          </p:nvSpPr>
          <p:spPr bwMode="auto">
            <a:xfrm>
              <a:off x="2158" y="3486"/>
              <a:ext cx="9" cy="9"/>
            </a:xfrm>
            <a:prstGeom prst="line">
              <a:avLst/>
            </a:prstGeom>
            <a:noFill/>
            <a:ln w="3175">
              <a:solidFill>
                <a:srgbClr val="FFFFFF"/>
              </a:solidFill>
              <a:round/>
              <a:headEnd/>
              <a:tailEnd/>
            </a:ln>
          </p:spPr>
          <p:txBody>
            <a:bodyPr/>
            <a:lstStyle/>
            <a:p>
              <a:endParaRPr lang="en-US"/>
            </a:p>
          </p:txBody>
        </p:sp>
        <p:sp>
          <p:nvSpPr>
            <p:cNvPr id="58913" name="Line 545"/>
            <p:cNvSpPr>
              <a:spLocks noChangeShapeType="1"/>
            </p:cNvSpPr>
            <p:nvPr/>
          </p:nvSpPr>
          <p:spPr bwMode="auto">
            <a:xfrm flipH="1">
              <a:off x="2158" y="3495"/>
              <a:ext cx="9" cy="8"/>
            </a:xfrm>
            <a:prstGeom prst="line">
              <a:avLst/>
            </a:prstGeom>
            <a:noFill/>
            <a:ln w="3175">
              <a:solidFill>
                <a:srgbClr val="FFFFFF"/>
              </a:solidFill>
              <a:round/>
              <a:headEnd/>
              <a:tailEnd/>
            </a:ln>
          </p:spPr>
          <p:txBody>
            <a:bodyPr/>
            <a:lstStyle/>
            <a:p>
              <a:endParaRPr lang="en-US"/>
            </a:p>
          </p:txBody>
        </p:sp>
        <p:sp>
          <p:nvSpPr>
            <p:cNvPr id="58914" name="Line 546"/>
            <p:cNvSpPr>
              <a:spLocks noChangeShapeType="1"/>
            </p:cNvSpPr>
            <p:nvPr/>
          </p:nvSpPr>
          <p:spPr bwMode="auto">
            <a:xfrm flipH="1" flipV="1">
              <a:off x="2150" y="3495"/>
              <a:ext cx="8" cy="8"/>
            </a:xfrm>
            <a:prstGeom prst="line">
              <a:avLst/>
            </a:prstGeom>
            <a:noFill/>
            <a:ln w="3175">
              <a:solidFill>
                <a:srgbClr val="FFFFFF"/>
              </a:solidFill>
              <a:round/>
              <a:headEnd/>
              <a:tailEnd/>
            </a:ln>
          </p:spPr>
          <p:txBody>
            <a:bodyPr/>
            <a:lstStyle/>
            <a:p>
              <a:endParaRPr lang="en-US"/>
            </a:p>
          </p:txBody>
        </p:sp>
        <p:sp>
          <p:nvSpPr>
            <p:cNvPr id="58915" name="Line 547"/>
            <p:cNvSpPr>
              <a:spLocks noChangeShapeType="1"/>
            </p:cNvSpPr>
            <p:nvPr/>
          </p:nvSpPr>
          <p:spPr bwMode="auto">
            <a:xfrm flipV="1">
              <a:off x="2150" y="3486"/>
              <a:ext cx="8" cy="9"/>
            </a:xfrm>
            <a:prstGeom prst="line">
              <a:avLst/>
            </a:prstGeom>
            <a:noFill/>
            <a:ln w="3175">
              <a:solidFill>
                <a:srgbClr val="FFFFFF"/>
              </a:solidFill>
              <a:round/>
              <a:headEnd/>
              <a:tailEnd/>
            </a:ln>
          </p:spPr>
          <p:txBody>
            <a:bodyPr/>
            <a:lstStyle/>
            <a:p>
              <a:endParaRPr lang="en-US"/>
            </a:p>
          </p:txBody>
        </p:sp>
        <p:sp>
          <p:nvSpPr>
            <p:cNvPr id="58916" name="Freeform 548"/>
            <p:cNvSpPr>
              <a:spLocks/>
            </p:cNvSpPr>
            <p:nvPr/>
          </p:nvSpPr>
          <p:spPr bwMode="auto">
            <a:xfrm>
              <a:off x="2187" y="3522"/>
              <a:ext cx="26" cy="26"/>
            </a:xfrm>
            <a:custGeom>
              <a:avLst/>
              <a:gdLst/>
              <a:ahLst/>
              <a:cxnLst>
                <a:cxn ang="0">
                  <a:pos x="5" y="0"/>
                </a:cxn>
                <a:cxn ang="0">
                  <a:pos x="26" y="19"/>
                </a:cxn>
                <a:cxn ang="0">
                  <a:pos x="21" y="26"/>
                </a:cxn>
                <a:cxn ang="0">
                  <a:pos x="0" y="5"/>
                </a:cxn>
                <a:cxn ang="0">
                  <a:pos x="5" y="0"/>
                </a:cxn>
              </a:cxnLst>
              <a:rect l="0" t="0" r="r" b="b"/>
              <a:pathLst>
                <a:path w="26" h="26">
                  <a:moveTo>
                    <a:pt x="5" y="0"/>
                  </a:moveTo>
                  <a:lnTo>
                    <a:pt x="26" y="19"/>
                  </a:lnTo>
                  <a:lnTo>
                    <a:pt x="21" y="26"/>
                  </a:lnTo>
                  <a:lnTo>
                    <a:pt x="0" y="5"/>
                  </a:lnTo>
                  <a:lnTo>
                    <a:pt x="5" y="0"/>
                  </a:lnTo>
                  <a:close/>
                </a:path>
              </a:pathLst>
            </a:custGeom>
            <a:solidFill>
              <a:srgbClr val="FFFFFF"/>
            </a:solidFill>
            <a:ln w="9525">
              <a:noFill/>
              <a:round/>
              <a:headEnd/>
              <a:tailEnd/>
            </a:ln>
          </p:spPr>
          <p:txBody>
            <a:bodyPr/>
            <a:lstStyle/>
            <a:p>
              <a:endParaRPr lang="en-US"/>
            </a:p>
          </p:txBody>
        </p:sp>
        <p:sp>
          <p:nvSpPr>
            <p:cNvPr id="58917" name="Line 549"/>
            <p:cNvSpPr>
              <a:spLocks noChangeShapeType="1"/>
            </p:cNvSpPr>
            <p:nvPr/>
          </p:nvSpPr>
          <p:spPr bwMode="auto">
            <a:xfrm>
              <a:off x="2192" y="3522"/>
              <a:ext cx="21" cy="19"/>
            </a:xfrm>
            <a:prstGeom prst="line">
              <a:avLst/>
            </a:prstGeom>
            <a:noFill/>
            <a:ln w="3175">
              <a:solidFill>
                <a:srgbClr val="FFFFFF"/>
              </a:solidFill>
              <a:round/>
              <a:headEnd/>
              <a:tailEnd/>
            </a:ln>
          </p:spPr>
          <p:txBody>
            <a:bodyPr/>
            <a:lstStyle/>
            <a:p>
              <a:endParaRPr lang="en-US"/>
            </a:p>
          </p:txBody>
        </p:sp>
        <p:sp>
          <p:nvSpPr>
            <p:cNvPr id="58918" name="Line 550"/>
            <p:cNvSpPr>
              <a:spLocks noChangeShapeType="1"/>
            </p:cNvSpPr>
            <p:nvPr/>
          </p:nvSpPr>
          <p:spPr bwMode="auto">
            <a:xfrm flipH="1">
              <a:off x="2208" y="3541"/>
              <a:ext cx="5" cy="7"/>
            </a:xfrm>
            <a:prstGeom prst="line">
              <a:avLst/>
            </a:prstGeom>
            <a:noFill/>
            <a:ln w="3175">
              <a:solidFill>
                <a:srgbClr val="FFFFFF"/>
              </a:solidFill>
              <a:round/>
              <a:headEnd/>
              <a:tailEnd/>
            </a:ln>
          </p:spPr>
          <p:txBody>
            <a:bodyPr/>
            <a:lstStyle/>
            <a:p>
              <a:endParaRPr lang="en-US"/>
            </a:p>
          </p:txBody>
        </p:sp>
        <p:sp>
          <p:nvSpPr>
            <p:cNvPr id="58919" name="Line 551"/>
            <p:cNvSpPr>
              <a:spLocks noChangeShapeType="1"/>
            </p:cNvSpPr>
            <p:nvPr/>
          </p:nvSpPr>
          <p:spPr bwMode="auto">
            <a:xfrm flipH="1" flipV="1">
              <a:off x="2187" y="3527"/>
              <a:ext cx="21" cy="21"/>
            </a:xfrm>
            <a:prstGeom prst="line">
              <a:avLst/>
            </a:prstGeom>
            <a:noFill/>
            <a:ln w="3175">
              <a:solidFill>
                <a:srgbClr val="FFFFFF"/>
              </a:solidFill>
              <a:round/>
              <a:headEnd/>
              <a:tailEnd/>
            </a:ln>
          </p:spPr>
          <p:txBody>
            <a:bodyPr/>
            <a:lstStyle/>
            <a:p>
              <a:endParaRPr lang="en-US"/>
            </a:p>
          </p:txBody>
        </p:sp>
        <p:sp>
          <p:nvSpPr>
            <p:cNvPr id="58920" name="Line 552"/>
            <p:cNvSpPr>
              <a:spLocks noChangeShapeType="1"/>
            </p:cNvSpPr>
            <p:nvPr/>
          </p:nvSpPr>
          <p:spPr bwMode="auto">
            <a:xfrm flipV="1">
              <a:off x="2187" y="3522"/>
              <a:ext cx="5" cy="5"/>
            </a:xfrm>
            <a:prstGeom prst="line">
              <a:avLst/>
            </a:prstGeom>
            <a:noFill/>
            <a:ln w="3175">
              <a:solidFill>
                <a:srgbClr val="FFFFFF"/>
              </a:solidFill>
              <a:round/>
              <a:headEnd/>
              <a:tailEnd/>
            </a:ln>
          </p:spPr>
          <p:txBody>
            <a:bodyPr/>
            <a:lstStyle/>
            <a:p>
              <a:endParaRPr lang="en-US"/>
            </a:p>
          </p:txBody>
        </p:sp>
        <p:sp>
          <p:nvSpPr>
            <p:cNvPr id="58921" name="Freeform 553"/>
            <p:cNvSpPr>
              <a:spLocks/>
            </p:cNvSpPr>
            <p:nvPr/>
          </p:nvSpPr>
          <p:spPr bwMode="auto">
            <a:xfrm>
              <a:off x="2208" y="3539"/>
              <a:ext cx="12" cy="14"/>
            </a:xfrm>
            <a:custGeom>
              <a:avLst/>
              <a:gdLst/>
              <a:ahLst/>
              <a:cxnLst>
                <a:cxn ang="0">
                  <a:pos x="5" y="0"/>
                </a:cxn>
                <a:cxn ang="0">
                  <a:pos x="12" y="5"/>
                </a:cxn>
                <a:cxn ang="0">
                  <a:pos x="5" y="14"/>
                </a:cxn>
                <a:cxn ang="0">
                  <a:pos x="0" y="9"/>
                </a:cxn>
                <a:cxn ang="0">
                  <a:pos x="5" y="0"/>
                </a:cxn>
              </a:cxnLst>
              <a:rect l="0" t="0" r="r" b="b"/>
              <a:pathLst>
                <a:path w="12" h="14">
                  <a:moveTo>
                    <a:pt x="5" y="0"/>
                  </a:moveTo>
                  <a:lnTo>
                    <a:pt x="12" y="5"/>
                  </a:lnTo>
                  <a:lnTo>
                    <a:pt x="5" y="14"/>
                  </a:lnTo>
                  <a:lnTo>
                    <a:pt x="0" y="9"/>
                  </a:lnTo>
                  <a:lnTo>
                    <a:pt x="5" y="0"/>
                  </a:lnTo>
                  <a:close/>
                </a:path>
              </a:pathLst>
            </a:custGeom>
            <a:solidFill>
              <a:srgbClr val="FFFFFF"/>
            </a:solidFill>
            <a:ln w="9525">
              <a:noFill/>
              <a:round/>
              <a:headEnd/>
              <a:tailEnd/>
            </a:ln>
          </p:spPr>
          <p:txBody>
            <a:bodyPr/>
            <a:lstStyle/>
            <a:p>
              <a:endParaRPr lang="en-US"/>
            </a:p>
          </p:txBody>
        </p:sp>
        <p:sp>
          <p:nvSpPr>
            <p:cNvPr id="58922" name="Line 554"/>
            <p:cNvSpPr>
              <a:spLocks noChangeShapeType="1"/>
            </p:cNvSpPr>
            <p:nvPr/>
          </p:nvSpPr>
          <p:spPr bwMode="auto">
            <a:xfrm>
              <a:off x="2213" y="3539"/>
              <a:ext cx="7" cy="5"/>
            </a:xfrm>
            <a:prstGeom prst="line">
              <a:avLst/>
            </a:prstGeom>
            <a:noFill/>
            <a:ln w="3175">
              <a:solidFill>
                <a:srgbClr val="FFFFFF"/>
              </a:solidFill>
              <a:round/>
              <a:headEnd/>
              <a:tailEnd/>
            </a:ln>
          </p:spPr>
          <p:txBody>
            <a:bodyPr/>
            <a:lstStyle/>
            <a:p>
              <a:endParaRPr lang="en-US"/>
            </a:p>
          </p:txBody>
        </p:sp>
        <p:sp>
          <p:nvSpPr>
            <p:cNvPr id="58923" name="Line 555"/>
            <p:cNvSpPr>
              <a:spLocks noChangeShapeType="1"/>
            </p:cNvSpPr>
            <p:nvPr/>
          </p:nvSpPr>
          <p:spPr bwMode="auto">
            <a:xfrm flipH="1">
              <a:off x="2213" y="3544"/>
              <a:ext cx="7" cy="9"/>
            </a:xfrm>
            <a:prstGeom prst="line">
              <a:avLst/>
            </a:prstGeom>
            <a:noFill/>
            <a:ln w="3175">
              <a:solidFill>
                <a:srgbClr val="FFFFFF"/>
              </a:solidFill>
              <a:round/>
              <a:headEnd/>
              <a:tailEnd/>
            </a:ln>
          </p:spPr>
          <p:txBody>
            <a:bodyPr/>
            <a:lstStyle/>
            <a:p>
              <a:endParaRPr lang="en-US"/>
            </a:p>
          </p:txBody>
        </p:sp>
        <p:sp>
          <p:nvSpPr>
            <p:cNvPr id="58924" name="Line 556"/>
            <p:cNvSpPr>
              <a:spLocks noChangeShapeType="1"/>
            </p:cNvSpPr>
            <p:nvPr/>
          </p:nvSpPr>
          <p:spPr bwMode="auto">
            <a:xfrm flipH="1" flipV="1">
              <a:off x="2208" y="3548"/>
              <a:ext cx="5" cy="5"/>
            </a:xfrm>
            <a:prstGeom prst="line">
              <a:avLst/>
            </a:prstGeom>
            <a:noFill/>
            <a:ln w="3175">
              <a:solidFill>
                <a:srgbClr val="FFFFFF"/>
              </a:solidFill>
              <a:round/>
              <a:headEnd/>
              <a:tailEnd/>
            </a:ln>
          </p:spPr>
          <p:txBody>
            <a:bodyPr/>
            <a:lstStyle/>
            <a:p>
              <a:endParaRPr lang="en-US"/>
            </a:p>
          </p:txBody>
        </p:sp>
        <p:sp>
          <p:nvSpPr>
            <p:cNvPr id="58925" name="Line 557"/>
            <p:cNvSpPr>
              <a:spLocks noChangeShapeType="1"/>
            </p:cNvSpPr>
            <p:nvPr/>
          </p:nvSpPr>
          <p:spPr bwMode="auto">
            <a:xfrm flipV="1">
              <a:off x="2208" y="3539"/>
              <a:ext cx="5" cy="9"/>
            </a:xfrm>
            <a:prstGeom prst="line">
              <a:avLst/>
            </a:prstGeom>
            <a:noFill/>
            <a:ln w="3175">
              <a:solidFill>
                <a:srgbClr val="FFFFFF"/>
              </a:solidFill>
              <a:round/>
              <a:headEnd/>
              <a:tailEnd/>
            </a:ln>
          </p:spPr>
          <p:txBody>
            <a:bodyPr/>
            <a:lstStyle/>
            <a:p>
              <a:endParaRPr lang="en-US"/>
            </a:p>
          </p:txBody>
        </p:sp>
        <p:sp>
          <p:nvSpPr>
            <p:cNvPr id="58926" name="Freeform 558"/>
            <p:cNvSpPr>
              <a:spLocks/>
            </p:cNvSpPr>
            <p:nvPr/>
          </p:nvSpPr>
          <p:spPr bwMode="auto">
            <a:xfrm>
              <a:off x="2239" y="3570"/>
              <a:ext cx="28" cy="26"/>
            </a:xfrm>
            <a:custGeom>
              <a:avLst/>
              <a:gdLst/>
              <a:ahLst/>
              <a:cxnLst>
                <a:cxn ang="0">
                  <a:pos x="6" y="0"/>
                </a:cxn>
                <a:cxn ang="0">
                  <a:pos x="28" y="19"/>
                </a:cxn>
                <a:cxn ang="0">
                  <a:pos x="23" y="26"/>
                </a:cxn>
                <a:cxn ang="0">
                  <a:pos x="0" y="7"/>
                </a:cxn>
                <a:cxn ang="0">
                  <a:pos x="6" y="0"/>
                </a:cxn>
              </a:cxnLst>
              <a:rect l="0" t="0" r="r" b="b"/>
              <a:pathLst>
                <a:path w="28" h="26">
                  <a:moveTo>
                    <a:pt x="6" y="0"/>
                  </a:moveTo>
                  <a:lnTo>
                    <a:pt x="28" y="19"/>
                  </a:lnTo>
                  <a:lnTo>
                    <a:pt x="23" y="26"/>
                  </a:lnTo>
                  <a:lnTo>
                    <a:pt x="0" y="7"/>
                  </a:lnTo>
                  <a:lnTo>
                    <a:pt x="6" y="0"/>
                  </a:lnTo>
                  <a:close/>
                </a:path>
              </a:pathLst>
            </a:custGeom>
            <a:solidFill>
              <a:srgbClr val="FFFFFF"/>
            </a:solidFill>
            <a:ln w="9525">
              <a:noFill/>
              <a:round/>
              <a:headEnd/>
              <a:tailEnd/>
            </a:ln>
          </p:spPr>
          <p:txBody>
            <a:bodyPr/>
            <a:lstStyle/>
            <a:p>
              <a:endParaRPr lang="en-US"/>
            </a:p>
          </p:txBody>
        </p:sp>
        <p:sp>
          <p:nvSpPr>
            <p:cNvPr id="58927" name="Line 559"/>
            <p:cNvSpPr>
              <a:spLocks noChangeShapeType="1"/>
            </p:cNvSpPr>
            <p:nvPr/>
          </p:nvSpPr>
          <p:spPr bwMode="auto">
            <a:xfrm>
              <a:off x="2245" y="3570"/>
              <a:ext cx="22" cy="19"/>
            </a:xfrm>
            <a:prstGeom prst="line">
              <a:avLst/>
            </a:prstGeom>
            <a:noFill/>
            <a:ln w="3175">
              <a:solidFill>
                <a:srgbClr val="FFFFFF"/>
              </a:solidFill>
              <a:round/>
              <a:headEnd/>
              <a:tailEnd/>
            </a:ln>
          </p:spPr>
          <p:txBody>
            <a:bodyPr/>
            <a:lstStyle/>
            <a:p>
              <a:endParaRPr lang="en-US"/>
            </a:p>
          </p:txBody>
        </p:sp>
        <p:sp>
          <p:nvSpPr>
            <p:cNvPr id="58928" name="Line 560"/>
            <p:cNvSpPr>
              <a:spLocks noChangeShapeType="1"/>
            </p:cNvSpPr>
            <p:nvPr/>
          </p:nvSpPr>
          <p:spPr bwMode="auto">
            <a:xfrm flipH="1">
              <a:off x="2262" y="3589"/>
              <a:ext cx="5" cy="7"/>
            </a:xfrm>
            <a:prstGeom prst="line">
              <a:avLst/>
            </a:prstGeom>
            <a:noFill/>
            <a:ln w="3175">
              <a:solidFill>
                <a:srgbClr val="FFFFFF"/>
              </a:solidFill>
              <a:round/>
              <a:headEnd/>
              <a:tailEnd/>
            </a:ln>
          </p:spPr>
          <p:txBody>
            <a:bodyPr/>
            <a:lstStyle/>
            <a:p>
              <a:endParaRPr lang="en-US"/>
            </a:p>
          </p:txBody>
        </p:sp>
        <p:sp>
          <p:nvSpPr>
            <p:cNvPr id="58929" name="Line 561"/>
            <p:cNvSpPr>
              <a:spLocks noChangeShapeType="1"/>
            </p:cNvSpPr>
            <p:nvPr/>
          </p:nvSpPr>
          <p:spPr bwMode="auto">
            <a:xfrm flipH="1" flipV="1">
              <a:off x="2239" y="3577"/>
              <a:ext cx="23" cy="19"/>
            </a:xfrm>
            <a:prstGeom prst="line">
              <a:avLst/>
            </a:prstGeom>
            <a:noFill/>
            <a:ln w="3175">
              <a:solidFill>
                <a:srgbClr val="FFFFFF"/>
              </a:solidFill>
              <a:round/>
              <a:headEnd/>
              <a:tailEnd/>
            </a:ln>
          </p:spPr>
          <p:txBody>
            <a:bodyPr/>
            <a:lstStyle/>
            <a:p>
              <a:endParaRPr lang="en-US"/>
            </a:p>
          </p:txBody>
        </p:sp>
        <p:sp>
          <p:nvSpPr>
            <p:cNvPr id="58930" name="Line 562"/>
            <p:cNvSpPr>
              <a:spLocks noChangeShapeType="1"/>
            </p:cNvSpPr>
            <p:nvPr/>
          </p:nvSpPr>
          <p:spPr bwMode="auto">
            <a:xfrm flipV="1">
              <a:off x="2239" y="3570"/>
              <a:ext cx="6" cy="7"/>
            </a:xfrm>
            <a:prstGeom prst="line">
              <a:avLst/>
            </a:prstGeom>
            <a:noFill/>
            <a:ln w="3175">
              <a:solidFill>
                <a:srgbClr val="FFFFFF"/>
              </a:solidFill>
              <a:round/>
              <a:headEnd/>
              <a:tailEnd/>
            </a:ln>
          </p:spPr>
          <p:txBody>
            <a:bodyPr/>
            <a:lstStyle/>
            <a:p>
              <a:endParaRPr lang="en-US"/>
            </a:p>
          </p:txBody>
        </p:sp>
        <p:sp>
          <p:nvSpPr>
            <p:cNvPr id="58931" name="Freeform 563"/>
            <p:cNvSpPr>
              <a:spLocks/>
            </p:cNvSpPr>
            <p:nvPr/>
          </p:nvSpPr>
          <p:spPr bwMode="auto">
            <a:xfrm>
              <a:off x="2262" y="3589"/>
              <a:ext cx="11" cy="10"/>
            </a:xfrm>
            <a:custGeom>
              <a:avLst/>
              <a:gdLst/>
              <a:ahLst/>
              <a:cxnLst>
                <a:cxn ang="0">
                  <a:pos x="5" y="0"/>
                </a:cxn>
                <a:cxn ang="0">
                  <a:pos x="11" y="3"/>
                </a:cxn>
                <a:cxn ang="0">
                  <a:pos x="4" y="10"/>
                </a:cxn>
                <a:cxn ang="0">
                  <a:pos x="0" y="7"/>
                </a:cxn>
                <a:cxn ang="0">
                  <a:pos x="5" y="0"/>
                </a:cxn>
              </a:cxnLst>
              <a:rect l="0" t="0" r="r" b="b"/>
              <a:pathLst>
                <a:path w="11" h="10">
                  <a:moveTo>
                    <a:pt x="5" y="0"/>
                  </a:moveTo>
                  <a:lnTo>
                    <a:pt x="11" y="3"/>
                  </a:lnTo>
                  <a:lnTo>
                    <a:pt x="4" y="10"/>
                  </a:lnTo>
                  <a:lnTo>
                    <a:pt x="0" y="7"/>
                  </a:lnTo>
                  <a:lnTo>
                    <a:pt x="5" y="0"/>
                  </a:lnTo>
                  <a:close/>
                </a:path>
              </a:pathLst>
            </a:custGeom>
            <a:solidFill>
              <a:srgbClr val="FFFFFF"/>
            </a:solidFill>
            <a:ln w="9525">
              <a:noFill/>
              <a:round/>
              <a:headEnd/>
              <a:tailEnd/>
            </a:ln>
          </p:spPr>
          <p:txBody>
            <a:bodyPr/>
            <a:lstStyle/>
            <a:p>
              <a:endParaRPr lang="en-US"/>
            </a:p>
          </p:txBody>
        </p:sp>
        <p:sp>
          <p:nvSpPr>
            <p:cNvPr id="58932" name="Line 564"/>
            <p:cNvSpPr>
              <a:spLocks noChangeShapeType="1"/>
            </p:cNvSpPr>
            <p:nvPr/>
          </p:nvSpPr>
          <p:spPr bwMode="auto">
            <a:xfrm>
              <a:off x="2267" y="3589"/>
              <a:ext cx="6" cy="3"/>
            </a:xfrm>
            <a:prstGeom prst="line">
              <a:avLst/>
            </a:prstGeom>
            <a:noFill/>
            <a:ln w="3175">
              <a:solidFill>
                <a:srgbClr val="FFFFFF"/>
              </a:solidFill>
              <a:round/>
              <a:headEnd/>
              <a:tailEnd/>
            </a:ln>
          </p:spPr>
          <p:txBody>
            <a:bodyPr/>
            <a:lstStyle/>
            <a:p>
              <a:endParaRPr lang="en-US"/>
            </a:p>
          </p:txBody>
        </p:sp>
        <p:sp>
          <p:nvSpPr>
            <p:cNvPr id="58933" name="Line 565"/>
            <p:cNvSpPr>
              <a:spLocks noChangeShapeType="1"/>
            </p:cNvSpPr>
            <p:nvPr/>
          </p:nvSpPr>
          <p:spPr bwMode="auto">
            <a:xfrm flipH="1">
              <a:off x="2266" y="3592"/>
              <a:ext cx="7" cy="7"/>
            </a:xfrm>
            <a:prstGeom prst="line">
              <a:avLst/>
            </a:prstGeom>
            <a:noFill/>
            <a:ln w="3175">
              <a:solidFill>
                <a:srgbClr val="FFFFFF"/>
              </a:solidFill>
              <a:round/>
              <a:headEnd/>
              <a:tailEnd/>
            </a:ln>
          </p:spPr>
          <p:txBody>
            <a:bodyPr/>
            <a:lstStyle/>
            <a:p>
              <a:endParaRPr lang="en-US"/>
            </a:p>
          </p:txBody>
        </p:sp>
        <p:sp>
          <p:nvSpPr>
            <p:cNvPr id="58934" name="Line 566"/>
            <p:cNvSpPr>
              <a:spLocks noChangeShapeType="1"/>
            </p:cNvSpPr>
            <p:nvPr/>
          </p:nvSpPr>
          <p:spPr bwMode="auto">
            <a:xfrm flipH="1" flipV="1">
              <a:off x="2262" y="3596"/>
              <a:ext cx="4" cy="3"/>
            </a:xfrm>
            <a:prstGeom prst="line">
              <a:avLst/>
            </a:prstGeom>
            <a:noFill/>
            <a:ln w="3175">
              <a:solidFill>
                <a:srgbClr val="FFFFFF"/>
              </a:solidFill>
              <a:round/>
              <a:headEnd/>
              <a:tailEnd/>
            </a:ln>
          </p:spPr>
          <p:txBody>
            <a:bodyPr/>
            <a:lstStyle/>
            <a:p>
              <a:endParaRPr lang="en-US"/>
            </a:p>
          </p:txBody>
        </p:sp>
        <p:sp>
          <p:nvSpPr>
            <p:cNvPr id="58935" name="Line 567"/>
            <p:cNvSpPr>
              <a:spLocks noChangeShapeType="1"/>
            </p:cNvSpPr>
            <p:nvPr/>
          </p:nvSpPr>
          <p:spPr bwMode="auto">
            <a:xfrm flipV="1">
              <a:off x="2262" y="3589"/>
              <a:ext cx="5" cy="7"/>
            </a:xfrm>
            <a:prstGeom prst="line">
              <a:avLst/>
            </a:prstGeom>
            <a:noFill/>
            <a:ln w="3175">
              <a:solidFill>
                <a:srgbClr val="FFFFFF"/>
              </a:solidFill>
              <a:round/>
              <a:headEnd/>
              <a:tailEnd/>
            </a:ln>
          </p:spPr>
          <p:txBody>
            <a:bodyPr/>
            <a:lstStyle/>
            <a:p>
              <a:endParaRPr lang="en-US"/>
            </a:p>
          </p:txBody>
        </p:sp>
        <p:sp>
          <p:nvSpPr>
            <p:cNvPr id="58936" name="Freeform 568"/>
            <p:cNvSpPr>
              <a:spLocks/>
            </p:cNvSpPr>
            <p:nvPr/>
          </p:nvSpPr>
          <p:spPr bwMode="auto">
            <a:xfrm>
              <a:off x="2297" y="3615"/>
              <a:ext cx="27" cy="22"/>
            </a:xfrm>
            <a:custGeom>
              <a:avLst/>
              <a:gdLst/>
              <a:ahLst/>
              <a:cxnLst>
                <a:cxn ang="0">
                  <a:pos x="6" y="0"/>
                </a:cxn>
                <a:cxn ang="0">
                  <a:pos x="27" y="15"/>
                </a:cxn>
                <a:cxn ang="0">
                  <a:pos x="21" y="22"/>
                </a:cxn>
                <a:cxn ang="0">
                  <a:pos x="0" y="6"/>
                </a:cxn>
                <a:cxn ang="0">
                  <a:pos x="6" y="0"/>
                </a:cxn>
              </a:cxnLst>
              <a:rect l="0" t="0" r="r" b="b"/>
              <a:pathLst>
                <a:path w="27" h="22">
                  <a:moveTo>
                    <a:pt x="6" y="0"/>
                  </a:moveTo>
                  <a:lnTo>
                    <a:pt x="27" y="15"/>
                  </a:lnTo>
                  <a:lnTo>
                    <a:pt x="21" y="22"/>
                  </a:lnTo>
                  <a:lnTo>
                    <a:pt x="0" y="6"/>
                  </a:lnTo>
                  <a:lnTo>
                    <a:pt x="6" y="0"/>
                  </a:lnTo>
                  <a:close/>
                </a:path>
              </a:pathLst>
            </a:custGeom>
            <a:solidFill>
              <a:srgbClr val="FFFFFF"/>
            </a:solidFill>
            <a:ln w="9525">
              <a:noFill/>
              <a:round/>
              <a:headEnd/>
              <a:tailEnd/>
            </a:ln>
          </p:spPr>
          <p:txBody>
            <a:bodyPr/>
            <a:lstStyle/>
            <a:p>
              <a:endParaRPr lang="en-US"/>
            </a:p>
          </p:txBody>
        </p:sp>
        <p:sp>
          <p:nvSpPr>
            <p:cNvPr id="58937" name="Line 569"/>
            <p:cNvSpPr>
              <a:spLocks noChangeShapeType="1"/>
            </p:cNvSpPr>
            <p:nvPr/>
          </p:nvSpPr>
          <p:spPr bwMode="auto">
            <a:xfrm>
              <a:off x="2303" y="3615"/>
              <a:ext cx="21" cy="15"/>
            </a:xfrm>
            <a:prstGeom prst="line">
              <a:avLst/>
            </a:prstGeom>
            <a:noFill/>
            <a:ln w="3175">
              <a:solidFill>
                <a:srgbClr val="FFFFFF"/>
              </a:solidFill>
              <a:round/>
              <a:headEnd/>
              <a:tailEnd/>
            </a:ln>
          </p:spPr>
          <p:txBody>
            <a:bodyPr/>
            <a:lstStyle/>
            <a:p>
              <a:endParaRPr lang="en-US"/>
            </a:p>
          </p:txBody>
        </p:sp>
        <p:sp>
          <p:nvSpPr>
            <p:cNvPr id="58938" name="Line 570"/>
            <p:cNvSpPr>
              <a:spLocks noChangeShapeType="1"/>
            </p:cNvSpPr>
            <p:nvPr/>
          </p:nvSpPr>
          <p:spPr bwMode="auto">
            <a:xfrm flipH="1">
              <a:off x="2318" y="3630"/>
              <a:ext cx="6" cy="7"/>
            </a:xfrm>
            <a:prstGeom prst="line">
              <a:avLst/>
            </a:prstGeom>
            <a:noFill/>
            <a:ln w="3175">
              <a:solidFill>
                <a:srgbClr val="FFFFFF"/>
              </a:solidFill>
              <a:round/>
              <a:headEnd/>
              <a:tailEnd/>
            </a:ln>
          </p:spPr>
          <p:txBody>
            <a:bodyPr/>
            <a:lstStyle/>
            <a:p>
              <a:endParaRPr lang="en-US"/>
            </a:p>
          </p:txBody>
        </p:sp>
        <p:sp>
          <p:nvSpPr>
            <p:cNvPr id="58939" name="Line 571"/>
            <p:cNvSpPr>
              <a:spLocks noChangeShapeType="1"/>
            </p:cNvSpPr>
            <p:nvPr/>
          </p:nvSpPr>
          <p:spPr bwMode="auto">
            <a:xfrm flipH="1" flipV="1">
              <a:off x="2297" y="3621"/>
              <a:ext cx="21" cy="16"/>
            </a:xfrm>
            <a:prstGeom prst="line">
              <a:avLst/>
            </a:prstGeom>
            <a:noFill/>
            <a:ln w="3175">
              <a:solidFill>
                <a:srgbClr val="FFFFFF"/>
              </a:solidFill>
              <a:round/>
              <a:headEnd/>
              <a:tailEnd/>
            </a:ln>
          </p:spPr>
          <p:txBody>
            <a:bodyPr/>
            <a:lstStyle/>
            <a:p>
              <a:endParaRPr lang="en-US"/>
            </a:p>
          </p:txBody>
        </p:sp>
        <p:sp>
          <p:nvSpPr>
            <p:cNvPr id="58940" name="Line 572"/>
            <p:cNvSpPr>
              <a:spLocks noChangeShapeType="1"/>
            </p:cNvSpPr>
            <p:nvPr/>
          </p:nvSpPr>
          <p:spPr bwMode="auto">
            <a:xfrm flipV="1">
              <a:off x="2297" y="3615"/>
              <a:ext cx="6" cy="6"/>
            </a:xfrm>
            <a:prstGeom prst="line">
              <a:avLst/>
            </a:prstGeom>
            <a:noFill/>
            <a:ln w="3175">
              <a:solidFill>
                <a:srgbClr val="FFFFFF"/>
              </a:solidFill>
              <a:round/>
              <a:headEnd/>
              <a:tailEnd/>
            </a:ln>
          </p:spPr>
          <p:txBody>
            <a:bodyPr/>
            <a:lstStyle/>
            <a:p>
              <a:endParaRPr lang="en-US"/>
            </a:p>
          </p:txBody>
        </p:sp>
        <p:sp>
          <p:nvSpPr>
            <p:cNvPr id="58941" name="Freeform 573"/>
            <p:cNvSpPr>
              <a:spLocks/>
            </p:cNvSpPr>
            <p:nvPr/>
          </p:nvSpPr>
          <p:spPr bwMode="auto">
            <a:xfrm>
              <a:off x="2318" y="3628"/>
              <a:ext cx="13" cy="14"/>
            </a:xfrm>
            <a:custGeom>
              <a:avLst/>
              <a:gdLst/>
              <a:ahLst/>
              <a:cxnLst>
                <a:cxn ang="0">
                  <a:pos x="6" y="0"/>
                </a:cxn>
                <a:cxn ang="0">
                  <a:pos x="13" y="5"/>
                </a:cxn>
                <a:cxn ang="0">
                  <a:pos x="7" y="14"/>
                </a:cxn>
                <a:cxn ang="0">
                  <a:pos x="0" y="9"/>
                </a:cxn>
                <a:cxn ang="0">
                  <a:pos x="6" y="0"/>
                </a:cxn>
              </a:cxnLst>
              <a:rect l="0" t="0" r="r" b="b"/>
              <a:pathLst>
                <a:path w="13" h="14">
                  <a:moveTo>
                    <a:pt x="6" y="0"/>
                  </a:moveTo>
                  <a:lnTo>
                    <a:pt x="13" y="5"/>
                  </a:lnTo>
                  <a:lnTo>
                    <a:pt x="7" y="14"/>
                  </a:lnTo>
                  <a:lnTo>
                    <a:pt x="0" y="9"/>
                  </a:lnTo>
                  <a:lnTo>
                    <a:pt x="6" y="0"/>
                  </a:lnTo>
                  <a:close/>
                </a:path>
              </a:pathLst>
            </a:custGeom>
            <a:solidFill>
              <a:srgbClr val="FFFFFF"/>
            </a:solidFill>
            <a:ln w="9525">
              <a:noFill/>
              <a:round/>
              <a:headEnd/>
              <a:tailEnd/>
            </a:ln>
          </p:spPr>
          <p:txBody>
            <a:bodyPr/>
            <a:lstStyle/>
            <a:p>
              <a:endParaRPr lang="en-US"/>
            </a:p>
          </p:txBody>
        </p:sp>
        <p:sp>
          <p:nvSpPr>
            <p:cNvPr id="58942" name="Line 574"/>
            <p:cNvSpPr>
              <a:spLocks noChangeShapeType="1"/>
            </p:cNvSpPr>
            <p:nvPr/>
          </p:nvSpPr>
          <p:spPr bwMode="auto">
            <a:xfrm>
              <a:off x="2324" y="3628"/>
              <a:ext cx="7" cy="5"/>
            </a:xfrm>
            <a:prstGeom prst="line">
              <a:avLst/>
            </a:prstGeom>
            <a:noFill/>
            <a:ln w="3175">
              <a:solidFill>
                <a:srgbClr val="FFFFFF"/>
              </a:solidFill>
              <a:round/>
              <a:headEnd/>
              <a:tailEnd/>
            </a:ln>
          </p:spPr>
          <p:txBody>
            <a:bodyPr/>
            <a:lstStyle/>
            <a:p>
              <a:endParaRPr lang="en-US"/>
            </a:p>
          </p:txBody>
        </p:sp>
        <p:sp>
          <p:nvSpPr>
            <p:cNvPr id="58943" name="Line 575"/>
            <p:cNvSpPr>
              <a:spLocks noChangeShapeType="1"/>
            </p:cNvSpPr>
            <p:nvPr/>
          </p:nvSpPr>
          <p:spPr bwMode="auto">
            <a:xfrm flipH="1">
              <a:off x="2325" y="3633"/>
              <a:ext cx="6" cy="9"/>
            </a:xfrm>
            <a:prstGeom prst="line">
              <a:avLst/>
            </a:prstGeom>
            <a:noFill/>
            <a:ln w="3175">
              <a:solidFill>
                <a:srgbClr val="FFFFFF"/>
              </a:solidFill>
              <a:round/>
              <a:headEnd/>
              <a:tailEnd/>
            </a:ln>
          </p:spPr>
          <p:txBody>
            <a:bodyPr/>
            <a:lstStyle/>
            <a:p>
              <a:endParaRPr lang="en-US"/>
            </a:p>
          </p:txBody>
        </p:sp>
        <p:sp>
          <p:nvSpPr>
            <p:cNvPr id="58944" name="Line 576"/>
            <p:cNvSpPr>
              <a:spLocks noChangeShapeType="1"/>
            </p:cNvSpPr>
            <p:nvPr/>
          </p:nvSpPr>
          <p:spPr bwMode="auto">
            <a:xfrm flipH="1" flipV="1">
              <a:off x="2318" y="3637"/>
              <a:ext cx="7" cy="5"/>
            </a:xfrm>
            <a:prstGeom prst="line">
              <a:avLst/>
            </a:prstGeom>
            <a:noFill/>
            <a:ln w="3175">
              <a:solidFill>
                <a:srgbClr val="FFFFFF"/>
              </a:solidFill>
              <a:round/>
              <a:headEnd/>
              <a:tailEnd/>
            </a:ln>
          </p:spPr>
          <p:txBody>
            <a:bodyPr/>
            <a:lstStyle/>
            <a:p>
              <a:endParaRPr lang="en-US"/>
            </a:p>
          </p:txBody>
        </p:sp>
        <p:sp>
          <p:nvSpPr>
            <p:cNvPr id="58945" name="Line 577"/>
            <p:cNvSpPr>
              <a:spLocks noChangeShapeType="1"/>
            </p:cNvSpPr>
            <p:nvPr/>
          </p:nvSpPr>
          <p:spPr bwMode="auto">
            <a:xfrm flipV="1">
              <a:off x="2318" y="3628"/>
              <a:ext cx="6" cy="9"/>
            </a:xfrm>
            <a:prstGeom prst="line">
              <a:avLst/>
            </a:prstGeom>
            <a:noFill/>
            <a:ln w="3175">
              <a:solidFill>
                <a:srgbClr val="FFFFFF"/>
              </a:solidFill>
              <a:round/>
              <a:headEnd/>
              <a:tailEnd/>
            </a:ln>
          </p:spPr>
          <p:txBody>
            <a:bodyPr/>
            <a:lstStyle/>
            <a:p>
              <a:endParaRPr lang="en-US"/>
            </a:p>
          </p:txBody>
        </p:sp>
        <p:sp>
          <p:nvSpPr>
            <p:cNvPr id="58946" name="Freeform 578"/>
            <p:cNvSpPr>
              <a:spLocks/>
            </p:cNvSpPr>
            <p:nvPr/>
          </p:nvSpPr>
          <p:spPr bwMode="auto">
            <a:xfrm>
              <a:off x="2355" y="3654"/>
              <a:ext cx="25" cy="19"/>
            </a:xfrm>
            <a:custGeom>
              <a:avLst/>
              <a:gdLst/>
              <a:ahLst/>
              <a:cxnLst>
                <a:cxn ang="0">
                  <a:pos x="7" y="0"/>
                </a:cxn>
                <a:cxn ang="0">
                  <a:pos x="25" y="10"/>
                </a:cxn>
                <a:cxn ang="0">
                  <a:pos x="20" y="19"/>
                </a:cxn>
                <a:cxn ang="0">
                  <a:pos x="0" y="8"/>
                </a:cxn>
                <a:cxn ang="0">
                  <a:pos x="7" y="0"/>
                </a:cxn>
              </a:cxnLst>
              <a:rect l="0" t="0" r="r" b="b"/>
              <a:pathLst>
                <a:path w="25" h="19">
                  <a:moveTo>
                    <a:pt x="7" y="0"/>
                  </a:moveTo>
                  <a:lnTo>
                    <a:pt x="25" y="10"/>
                  </a:lnTo>
                  <a:lnTo>
                    <a:pt x="20" y="19"/>
                  </a:lnTo>
                  <a:lnTo>
                    <a:pt x="0" y="8"/>
                  </a:lnTo>
                  <a:lnTo>
                    <a:pt x="7" y="0"/>
                  </a:lnTo>
                  <a:close/>
                </a:path>
              </a:pathLst>
            </a:custGeom>
            <a:solidFill>
              <a:srgbClr val="FFFFFF"/>
            </a:solidFill>
            <a:ln w="9525">
              <a:noFill/>
              <a:round/>
              <a:headEnd/>
              <a:tailEnd/>
            </a:ln>
          </p:spPr>
          <p:txBody>
            <a:bodyPr/>
            <a:lstStyle/>
            <a:p>
              <a:endParaRPr lang="en-US"/>
            </a:p>
          </p:txBody>
        </p:sp>
        <p:sp>
          <p:nvSpPr>
            <p:cNvPr id="58947" name="Line 579"/>
            <p:cNvSpPr>
              <a:spLocks noChangeShapeType="1"/>
            </p:cNvSpPr>
            <p:nvPr/>
          </p:nvSpPr>
          <p:spPr bwMode="auto">
            <a:xfrm>
              <a:off x="2362" y="3654"/>
              <a:ext cx="18" cy="10"/>
            </a:xfrm>
            <a:prstGeom prst="line">
              <a:avLst/>
            </a:prstGeom>
            <a:noFill/>
            <a:ln w="3175">
              <a:solidFill>
                <a:srgbClr val="FFFFFF"/>
              </a:solidFill>
              <a:round/>
              <a:headEnd/>
              <a:tailEnd/>
            </a:ln>
          </p:spPr>
          <p:txBody>
            <a:bodyPr/>
            <a:lstStyle/>
            <a:p>
              <a:endParaRPr lang="en-US"/>
            </a:p>
          </p:txBody>
        </p:sp>
        <p:sp>
          <p:nvSpPr>
            <p:cNvPr id="58948" name="Line 580"/>
            <p:cNvSpPr>
              <a:spLocks noChangeShapeType="1"/>
            </p:cNvSpPr>
            <p:nvPr/>
          </p:nvSpPr>
          <p:spPr bwMode="auto">
            <a:xfrm flipH="1">
              <a:off x="2375" y="3664"/>
              <a:ext cx="5" cy="9"/>
            </a:xfrm>
            <a:prstGeom prst="line">
              <a:avLst/>
            </a:prstGeom>
            <a:noFill/>
            <a:ln w="3175">
              <a:solidFill>
                <a:srgbClr val="FFFFFF"/>
              </a:solidFill>
              <a:round/>
              <a:headEnd/>
              <a:tailEnd/>
            </a:ln>
          </p:spPr>
          <p:txBody>
            <a:bodyPr/>
            <a:lstStyle/>
            <a:p>
              <a:endParaRPr lang="en-US"/>
            </a:p>
          </p:txBody>
        </p:sp>
        <p:sp>
          <p:nvSpPr>
            <p:cNvPr id="58949" name="Line 581"/>
            <p:cNvSpPr>
              <a:spLocks noChangeShapeType="1"/>
            </p:cNvSpPr>
            <p:nvPr/>
          </p:nvSpPr>
          <p:spPr bwMode="auto">
            <a:xfrm flipH="1" flipV="1">
              <a:off x="2355" y="3662"/>
              <a:ext cx="20" cy="11"/>
            </a:xfrm>
            <a:prstGeom prst="line">
              <a:avLst/>
            </a:prstGeom>
            <a:noFill/>
            <a:ln w="3175">
              <a:solidFill>
                <a:srgbClr val="FFFFFF"/>
              </a:solidFill>
              <a:round/>
              <a:headEnd/>
              <a:tailEnd/>
            </a:ln>
          </p:spPr>
          <p:txBody>
            <a:bodyPr/>
            <a:lstStyle/>
            <a:p>
              <a:endParaRPr lang="en-US"/>
            </a:p>
          </p:txBody>
        </p:sp>
        <p:sp>
          <p:nvSpPr>
            <p:cNvPr id="58950" name="Line 582"/>
            <p:cNvSpPr>
              <a:spLocks noChangeShapeType="1"/>
            </p:cNvSpPr>
            <p:nvPr/>
          </p:nvSpPr>
          <p:spPr bwMode="auto">
            <a:xfrm flipV="1">
              <a:off x="2355" y="3654"/>
              <a:ext cx="7" cy="8"/>
            </a:xfrm>
            <a:prstGeom prst="line">
              <a:avLst/>
            </a:prstGeom>
            <a:noFill/>
            <a:ln w="3175">
              <a:solidFill>
                <a:srgbClr val="FFFFFF"/>
              </a:solidFill>
              <a:round/>
              <a:headEnd/>
              <a:tailEnd/>
            </a:ln>
          </p:spPr>
          <p:txBody>
            <a:bodyPr/>
            <a:lstStyle/>
            <a:p>
              <a:endParaRPr lang="en-US"/>
            </a:p>
          </p:txBody>
        </p:sp>
        <p:sp>
          <p:nvSpPr>
            <p:cNvPr id="58951" name="Freeform 583"/>
            <p:cNvSpPr>
              <a:spLocks/>
            </p:cNvSpPr>
            <p:nvPr/>
          </p:nvSpPr>
          <p:spPr bwMode="auto">
            <a:xfrm>
              <a:off x="2375" y="3664"/>
              <a:ext cx="17" cy="17"/>
            </a:xfrm>
            <a:custGeom>
              <a:avLst/>
              <a:gdLst/>
              <a:ahLst/>
              <a:cxnLst>
                <a:cxn ang="0">
                  <a:pos x="5" y="0"/>
                </a:cxn>
                <a:cxn ang="0">
                  <a:pos x="17" y="9"/>
                </a:cxn>
                <a:cxn ang="0">
                  <a:pos x="12" y="17"/>
                </a:cxn>
                <a:cxn ang="0">
                  <a:pos x="0" y="9"/>
                </a:cxn>
                <a:cxn ang="0">
                  <a:pos x="5" y="0"/>
                </a:cxn>
              </a:cxnLst>
              <a:rect l="0" t="0" r="r" b="b"/>
              <a:pathLst>
                <a:path w="17" h="17">
                  <a:moveTo>
                    <a:pt x="5" y="0"/>
                  </a:moveTo>
                  <a:lnTo>
                    <a:pt x="17" y="9"/>
                  </a:lnTo>
                  <a:lnTo>
                    <a:pt x="12" y="17"/>
                  </a:lnTo>
                  <a:lnTo>
                    <a:pt x="0" y="9"/>
                  </a:lnTo>
                  <a:lnTo>
                    <a:pt x="5" y="0"/>
                  </a:lnTo>
                  <a:close/>
                </a:path>
              </a:pathLst>
            </a:custGeom>
            <a:solidFill>
              <a:srgbClr val="FFFFFF"/>
            </a:solidFill>
            <a:ln w="9525">
              <a:noFill/>
              <a:round/>
              <a:headEnd/>
              <a:tailEnd/>
            </a:ln>
          </p:spPr>
          <p:txBody>
            <a:bodyPr/>
            <a:lstStyle/>
            <a:p>
              <a:endParaRPr lang="en-US"/>
            </a:p>
          </p:txBody>
        </p:sp>
        <p:sp>
          <p:nvSpPr>
            <p:cNvPr id="58952" name="Line 584"/>
            <p:cNvSpPr>
              <a:spLocks noChangeShapeType="1"/>
            </p:cNvSpPr>
            <p:nvPr/>
          </p:nvSpPr>
          <p:spPr bwMode="auto">
            <a:xfrm>
              <a:off x="2380" y="3664"/>
              <a:ext cx="12" cy="9"/>
            </a:xfrm>
            <a:prstGeom prst="line">
              <a:avLst/>
            </a:prstGeom>
            <a:noFill/>
            <a:ln w="3175">
              <a:solidFill>
                <a:srgbClr val="FFFFFF"/>
              </a:solidFill>
              <a:round/>
              <a:headEnd/>
              <a:tailEnd/>
            </a:ln>
          </p:spPr>
          <p:txBody>
            <a:bodyPr/>
            <a:lstStyle/>
            <a:p>
              <a:endParaRPr lang="en-US"/>
            </a:p>
          </p:txBody>
        </p:sp>
        <p:sp>
          <p:nvSpPr>
            <p:cNvPr id="58953" name="Line 585"/>
            <p:cNvSpPr>
              <a:spLocks noChangeShapeType="1"/>
            </p:cNvSpPr>
            <p:nvPr/>
          </p:nvSpPr>
          <p:spPr bwMode="auto">
            <a:xfrm flipH="1">
              <a:off x="2387" y="3673"/>
              <a:ext cx="5" cy="8"/>
            </a:xfrm>
            <a:prstGeom prst="line">
              <a:avLst/>
            </a:prstGeom>
            <a:noFill/>
            <a:ln w="3175">
              <a:solidFill>
                <a:srgbClr val="FFFFFF"/>
              </a:solidFill>
              <a:round/>
              <a:headEnd/>
              <a:tailEnd/>
            </a:ln>
          </p:spPr>
          <p:txBody>
            <a:bodyPr/>
            <a:lstStyle/>
            <a:p>
              <a:endParaRPr lang="en-US"/>
            </a:p>
          </p:txBody>
        </p:sp>
        <p:sp>
          <p:nvSpPr>
            <p:cNvPr id="58954" name="Line 586"/>
            <p:cNvSpPr>
              <a:spLocks noChangeShapeType="1"/>
            </p:cNvSpPr>
            <p:nvPr/>
          </p:nvSpPr>
          <p:spPr bwMode="auto">
            <a:xfrm flipH="1" flipV="1">
              <a:off x="2375" y="3673"/>
              <a:ext cx="12" cy="8"/>
            </a:xfrm>
            <a:prstGeom prst="line">
              <a:avLst/>
            </a:prstGeom>
            <a:noFill/>
            <a:ln w="3175">
              <a:solidFill>
                <a:srgbClr val="FFFFFF"/>
              </a:solidFill>
              <a:round/>
              <a:headEnd/>
              <a:tailEnd/>
            </a:ln>
          </p:spPr>
          <p:txBody>
            <a:bodyPr/>
            <a:lstStyle/>
            <a:p>
              <a:endParaRPr lang="en-US"/>
            </a:p>
          </p:txBody>
        </p:sp>
        <p:sp>
          <p:nvSpPr>
            <p:cNvPr id="58955" name="Line 587"/>
            <p:cNvSpPr>
              <a:spLocks noChangeShapeType="1"/>
            </p:cNvSpPr>
            <p:nvPr/>
          </p:nvSpPr>
          <p:spPr bwMode="auto">
            <a:xfrm flipV="1">
              <a:off x="2375" y="3664"/>
              <a:ext cx="5" cy="9"/>
            </a:xfrm>
            <a:prstGeom prst="line">
              <a:avLst/>
            </a:prstGeom>
            <a:noFill/>
            <a:ln w="3175">
              <a:solidFill>
                <a:srgbClr val="FFFFFF"/>
              </a:solidFill>
              <a:round/>
              <a:headEnd/>
              <a:tailEnd/>
            </a:ln>
          </p:spPr>
          <p:txBody>
            <a:bodyPr/>
            <a:lstStyle/>
            <a:p>
              <a:endParaRPr lang="en-US"/>
            </a:p>
          </p:txBody>
        </p:sp>
        <p:sp>
          <p:nvSpPr>
            <p:cNvPr id="58956" name="Freeform 588"/>
            <p:cNvSpPr>
              <a:spLocks/>
            </p:cNvSpPr>
            <p:nvPr/>
          </p:nvSpPr>
          <p:spPr bwMode="auto">
            <a:xfrm>
              <a:off x="2419" y="3690"/>
              <a:ext cx="17" cy="17"/>
            </a:xfrm>
            <a:custGeom>
              <a:avLst/>
              <a:gdLst/>
              <a:ahLst/>
              <a:cxnLst>
                <a:cxn ang="0">
                  <a:pos x="5" y="0"/>
                </a:cxn>
                <a:cxn ang="0">
                  <a:pos x="17" y="7"/>
                </a:cxn>
                <a:cxn ang="0">
                  <a:pos x="12" y="17"/>
                </a:cxn>
                <a:cxn ang="0">
                  <a:pos x="0" y="10"/>
                </a:cxn>
                <a:cxn ang="0">
                  <a:pos x="5" y="0"/>
                </a:cxn>
              </a:cxnLst>
              <a:rect l="0" t="0" r="r" b="b"/>
              <a:pathLst>
                <a:path w="17" h="17">
                  <a:moveTo>
                    <a:pt x="5" y="0"/>
                  </a:moveTo>
                  <a:lnTo>
                    <a:pt x="17" y="7"/>
                  </a:lnTo>
                  <a:lnTo>
                    <a:pt x="12" y="17"/>
                  </a:lnTo>
                  <a:lnTo>
                    <a:pt x="0" y="10"/>
                  </a:lnTo>
                  <a:lnTo>
                    <a:pt x="5" y="0"/>
                  </a:lnTo>
                  <a:close/>
                </a:path>
              </a:pathLst>
            </a:custGeom>
            <a:solidFill>
              <a:srgbClr val="FFFFFF"/>
            </a:solidFill>
            <a:ln w="9525">
              <a:noFill/>
              <a:round/>
              <a:headEnd/>
              <a:tailEnd/>
            </a:ln>
          </p:spPr>
          <p:txBody>
            <a:bodyPr/>
            <a:lstStyle/>
            <a:p>
              <a:endParaRPr lang="en-US"/>
            </a:p>
          </p:txBody>
        </p:sp>
        <p:sp>
          <p:nvSpPr>
            <p:cNvPr id="58957" name="Line 589"/>
            <p:cNvSpPr>
              <a:spLocks noChangeShapeType="1"/>
            </p:cNvSpPr>
            <p:nvPr/>
          </p:nvSpPr>
          <p:spPr bwMode="auto">
            <a:xfrm>
              <a:off x="2424" y="3690"/>
              <a:ext cx="12" cy="7"/>
            </a:xfrm>
            <a:prstGeom prst="line">
              <a:avLst/>
            </a:prstGeom>
            <a:noFill/>
            <a:ln w="3175">
              <a:solidFill>
                <a:srgbClr val="FFFFFF"/>
              </a:solidFill>
              <a:round/>
              <a:headEnd/>
              <a:tailEnd/>
            </a:ln>
          </p:spPr>
          <p:txBody>
            <a:bodyPr/>
            <a:lstStyle/>
            <a:p>
              <a:endParaRPr lang="en-US"/>
            </a:p>
          </p:txBody>
        </p:sp>
        <p:sp>
          <p:nvSpPr>
            <p:cNvPr id="58958" name="Line 590"/>
            <p:cNvSpPr>
              <a:spLocks noChangeShapeType="1"/>
            </p:cNvSpPr>
            <p:nvPr/>
          </p:nvSpPr>
          <p:spPr bwMode="auto">
            <a:xfrm flipH="1">
              <a:off x="2431" y="3697"/>
              <a:ext cx="5" cy="10"/>
            </a:xfrm>
            <a:prstGeom prst="line">
              <a:avLst/>
            </a:prstGeom>
            <a:noFill/>
            <a:ln w="3175">
              <a:solidFill>
                <a:srgbClr val="FFFFFF"/>
              </a:solidFill>
              <a:round/>
              <a:headEnd/>
              <a:tailEnd/>
            </a:ln>
          </p:spPr>
          <p:txBody>
            <a:bodyPr/>
            <a:lstStyle/>
            <a:p>
              <a:endParaRPr lang="en-US"/>
            </a:p>
          </p:txBody>
        </p:sp>
        <p:sp>
          <p:nvSpPr>
            <p:cNvPr id="58959" name="Line 591"/>
            <p:cNvSpPr>
              <a:spLocks noChangeShapeType="1"/>
            </p:cNvSpPr>
            <p:nvPr/>
          </p:nvSpPr>
          <p:spPr bwMode="auto">
            <a:xfrm flipH="1" flipV="1">
              <a:off x="2419" y="3700"/>
              <a:ext cx="12" cy="7"/>
            </a:xfrm>
            <a:prstGeom prst="line">
              <a:avLst/>
            </a:prstGeom>
            <a:noFill/>
            <a:ln w="3175">
              <a:solidFill>
                <a:srgbClr val="FFFFFF"/>
              </a:solidFill>
              <a:round/>
              <a:headEnd/>
              <a:tailEnd/>
            </a:ln>
          </p:spPr>
          <p:txBody>
            <a:bodyPr/>
            <a:lstStyle/>
            <a:p>
              <a:endParaRPr lang="en-US"/>
            </a:p>
          </p:txBody>
        </p:sp>
        <p:sp>
          <p:nvSpPr>
            <p:cNvPr id="58960" name="Line 592"/>
            <p:cNvSpPr>
              <a:spLocks noChangeShapeType="1"/>
            </p:cNvSpPr>
            <p:nvPr/>
          </p:nvSpPr>
          <p:spPr bwMode="auto">
            <a:xfrm flipV="1">
              <a:off x="2419" y="3690"/>
              <a:ext cx="5" cy="10"/>
            </a:xfrm>
            <a:prstGeom prst="line">
              <a:avLst/>
            </a:prstGeom>
            <a:noFill/>
            <a:ln w="3175">
              <a:solidFill>
                <a:srgbClr val="FFFFFF"/>
              </a:solidFill>
              <a:round/>
              <a:headEnd/>
              <a:tailEnd/>
            </a:ln>
          </p:spPr>
          <p:txBody>
            <a:bodyPr/>
            <a:lstStyle/>
            <a:p>
              <a:endParaRPr lang="en-US"/>
            </a:p>
          </p:txBody>
        </p:sp>
        <p:sp>
          <p:nvSpPr>
            <p:cNvPr id="58961" name="Freeform 593"/>
            <p:cNvSpPr>
              <a:spLocks/>
            </p:cNvSpPr>
            <p:nvPr/>
          </p:nvSpPr>
          <p:spPr bwMode="auto">
            <a:xfrm>
              <a:off x="2431" y="3697"/>
              <a:ext cx="25" cy="20"/>
            </a:xfrm>
            <a:custGeom>
              <a:avLst/>
              <a:gdLst/>
              <a:ahLst/>
              <a:cxnLst>
                <a:cxn ang="0">
                  <a:pos x="5" y="0"/>
                </a:cxn>
                <a:cxn ang="0">
                  <a:pos x="25" y="10"/>
                </a:cxn>
                <a:cxn ang="0">
                  <a:pos x="19" y="20"/>
                </a:cxn>
                <a:cxn ang="0">
                  <a:pos x="0" y="10"/>
                </a:cxn>
                <a:cxn ang="0">
                  <a:pos x="5" y="0"/>
                </a:cxn>
              </a:cxnLst>
              <a:rect l="0" t="0" r="r" b="b"/>
              <a:pathLst>
                <a:path w="25" h="20">
                  <a:moveTo>
                    <a:pt x="5" y="0"/>
                  </a:moveTo>
                  <a:lnTo>
                    <a:pt x="25" y="10"/>
                  </a:lnTo>
                  <a:lnTo>
                    <a:pt x="19" y="20"/>
                  </a:lnTo>
                  <a:lnTo>
                    <a:pt x="0" y="10"/>
                  </a:lnTo>
                  <a:lnTo>
                    <a:pt x="5" y="0"/>
                  </a:lnTo>
                  <a:close/>
                </a:path>
              </a:pathLst>
            </a:custGeom>
            <a:solidFill>
              <a:srgbClr val="FFFFFF"/>
            </a:solidFill>
            <a:ln w="9525">
              <a:noFill/>
              <a:round/>
              <a:headEnd/>
              <a:tailEnd/>
            </a:ln>
          </p:spPr>
          <p:txBody>
            <a:bodyPr/>
            <a:lstStyle/>
            <a:p>
              <a:endParaRPr lang="en-US"/>
            </a:p>
          </p:txBody>
        </p:sp>
        <p:sp>
          <p:nvSpPr>
            <p:cNvPr id="58962" name="Line 594"/>
            <p:cNvSpPr>
              <a:spLocks noChangeShapeType="1"/>
            </p:cNvSpPr>
            <p:nvPr/>
          </p:nvSpPr>
          <p:spPr bwMode="auto">
            <a:xfrm>
              <a:off x="2436" y="3697"/>
              <a:ext cx="20" cy="10"/>
            </a:xfrm>
            <a:prstGeom prst="line">
              <a:avLst/>
            </a:prstGeom>
            <a:noFill/>
            <a:ln w="3175">
              <a:solidFill>
                <a:srgbClr val="FFFFFF"/>
              </a:solidFill>
              <a:round/>
              <a:headEnd/>
              <a:tailEnd/>
            </a:ln>
          </p:spPr>
          <p:txBody>
            <a:bodyPr/>
            <a:lstStyle/>
            <a:p>
              <a:endParaRPr lang="en-US"/>
            </a:p>
          </p:txBody>
        </p:sp>
        <p:sp>
          <p:nvSpPr>
            <p:cNvPr id="58963" name="Line 595"/>
            <p:cNvSpPr>
              <a:spLocks noChangeShapeType="1"/>
            </p:cNvSpPr>
            <p:nvPr/>
          </p:nvSpPr>
          <p:spPr bwMode="auto">
            <a:xfrm flipH="1">
              <a:off x="2450" y="3707"/>
              <a:ext cx="6" cy="10"/>
            </a:xfrm>
            <a:prstGeom prst="line">
              <a:avLst/>
            </a:prstGeom>
            <a:noFill/>
            <a:ln w="3175">
              <a:solidFill>
                <a:srgbClr val="FFFFFF"/>
              </a:solidFill>
              <a:round/>
              <a:headEnd/>
              <a:tailEnd/>
            </a:ln>
          </p:spPr>
          <p:txBody>
            <a:bodyPr/>
            <a:lstStyle/>
            <a:p>
              <a:endParaRPr lang="en-US"/>
            </a:p>
          </p:txBody>
        </p:sp>
        <p:sp>
          <p:nvSpPr>
            <p:cNvPr id="58964" name="Line 596"/>
            <p:cNvSpPr>
              <a:spLocks noChangeShapeType="1"/>
            </p:cNvSpPr>
            <p:nvPr/>
          </p:nvSpPr>
          <p:spPr bwMode="auto">
            <a:xfrm flipH="1" flipV="1">
              <a:off x="2431" y="3707"/>
              <a:ext cx="19" cy="10"/>
            </a:xfrm>
            <a:prstGeom prst="line">
              <a:avLst/>
            </a:prstGeom>
            <a:noFill/>
            <a:ln w="3175">
              <a:solidFill>
                <a:srgbClr val="FFFFFF"/>
              </a:solidFill>
              <a:round/>
              <a:headEnd/>
              <a:tailEnd/>
            </a:ln>
          </p:spPr>
          <p:txBody>
            <a:bodyPr/>
            <a:lstStyle/>
            <a:p>
              <a:endParaRPr lang="en-US"/>
            </a:p>
          </p:txBody>
        </p:sp>
        <p:sp>
          <p:nvSpPr>
            <p:cNvPr id="58965" name="Line 597"/>
            <p:cNvSpPr>
              <a:spLocks noChangeShapeType="1"/>
            </p:cNvSpPr>
            <p:nvPr/>
          </p:nvSpPr>
          <p:spPr bwMode="auto">
            <a:xfrm flipV="1">
              <a:off x="2431" y="3697"/>
              <a:ext cx="5" cy="10"/>
            </a:xfrm>
            <a:prstGeom prst="line">
              <a:avLst/>
            </a:prstGeom>
            <a:noFill/>
            <a:ln w="3175">
              <a:solidFill>
                <a:srgbClr val="FFFFFF"/>
              </a:solidFill>
              <a:round/>
              <a:headEnd/>
              <a:tailEnd/>
            </a:ln>
          </p:spPr>
          <p:txBody>
            <a:bodyPr/>
            <a:lstStyle/>
            <a:p>
              <a:endParaRPr lang="en-US"/>
            </a:p>
          </p:txBody>
        </p:sp>
        <p:sp>
          <p:nvSpPr>
            <p:cNvPr id="58966" name="Freeform 598"/>
            <p:cNvSpPr>
              <a:spLocks/>
            </p:cNvSpPr>
            <p:nvPr/>
          </p:nvSpPr>
          <p:spPr bwMode="auto">
            <a:xfrm>
              <a:off x="2482" y="3722"/>
              <a:ext cx="10" cy="14"/>
            </a:xfrm>
            <a:custGeom>
              <a:avLst/>
              <a:gdLst/>
              <a:ahLst/>
              <a:cxnLst>
                <a:cxn ang="0">
                  <a:pos x="5" y="0"/>
                </a:cxn>
                <a:cxn ang="0">
                  <a:pos x="10" y="4"/>
                </a:cxn>
                <a:cxn ang="0">
                  <a:pos x="5" y="14"/>
                </a:cxn>
                <a:cxn ang="0">
                  <a:pos x="0" y="11"/>
                </a:cxn>
                <a:cxn ang="0">
                  <a:pos x="5" y="0"/>
                </a:cxn>
              </a:cxnLst>
              <a:rect l="0" t="0" r="r" b="b"/>
              <a:pathLst>
                <a:path w="10" h="14">
                  <a:moveTo>
                    <a:pt x="5" y="0"/>
                  </a:moveTo>
                  <a:lnTo>
                    <a:pt x="10" y="4"/>
                  </a:lnTo>
                  <a:lnTo>
                    <a:pt x="5" y="14"/>
                  </a:lnTo>
                  <a:lnTo>
                    <a:pt x="0" y="11"/>
                  </a:lnTo>
                  <a:lnTo>
                    <a:pt x="5" y="0"/>
                  </a:lnTo>
                  <a:close/>
                </a:path>
              </a:pathLst>
            </a:custGeom>
            <a:solidFill>
              <a:srgbClr val="FFFFFF"/>
            </a:solidFill>
            <a:ln w="9525">
              <a:noFill/>
              <a:round/>
              <a:headEnd/>
              <a:tailEnd/>
            </a:ln>
          </p:spPr>
          <p:txBody>
            <a:bodyPr/>
            <a:lstStyle/>
            <a:p>
              <a:endParaRPr lang="en-US"/>
            </a:p>
          </p:txBody>
        </p:sp>
        <p:sp>
          <p:nvSpPr>
            <p:cNvPr id="58967" name="Line 599"/>
            <p:cNvSpPr>
              <a:spLocks noChangeShapeType="1"/>
            </p:cNvSpPr>
            <p:nvPr/>
          </p:nvSpPr>
          <p:spPr bwMode="auto">
            <a:xfrm>
              <a:off x="2487" y="3722"/>
              <a:ext cx="5" cy="4"/>
            </a:xfrm>
            <a:prstGeom prst="line">
              <a:avLst/>
            </a:prstGeom>
            <a:noFill/>
            <a:ln w="3175">
              <a:solidFill>
                <a:srgbClr val="FFFFFF"/>
              </a:solidFill>
              <a:round/>
              <a:headEnd/>
              <a:tailEnd/>
            </a:ln>
          </p:spPr>
          <p:txBody>
            <a:bodyPr/>
            <a:lstStyle/>
            <a:p>
              <a:endParaRPr lang="en-US"/>
            </a:p>
          </p:txBody>
        </p:sp>
        <p:sp>
          <p:nvSpPr>
            <p:cNvPr id="58968" name="Line 600"/>
            <p:cNvSpPr>
              <a:spLocks noChangeShapeType="1"/>
            </p:cNvSpPr>
            <p:nvPr/>
          </p:nvSpPr>
          <p:spPr bwMode="auto">
            <a:xfrm flipH="1">
              <a:off x="2487" y="3726"/>
              <a:ext cx="5" cy="10"/>
            </a:xfrm>
            <a:prstGeom prst="line">
              <a:avLst/>
            </a:prstGeom>
            <a:noFill/>
            <a:ln w="3175">
              <a:solidFill>
                <a:srgbClr val="FFFFFF"/>
              </a:solidFill>
              <a:round/>
              <a:headEnd/>
              <a:tailEnd/>
            </a:ln>
          </p:spPr>
          <p:txBody>
            <a:bodyPr/>
            <a:lstStyle/>
            <a:p>
              <a:endParaRPr lang="en-US"/>
            </a:p>
          </p:txBody>
        </p:sp>
        <p:sp>
          <p:nvSpPr>
            <p:cNvPr id="58969" name="Line 601"/>
            <p:cNvSpPr>
              <a:spLocks noChangeShapeType="1"/>
            </p:cNvSpPr>
            <p:nvPr/>
          </p:nvSpPr>
          <p:spPr bwMode="auto">
            <a:xfrm flipH="1" flipV="1">
              <a:off x="2482" y="3733"/>
              <a:ext cx="5" cy="3"/>
            </a:xfrm>
            <a:prstGeom prst="line">
              <a:avLst/>
            </a:prstGeom>
            <a:noFill/>
            <a:ln w="3175">
              <a:solidFill>
                <a:srgbClr val="FFFFFF"/>
              </a:solidFill>
              <a:round/>
              <a:headEnd/>
              <a:tailEnd/>
            </a:ln>
          </p:spPr>
          <p:txBody>
            <a:bodyPr/>
            <a:lstStyle/>
            <a:p>
              <a:endParaRPr lang="en-US"/>
            </a:p>
          </p:txBody>
        </p:sp>
        <p:sp>
          <p:nvSpPr>
            <p:cNvPr id="58970" name="Line 602"/>
            <p:cNvSpPr>
              <a:spLocks noChangeShapeType="1"/>
            </p:cNvSpPr>
            <p:nvPr/>
          </p:nvSpPr>
          <p:spPr bwMode="auto">
            <a:xfrm flipV="1">
              <a:off x="2482" y="3722"/>
              <a:ext cx="5" cy="11"/>
            </a:xfrm>
            <a:prstGeom prst="line">
              <a:avLst/>
            </a:prstGeom>
            <a:noFill/>
            <a:ln w="3175">
              <a:solidFill>
                <a:srgbClr val="FFFFFF"/>
              </a:solidFill>
              <a:round/>
              <a:headEnd/>
              <a:tailEnd/>
            </a:ln>
          </p:spPr>
          <p:txBody>
            <a:bodyPr/>
            <a:lstStyle/>
            <a:p>
              <a:endParaRPr lang="en-US"/>
            </a:p>
          </p:txBody>
        </p:sp>
        <p:sp>
          <p:nvSpPr>
            <p:cNvPr id="58971" name="Freeform 603"/>
            <p:cNvSpPr>
              <a:spLocks/>
            </p:cNvSpPr>
            <p:nvPr/>
          </p:nvSpPr>
          <p:spPr bwMode="auto">
            <a:xfrm>
              <a:off x="2487" y="3726"/>
              <a:ext cx="34" cy="24"/>
            </a:xfrm>
            <a:custGeom>
              <a:avLst/>
              <a:gdLst/>
              <a:ahLst/>
              <a:cxnLst>
                <a:cxn ang="0">
                  <a:pos x="5" y="0"/>
                </a:cxn>
                <a:cxn ang="0">
                  <a:pos x="34" y="14"/>
                </a:cxn>
                <a:cxn ang="0">
                  <a:pos x="28" y="24"/>
                </a:cxn>
                <a:cxn ang="0">
                  <a:pos x="0" y="10"/>
                </a:cxn>
                <a:cxn ang="0">
                  <a:pos x="5" y="0"/>
                </a:cxn>
              </a:cxnLst>
              <a:rect l="0" t="0" r="r" b="b"/>
              <a:pathLst>
                <a:path w="34" h="24">
                  <a:moveTo>
                    <a:pt x="5" y="0"/>
                  </a:moveTo>
                  <a:lnTo>
                    <a:pt x="34" y="14"/>
                  </a:lnTo>
                  <a:lnTo>
                    <a:pt x="28" y="24"/>
                  </a:lnTo>
                  <a:lnTo>
                    <a:pt x="0" y="10"/>
                  </a:lnTo>
                  <a:lnTo>
                    <a:pt x="5" y="0"/>
                  </a:lnTo>
                  <a:close/>
                </a:path>
              </a:pathLst>
            </a:custGeom>
            <a:solidFill>
              <a:srgbClr val="FFFFFF"/>
            </a:solidFill>
            <a:ln w="9525">
              <a:noFill/>
              <a:round/>
              <a:headEnd/>
              <a:tailEnd/>
            </a:ln>
          </p:spPr>
          <p:txBody>
            <a:bodyPr/>
            <a:lstStyle/>
            <a:p>
              <a:endParaRPr lang="en-US"/>
            </a:p>
          </p:txBody>
        </p:sp>
        <p:sp>
          <p:nvSpPr>
            <p:cNvPr id="58972" name="Line 604"/>
            <p:cNvSpPr>
              <a:spLocks noChangeShapeType="1"/>
            </p:cNvSpPr>
            <p:nvPr/>
          </p:nvSpPr>
          <p:spPr bwMode="auto">
            <a:xfrm>
              <a:off x="2492" y="3726"/>
              <a:ext cx="29" cy="14"/>
            </a:xfrm>
            <a:prstGeom prst="line">
              <a:avLst/>
            </a:prstGeom>
            <a:noFill/>
            <a:ln w="3175">
              <a:solidFill>
                <a:srgbClr val="FFFFFF"/>
              </a:solidFill>
              <a:round/>
              <a:headEnd/>
              <a:tailEnd/>
            </a:ln>
          </p:spPr>
          <p:txBody>
            <a:bodyPr/>
            <a:lstStyle/>
            <a:p>
              <a:endParaRPr lang="en-US"/>
            </a:p>
          </p:txBody>
        </p:sp>
      </p:grpSp>
      <p:sp>
        <p:nvSpPr>
          <p:cNvPr id="58974" name="Line 606"/>
          <p:cNvSpPr>
            <a:spLocks noChangeShapeType="1"/>
          </p:cNvSpPr>
          <p:nvPr/>
        </p:nvSpPr>
        <p:spPr bwMode="auto">
          <a:xfrm flipH="1">
            <a:off x="3992563" y="5937250"/>
            <a:ext cx="9525" cy="15875"/>
          </a:xfrm>
          <a:prstGeom prst="line">
            <a:avLst/>
          </a:prstGeom>
          <a:noFill/>
          <a:ln w="3175">
            <a:solidFill>
              <a:srgbClr val="FFFFFF"/>
            </a:solidFill>
            <a:round/>
            <a:headEnd/>
            <a:tailEnd/>
          </a:ln>
        </p:spPr>
        <p:txBody>
          <a:bodyPr/>
          <a:lstStyle/>
          <a:p>
            <a:endParaRPr lang="en-US"/>
          </a:p>
        </p:txBody>
      </p:sp>
      <p:sp>
        <p:nvSpPr>
          <p:cNvPr id="58975" name="Line 607"/>
          <p:cNvSpPr>
            <a:spLocks noChangeShapeType="1"/>
          </p:cNvSpPr>
          <p:nvPr/>
        </p:nvSpPr>
        <p:spPr bwMode="auto">
          <a:xfrm flipH="1" flipV="1">
            <a:off x="3948113" y="5930900"/>
            <a:ext cx="44450" cy="22225"/>
          </a:xfrm>
          <a:prstGeom prst="line">
            <a:avLst/>
          </a:prstGeom>
          <a:noFill/>
          <a:ln w="3175">
            <a:solidFill>
              <a:srgbClr val="FFFFFF"/>
            </a:solidFill>
            <a:round/>
            <a:headEnd/>
            <a:tailEnd/>
          </a:ln>
        </p:spPr>
        <p:txBody>
          <a:bodyPr/>
          <a:lstStyle/>
          <a:p>
            <a:endParaRPr lang="en-US"/>
          </a:p>
        </p:txBody>
      </p:sp>
      <p:sp>
        <p:nvSpPr>
          <p:cNvPr id="58976" name="Line 608"/>
          <p:cNvSpPr>
            <a:spLocks noChangeShapeType="1"/>
          </p:cNvSpPr>
          <p:nvPr/>
        </p:nvSpPr>
        <p:spPr bwMode="auto">
          <a:xfrm flipV="1">
            <a:off x="3948113" y="5915025"/>
            <a:ext cx="7937" cy="15875"/>
          </a:xfrm>
          <a:prstGeom prst="line">
            <a:avLst/>
          </a:prstGeom>
          <a:noFill/>
          <a:ln w="3175">
            <a:solidFill>
              <a:srgbClr val="FFFFFF"/>
            </a:solidFill>
            <a:round/>
            <a:headEnd/>
            <a:tailEnd/>
          </a:ln>
        </p:spPr>
        <p:txBody>
          <a:bodyPr/>
          <a:lstStyle/>
          <a:p>
            <a:endParaRPr lang="en-US"/>
          </a:p>
        </p:txBody>
      </p:sp>
      <p:sp>
        <p:nvSpPr>
          <p:cNvPr id="58977" name="Freeform 609"/>
          <p:cNvSpPr>
            <a:spLocks noEditPoints="1"/>
          </p:cNvSpPr>
          <p:nvPr/>
        </p:nvSpPr>
        <p:spPr bwMode="auto">
          <a:xfrm>
            <a:off x="3992563" y="5937250"/>
            <a:ext cx="9525" cy="15875"/>
          </a:xfrm>
          <a:custGeom>
            <a:avLst/>
            <a:gdLst/>
            <a:ahLst/>
            <a:cxnLst>
              <a:cxn ang="0">
                <a:pos x="6" y="0"/>
              </a:cxn>
              <a:cxn ang="0">
                <a:pos x="6" y="0"/>
              </a:cxn>
              <a:cxn ang="0">
                <a:pos x="0" y="10"/>
              </a:cxn>
              <a:cxn ang="0">
                <a:pos x="0" y="10"/>
              </a:cxn>
            </a:cxnLst>
            <a:rect l="0" t="0" r="r" b="b"/>
            <a:pathLst>
              <a:path w="6" h="10">
                <a:moveTo>
                  <a:pt x="6" y="0"/>
                </a:moveTo>
                <a:lnTo>
                  <a:pt x="6" y="0"/>
                </a:lnTo>
                <a:close/>
                <a:moveTo>
                  <a:pt x="0" y="10"/>
                </a:moveTo>
                <a:lnTo>
                  <a:pt x="0" y="10"/>
                </a:lnTo>
                <a:close/>
              </a:path>
            </a:pathLst>
          </a:custGeom>
          <a:solidFill>
            <a:srgbClr val="FFFFFF"/>
          </a:solidFill>
          <a:ln w="9525">
            <a:noFill/>
            <a:round/>
            <a:headEnd/>
            <a:tailEnd/>
          </a:ln>
        </p:spPr>
        <p:txBody>
          <a:bodyPr/>
          <a:lstStyle/>
          <a:p>
            <a:endParaRPr lang="en-US"/>
          </a:p>
        </p:txBody>
      </p:sp>
      <p:sp>
        <p:nvSpPr>
          <p:cNvPr id="58978" name="Line 610"/>
          <p:cNvSpPr>
            <a:spLocks noChangeShapeType="1"/>
          </p:cNvSpPr>
          <p:nvPr/>
        </p:nvSpPr>
        <p:spPr bwMode="auto">
          <a:xfrm>
            <a:off x="4002088" y="5937250"/>
            <a:ext cx="1587" cy="1588"/>
          </a:xfrm>
          <a:prstGeom prst="line">
            <a:avLst/>
          </a:prstGeom>
          <a:noFill/>
          <a:ln w="3175">
            <a:solidFill>
              <a:srgbClr val="FFFFFF"/>
            </a:solidFill>
            <a:round/>
            <a:headEnd/>
            <a:tailEnd/>
          </a:ln>
        </p:spPr>
        <p:txBody>
          <a:bodyPr/>
          <a:lstStyle/>
          <a:p>
            <a:endParaRPr lang="en-US"/>
          </a:p>
        </p:txBody>
      </p:sp>
      <p:sp>
        <p:nvSpPr>
          <p:cNvPr id="58979" name="Line 611"/>
          <p:cNvSpPr>
            <a:spLocks noChangeShapeType="1"/>
          </p:cNvSpPr>
          <p:nvPr/>
        </p:nvSpPr>
        <p:spPr bwMode="auto">
          <a:xfrm>
            <a:off x="3992563" y="5953125"/>
            <a:ext cx="1587" cy="1588"/>
          </a:xfrm>
          <a:prstGeom prst="line">
            <a:avLst/>
          </a:prstGeom>
          <a:noFill/>
          <a:ln w="3175">
            <a:solidFill>
              <a:srgbClr val="FFFFFF"/>
            </a:solidFill>
            <a:round/>
            <a:headEnd/>
            <a:tailEnd/>
          </a:ln>
        </p:spPr>
        <p:txBody>
          <a:bodyPr/>
          <a:lstStyle/>
          <a:p>
            <a:endParaRPr lang="en-US"/>
          </a:p>
        </p:txBody>
      </p:sp>
      <p:sp>
        <p:nvSpPr>
          <p:cNvPr id="58980" name="Line 612"/>
          <p:cNvSpPr>
            <a:spLocks noChangeShapeType="1"/>
          </p:cNvSpPr>
          <p:nvPr/>
        </p:nvSpPr>
        <p:spPr bwMode="auto">
          <a:xfrm>
            <a:off x="3992563" y="5953125"/>
            <a:ext cx="1587" cy="1588"/>
          </a:xfrm>
          <a:prstGeom prst="line">
            <a:avLst/>
          </a:prstGeom>
          <a:noFill/>
          <a:ln w="3175">
            <a:solidFill>
              <a:srgbClr val="FFFFFF"/>
            </a:solidFill>
            <a:round/>
            <a:headEnd/>
            <a:tailEnd/>
          </a:ln>
        </p:spPr>
        <p:txBody>
          <a:bodyPr/>
          <a:lstStyle/>
          <a:p>
            <a:endParaRPr lang="en-US"/>
          </a:p>
        </p:txBody>
      </p:sp>
      <p:sp>
        <p:nvSpPr>
          <p:cNvPr id="58981" name="Freeform 613"/>
          <p:cNvSpPr>
            <a:spLocks/>
          </p:cNvSpPr>
          <p:nvPr/>
        </p:nvSpPr>
        <p:spPr bwMode="auto">
          <a:xfrm>
            <a:off x="4046538" y="5957888"/>
            <a:ext cx="44450" cy="36512"/>
          </a:xfrm>
          <a:custGeom>
            <a:avLst/>
            <a:gdLst/>
            <a:ahLst/>
            <a:cxnLst>
              <a:cxn ang="0">
                <a:pos x="5" y="0"/>
              </a:cxn>
              <a:cxn ang="0">
                <a:pos x="28" y="12"/>
              </a:cxn>
              <a:cxn ang="0">
                <a:pos x="23" y="23"/>
              </a:cxn>
              <a:cxn ang="0">
                <a:pos x="0" y="11"/>
              </a:cxn>
              <a:cxn ang="0">
                <a:pos x="5" y="0"/>
              </a:cxn>
            </a:cxnLst>
            <a:rect l="0" t="0" r="r" b="b"/>
            <a:pathLst>
              <a:path w="28" h="23">
                <a:moveTo>
                  <a:pt x="5" y="0"/>
                </a:moveTo>
                <a:lnTo>
                  <a:pt x="28" y="12"/>
                </a:lnTo>
                <a:lnTo>
                  <a:pt x="23" y="23"/>
                </a:lnTo>
                <a:lnTo>
                  <a:pt x="0" y="11"/>
                </a:lnTo>
                <a:lnTo>
                  <a:pt x="5" y="0"/>
                </a:lnTo>
                <a:close/>
              </a:path>
            </a:pathLst>
          </a:custGeom>
          <a:solidFill>
            <a:srgbClr val="FFFFFF"/>
          </a:solidFill>
          <a:ln w="9525">
            <a:noFill/>
            <a:round/>
            <a:headEnd/>
            <a:tailEnd/>
          </a:ln>
        </p:spPr>
        <p:txBody>
          <a:bodyPr/>
          <a:lstStyle/>
          <a:p>
            <a:endParaRPr lang="en-US"/>
          </a:p>
        </p:txBody>
      </p:sp>
      <p:sp>
        <p:nvSpPr>
          <p:cNvPr id="58982" name="Line 614"/>
          <p:cNvSpPr>
            <a:spLocks noChangeShapeType="1"/>
          </p:cNvSpPr>
          <p:nvPr/>
        </p:nvSpPr>
        <p:spPr bwMode="auto">
          <a:xfrm>
            <a:off x="4054475" y="5957888"/>
            <a:ext cx="36513" cy="19050"/>
          </a:xfrm>
          <a:prstGeom prst="line">
            <a:avLst/>
          </a:prstGeom>
          <a:noFill/>
          <a:ln w="3175">
            <a:solidFill>
              <a:srgbClr val="FFFFFF"/>
            </a:solidFill>
            <a:round/>
            <a:headEnd/>
            <a:tailEnd/>
          </a:ln>
        </p:spPr>
        <p:txBody>
          <a:bodyPr/>
          <a:lstStyle/>
          <a:p>
            <a:endParaRPr lang="en-US"/>
          </a:p>
        </p:txBody>
      </p:sp>
      <p:sp>
        <p:nvSpPr>
          <p:cNvPr id="58983" name="Line 615"/>
          <p:cNvSpPr>
            <a:spLocks noChangeShapeType="1"/>
          </p:cNvSpPr>
          <p:nvPr/>
        </p:nvSpPr>
        <p:spPr bwMode="auto">
          <a:xfrm flipH="1">
            <a:off x="4083050" y="5976938"/>
            <a:ext cx="7938" cy="17462"/>
          </a:xfrm>
          <a:prstGeom prst="line">
            <a:avLst/>
          </a:prstGeom>
          <a:noFill/>
          <a:ln w="3175">
            <a:solidFill>
              <a:srgbClr val="FFFFFF"/>
            </a:solidFill>
            <a:round/>
            <a:headEnd/>
            <a:tailEnd/>
          </a:ln>
        </p:spPr>
        <p:txBody>
          <a:bodyPr/>
          <a:lstStyle/>
          <a:p>
            <a:endParaRPr lang="en-US"/>
          </a:p>
        </p:txBody>
      </p:sp>
      <p:sp>
        <p:nvSpPr>
          <p:cNvPr id="58984" name="Line 616"/>
          <p:cNvSpPr>
            <a:spLocks noChangeShapeType="1"/>
          </p:cNvSpPr>
          <p:nvPr/>
        </p:nvSpPr>
        <p:spPr bwMode="auto">
          <a:xfrm flipH="1" flipV="1">
            <a:off x="4046538" y="5975350"/>
            <a:ext cx="36512" cy="19050"/>
          </a:xfrm>
          <a:prstGeom prst="line">
            <a:avLst/>
          </a:prstGeom>
          <a:noFill/>
          <a:ln w="3175">
            <a:solidFill>
              <a:srgbClr val="FFFFFF"/>
            </a:solidFill>
            <a:round/>
            <a:headEnd/>
            <a:tailEnd/>
          </a:ln>
        </p:spPr>
        <p:txBody>
          <a:bodyPr/>
          <a:lstStyle/>
          <a:p>
            <a:endParaRPr lang="en-US"/>
          </a:p>
        </p:txBody>
      </p:sp>
      <p:sp>
        <p:nvSpPr>
          <p:cNvPr id="58985" name="Line 617"/>
          <p:cNvSpPr>
            <a:spLocks noChangeShapeType="1"/>
          </p:cNvSpPr>
          <p:nvPr/>
        </p:nvSpPr>
        <p:spPr bwMode="auto">
          <a:xfrm flipV="1">
            <a:off x="4046538" y="5957888"/>
            <a:ext cx="7937" cy="17462"/>
          </a:xfrm>
          <a:prstGeom prst="line">
            <a:avLst/>
          </a:prstGeom>
          <a:noFill/>
          <a:ln w="3175">
            <a:solidFill>
              <a:srgbClr val="FFFFFF"/>
            </a:solidFill>
            <a:round/>
            <a:headEnd/>
            <a:tailEnd/>
          </a:ln>
        </p:spPr>
        <p:txBody>
          <a:bodyPr/>
          <a:lstStyle/>
          <a:p>
            <a:endParaRPr lang="en-US"/>
          </a:p>
        </p:txBody>
      </p:sp>
      <p:sp>
        <p:nvSpPr>
          <p:cNvPr id="58986" name="Freeform 618"/>
          <p:cNvSpPr>
            <a:spLocks/>
          </p:cNvSpPr>
          <p:nvPr/>
        </p:nvSpPr>
        <p:spPr bwMode="auto">
          <a:xfrm>
            <a:off x="4083050" y="5976938"/>
            <a:ext cx="22225" cy="22225"/>
          </a:xfrm>
          <a:custGeom>
            <a:avLst/>
            <a:gdLst/>
            <a:ahLst/>
            <a:cxnLst>
              <a:cxn ang="0">
                <a:pos x="5" y="0"/>
              </a:cxn>
              <a:cxn ang="0">
                <a:pos x="14" y="4"/>
              </a:cxn>
              <a:cxn ang="0">
                <a:pos x="8" y="14"/>
              </a:cxn>
              <a:cxn ang="0">
                <a:pos x="0" y="11"/>
              </a:cxn>
              <a:cxn ang="0">
                <a:pos x="5" y="0"/>
              </a:cxn>
            </a:cxnLst>
            <a:rect l="0" t="0" r="r" b="b"/>
            <a:pathLst>
              <a:path w="14" h="14">
                <a:moveTo>
                  <a:pt x="5" y="0"/>
                </a:moveTo>
                <a:lnTo>
                  <a:pt x="14" y="4"/>
                </a:lnTo>
                <a:lnTo>
                  <a:pt x="8" y="14"/>
                </a:lnTo>
                <a:lnTo>
                  <a:pt x="0" y="11"/>
                </a:lnTo>
                <a:lnTo>
                  <a:pt x="5" y="0"/>
                </a:lnTo>
                <a:close/>
              </a:path>
            </a:pathLst>
          </a:custGeom>
          <a:solidFill>
            <a:srgbClr val="FFFFFF"/>
          </a:solidFill>
          <a:ln w="9525">
            <a:noFill/>
            <a:round/>
            <a:headEnd/>
            <a:tailEnd/>
          </a:ln>
        </p:spPr>
        <p:txBody>
          <a:bodyPr/>
          <a:lstStyle/>
          <a:p>
            <a:endParaRPr lang="en-US"/>
          </a:p>
        </p:txBody>
      </p:sp>
      <p:sp>
        <p:nvSpPr>
          <p:cNvPr id="58987" name="Line 619"/>
          <p:cNvSpPr>
            <a:spLocks noChangeShapeType="1"/>
          </p:cNvSpPr>
          <p:nvPr/>
        </p:nvSpPr>
        <p:spPr bwMode="auto">
          <a:xfrm>
            <a:off x="4090988" y="5976938"/>
            <a:ext cx="14287" cy="6350"/>
          </a:xfrm>
          <a:prstGeom prst="line">
            <a:avLst/>
          </a:prstGeom>
          <a:noFill/>
          <a:ln w="3175">
            <a:solidFill>
              <a:srgbClr val="FFFFFF"/>
            </a:solidFill>
            <a:round/>
            <a:headEnd/>
            <a:tailEnd/>
          </a:ln>
        </p:spPr>
        <p:txBody>
          <a:bodyPr/>
          <a:lstStyle/>
          <a:p>
            <a:endParaRPr lang="en-US"/>
          </a:p>
        </p:txBody>
      </p:sp>
      <p:sp>
        <p:nvSpPr>
          <p:cNvPr id="58988" name="Line 620"/>
          <p:cNvSpPr>
            <a:spLocks noChangeShapeType="1"/>
          </p:cNvSpPr>
          <p:nvPr/>
        </p:nvSpPr>
        <p:spPr bwMode="auto">
          <a:xfrm flipH="1">
            <a:off x="4095750" y="5983288"/>
            <a:ext cx="9525" cy="15875"/>
          </a:xfrm>
          <a:prstGeom prst="line">
            <a:avLst/>
          </a:prstGeom>
          <a:noFill/>
          <a:ln w="3175">
            <a:solidFill>
              <a:srgbClr val="FFFFFF"/>
            </a:solidFill>
            <a:round/>
            <a:headEnd/>
            <a:tailEnd/>
          </a:ln>
        </p:spPr>
        <p:txBody>
          <a:bodyPr/>
          <a:lstStyle/>
          <a:p>
            <a:endParaRPr lang="en-US"/>
          </a:p>
        </p:txBody>
      </p:sp>
      <p:sp>
        <p:nvSpPr>
          <p:cNvPr id="58989" name="Line 621"/>
          <p:cNvSpPr>
            <a:spLocks noChangeShapeType="1"/>
          </p:cNvSpPr>
          <p:nvPr/>
        </p:nvSpPr>
        <p:spPr bwMode="auto">
          <a:xfrm flipH="1" flipV="1">
            <a:off x="4083050" y="5994400"/>
            <a:ext cx="12700" cy="4763"/>
          </a:xfrm>
          <a:prstGeom prst="line">
            <a:avLst/>
          </a:prstGeom>
          <a:noFill/>
          <a:ln w="3175">
            <a:solidFill>
              <a:srgbClr val="FFFFFF"/>
            </a:solidFill>
            <a:round/>
            <a:headEnd/>
            <a:tailEnd/>
          </a:ln>
        </p:spPr>
        <p:txBody>
          <a:bodyPr/>
          <a:lstStyle/>
          <a:p>
            <a:endParaRPr lang="en-US"/>
          </a:p>
        </p:txBody>
      </p:sp>
      <p:sp>
        <p:nvSpPr>
          <p:cNvPr id="58990" name="Line 622"/>
          <p:cNvSpPr>
            <a:spLocks noChangeShapeType="1"/>
          </p:cNvSpPr>
          <p:nvPr/>
        </p:nvSpPr>
        <p:spPr bwMode="auto">
          <a:xfrm flipV="1">
            <a:off x="4083050" y="5976938"/>
            <a:ext cx="7938" cy="17462"/>
          </a:xfrm>
          <a:prstGeom prst="line">
            <a:avLst/>
          </a:prstGeom>
          <a:noFill/>
          <a:ln w="3175">
            <a:solidFill>
              <a:srgbClr val="FFFFFF"/>
            </a:solidFill>
            <a:round/>
            <a:headEnd/>
            <a:tailEnd/>
          </a:ln>
        </p:spPr>
        <p:txBody>
          <a:bodyPr/>
          <a:lstStyle/>
          <a:p>
            <a:endParaRPr lang="en-US"/>
          </a:p>
        </p:txBody>
      </p:sp>
      <p:sp>
        <p:nvSpPr>
          <p:cNvPr id="58991" name="Freeform 623"/>
          <p:cNvSpPr>
            <a:spLocks/>
          </p:cNvSpPr>
          <p:nvPr/>
        </p:nvSpPr>
        <p:spPr bwMode="auto">
          <a:xfrm>
            <a:off x="4149725" y="6003925"/>
            <a:ext cx="30163" cy="26988"/>
          </a:xfrm>
          <a:custGeom>
            <a:avLst/>
            <a:gdLst/>
            <a:ahLst/>
            <a:cxnLst>
              <a:cxn ang="0">
                <a:pos x="3" y="0"/>
              </a:cxn>
              <a:cxn ang="0">
                <a:pos x="19" y="7"/>
              </a:cxn>
              <a:cxn ang="0">
                <a:pos x="14" y="17"/>
              </a:cxn>
              <a:cxn ang="0">
                <a:pos x="0" y="11"/>
              </a:cxn>
              <a:cxn ang="0">
                <a:pos x="3" y="0"/>
              </a:cxn>
            </a:cxnLst>
            <a:rect l="0" t="0" r="r" b="b"/>
            <a:pathLst>
              <a:path w="19" h="17">
                <a:moveTo>
                  <a:pt x="3" y="0"/>
                </a:moveTo>
                <a:lnTo>
                  <a:pt x="19" y="7"/>
                </a:lnTo>
                <a:lnTo>
                  <a:pt x="14" y="17"/>
                </a:lnTo>
                <a:lnTo>
                  <a:pt x="0" y="11"/>
                </a:lnTo>
                <a:lnTo>
                  <a:pt x="3" y="0"/>
                </a:lnTo>
                <a:close/>
              </a:path>
            </a:pathLst>
          </a:custGeom>
          <a:solidFill>
            <a:srgbClr val="FFFFFF"/>
          </a:solidFill>
          <a:ln w="9525">
            <a:noFill/>
            <a:round/>
            <a:headEnd/>
            <a:tailEnd/>
          </a:ln>
        </p:spPr>
        <p:txBody>
          <a:bodyPr/>
          <a:lstStyle/>
          <a:p>
            <a:endParaRPr lang="en-US"/>
          </a:p>
        </p:txBody>
      </p:sp>
      <p:sp>
        <p:nvSpPr>
          <p:cNvPr id="58992" name="Line 624"/>
          <p:cNvSpPr>
            <a:spLocks noChangeShapeType="1"/>
          </p:cNvSpPr>
          <p:nvPr/>
        </p:nvSpPr>
        <p:spPr bwMode="auto">
          <a:xfrm>
            <a:off x="4154488" y="6003925"/>
            <a:ext cx="25400" cy="11113"/>
          </a:xfrm>
          <a:prstGeom prst="line">
            <a:avLst/>
          </a:prstGeom>
          <a:noFill/>
          <a:ln w="3175">
            <a:solidFill>
              <a:srgbClr val="FFFFFF"/>
            </a:solidFill>
            <a:round/>
            <a:headEnd/>
            <a:tailEnd/>
          </a:ln>
        </p:spPr>
        <p:txBody>
          <a:bodyPr/>
          <a:lstStyle/>
          <a:p>
            <a:endParaRPr lang="en-US"/>
          </a:p>
        </p:txBody>
      </p:sp>
      <p:sp>
        <p:nvSpPr>
          <p:cNvPr id="58993" name="Line 625"/>
          <p:cNvSpPr>
            <a:spLocks noChangeShapeType="1"/>
          </p:cNvSpPr>
          <p:nvPr/>
        </p:nvSpPr>
        <p:spPr bwMode="auto">
          <a:xfrm flipH="1">
            <a:off x="4171950" y="6015038"/>
            <a:ext cx="7938" cy="15875"/>
          </a:xfrm>
          <a:prstGeom prst="line">
            <a:avLst/>
          </a:prstGeom>
          <a:noFill/>
          <a:ln w="3175">
            <a:solidFill>
              <a:srgbClr val="FFFFFF"/>
            </a:solidFill>
            <a:round/>
            <a:headEnd/>
            <a:tailEnd/>
          </a:ln>
        </p:spPr>
        <p:txBody>
          <a:bodyPr/>
          <a:lstStyle/>
          <a:p>
            <a:endParaRPr lang="en-US"/>
          </a:p>
        </p:txBody>
      </p:sp>
      <p:sp>
        <p:nvSpPr>
          <p:cNvPr id="58994" name="Line 626"/>
          <p:cNvSpPr>
            <a:spLocks noChangeShapeType="1"/>
          </p:cNvSpPr>
          <p:nvPr/>
        </p:nvSpPr>
        <p:spPr bwMode="auto">
          <a:xfrm flipH="1" flipV="1">
            <a:off x="4149725" y="6021388"/>
            <a:ext cx="22225" cy="9525"/>
          </a:xfrm>
          <a:prstGeom prst="line">
            <a:avLst/>
          </a:prstGeom>
          <a:noFill/>
          <a:ln w="3175">
            <a:solidFill>
              <a:srgbClr val="FFFFFF"/>
            </a:solidFill>
            <a:round/>
            <a:headEnd/>
            <a:tailEnd/>
          </a:ln>
        </p:spPr>
        <p:txBody>
          <a:bodyPr/>
          <a:lstStyle/>
          <a:p>
            <a:endParaRPr lang="en-US"/>
          </a:p>
        </p:txBody>
      </p:sp>
      <p:sp>
        <p:nvSpPr>
          <p:cNvPr id="58995" name="Line 627"/>
          <p:cNvSpPr>
            <a:spLocks noChangeShapeType="1"/>
          </p:cNvSpPr>
          <p:nvPr/>
        </p:nvSpPr>
        <p:spPr bwMode="auto">
          <a:xfrm flipV="1">
            <a:off x="4149725" y="6003925"/>
            <a:ext cx="4763" cy="17463"/>
          </a:xfrm>
          <a:prstGeom prst="line">
            <a:avLst/>
          </a:prstGeom>
          <a:noFill/>
          <a:ln w="3175">
            <a:solidFill>
              <a:srgbClr val="FFFFFF"/>
            </a:solidFill>
            <a:round/>
            <a:headEnd/>
            <a:tailEnd/>
          </a:ln>
        </p:spPr>
        <p:txBody>
          <a:bodyPr/>
          <a:lstStyle/>
          <a:p>
            <a:endParaRPr lang="en-US"/>
          </a:p>
        </p:txBody>
      </p:sp>
      <p:sp>
        <p:nvSpPr>
          <p:cNvPr id="58996" name="Freeform 628"/>
          <p:cNvSpPr>
            <a:spLocks/>
          </p:cNvSpPr>
          <p:nvPr/>
        </p:nvSpPr>
        <p:spPr bwMode="auto">
          <a:xfrm>
            <a:off x="4171950" y="6015038"/>
            <a:ext cx="38100" cy="30162"/>
          </a:xfrm>
          <a:custGeom>
            <a:avLst/>
            <a:gdLst/>
            <a:ahLst/>
            <a:cxnLst>
              <a:cxn ang="0">
                <a:pos x="5" y="0"/>
              </a:cxn>
              <a:cxn ang="0">
                <a:pos x="24" y="9"/>
              </a:cxn>
              <a:cxn ang="0">
                <a:pos x="19" y="19"/>
              </a:cxn>
              <a:cxn ang="0">
                <a:pos x="0" y="10"/>
              </a:cxn>
              <a:cxn ang="0">
                <a:pos x="5" y="0"/>
              </a:cxn>
            </a:cxnLst>
            <a:rect l="0" t="0" r="r" b="b"/>
            <a:pathLst>
              <a:path w="24" h="19">
                <a:moveTo>
                  <a:pt x="5" y="0"/>
                </a:moveTo>
                <a:lnTo>
                  <a:pt x="24" y="9"/>
                </a:lnTo>
                <a:lnTo>
                  <a:pt x="19" y="19"/>
                </a:lnTo>
                <a:lnTo>
                  <a:pt x="0" y="10"/>
                </a:lnTo>
                <a:lnTo>
                  <a:pt x="5" y="0"/>
                </a:lnTo>
                <a:close/>
              </a:path>
            </a:pathLst>
          </a:custGeom>
          <a:solidFill>
            <a:srgbClr val="FFFFFF"/>
          </a:solidFill>
          <a:ln w="9525">
            <a:noFill/>
            <a:round/>
            <a:headEnd/>
            <a:tailEnd/>
          </a:ln>
        </p:spPr>
        <p:txBody>
          <a:bodyPr/>
          <a:lstStyle/>
          <a:p>
            <a:endParaRPr lang="en-US"/>
          </a:p>
        </p:txBody>
      </p:sp>
      <p:sp>
        <p:nvSpPr>
          <p:cNvPr id="58997" name="Line 629"/>
          <p:cNvSpPr>
            <a:spLocks noChangeShapeType="1"/>
          </p:cNvSpPr>
          <p:nvPr/>
        </p:nvSpPr>
        <p:spPr bwMode="auto">
          <a:xfrm>
            <a:off x="4179888" y="6015038"/>
            <a:ext cx="30162" cy="14287"/>
          </a:xfrm>
          <a:prstGeom prst="line">
            <a:avLst/>
          </a:prstGeom>
          <a:noFill/>
          <a:ln w="3175">
            <a:solidFill>
              <a:srgbClr val="FFFFFF"/>
            </a:solidFill>
            <a:round/>
            <a:headEnd/>
            <a:tailEnd/>
          </a:ln>
        </p:spPr>
        <p:txBody>
          <a:bodyPr/>
          <a:lstStyle/>
          <a:p>
            <a:endParaRPr lang="en-US"/>
          </a:p>
        </p:txBody>
      </p:sp>
      <p:sp>
        <p:nvSpPr>
          <p:cNvPr id="58998" name="Line 630"/>
          <p:cNvSpPr>
            <a:spLocks noChangeShapeType="1"/>
          </p:cNvSpPr>
          <p:nvPr/>
        </p:nvSpPr>
        <p:spPr bwMode="auto">
          <a:xfrm flipH="1">
            <a:off x="4202113" y="6029325"/>
            <a:ext cx="7937" cy="15875"/>
          </a:xfrm>
          <a:prstGeom prst="line">
            <a:avLst/>
          </a:prstGeom>
          <a:noFill/>
          <a:ln w="3175">
            <a:solidFill>
              <a:srgbClr val="FFFFFF"/>
            </a:solidFill>
            <a:round/>
            <a:headEnd/>
            <a:tailEnd/>
          </a:ln>
        </p:spPr>
        <p:txBody>
          <a:bodyPr/>
          <a:lstStyle/>
          <a:p>
            <a:endParaRPr lang="en-US"/>
          </a:p>
        </p:txBody>
      </p:sp>
      <p:sp>
        <p:nvSpPr>
          <p:cNvPr id="58999" name="Line 631"/>
          <p:cNvSpPr>
            <a:spLocks noChangeShapeType="1"/>
          </p:cNvSpPr>
          <p:nvPr/>
        </p:nvSpPr>
        <p:spPr bwMode="auto">
          <a:xfrm flipH="1" flipV="1">
            <a:off x="4171950" y="6030913"/>
            <a:ext cx="30163" cy="14287"/>
          </a:xfrm>
          <a:prstGeom prst="line">
            <a:avLst/>
          </a:prstGeom>
          <a:noFill/>
          <a:ln w="3175">
            <a:solidFill>
              <a:srgbClr val="FFFFFF"/>
            </a:solidFill>
            <a:round/>
            <a:headEnd/>
            <a:tailEnd/>
          </a:ln>
        </p:spPr>
        <p:txBody>
          <a:bodyPr/>
          <a:lstStyle/>
          <a:p>
            <a:endParaRPr lang="en-US"/>
          </a:p>
        </p:txBody>
      </p:sp>
      <p:sp>
        <p:nvSpPr>
          <p:cNvPr id="59000" name="Line 632"/>
          <p:cNvSpPr>
            <a:spLocks noChangeShapeType="1"/>
          </p:cNvSpPr>
          <p:nvPr/>
        </p:nvSpPr>
        <p:spPr bwMode="auto">
          <a:xfrm flipV="1">
            <a:off x="4171950" y="6015038"/>
            <a:ext cx="7938" cy="15875"/>
          </a:xfrm>
          <a:prstGeom prst="line">
            <a:avLst/>
          </a:prstGeom>
          <a:noFill/>
          <a:ln w="3175">
            <a:solidFill>
              <a:srgbClr val="FFFFFF"/>
            </a:solidFill>
            <a:round/>
            <a:headEnd/>
            <a:tailEnd/>
          </a:ln>
        </p:spPr>
        <p:txBody>
          <a:bodyPr/>
          <a:lstStyle/>
          <a:p>
            <a:endParaRPr lang="en-US"/>
          </a:p>
        </p:txBody>
      </p:sp>
      <p:sp>
        <p:nvSpPr>
          <p:cNvPr id="59001" name="Freeform 633"/>
          <p:cNvSpPr>
            <a:spLocks/>
          </p:cNvSpPr>
          <p:nvPr/>
        </p:nvSpPr>
        <p:spPr bwMode="auto">
          <a:xfrm>
            <a:off x="1347788" y="4090988"/>
            <a:ext cx="55562" cy="57150"/>
          </a:xfrm>
          <a:custGeom>
            <a:avLst/>
            <a:gdLst/>
            <a:ahLst/>
            <a:cxnLst>
              <a:cxn ang="0">
                <a:pos x="35" y="19"/>
              </a:cxn>
              <a:cxn ang="0">
                <a:pos x="35" y="14"/>
              </a:cxn>
              <a:cxn ang="0">
                <a:pos x="33" y="8"/>
              </a:cxn>
              <a:cxn ang="0">
                <a:pos x="30" y="5"/>
              </a:cxn>
              <a:cxn ang="0">
                <a:pos x="26" y="3"/>
              </a:cxn>
              <a:cxn ang="0">
                <a:pos x="21" y="2"/>
              </a:cxn>
              <a:cxn ang="0">
                <a:pos x="18" y="0"/>
              </a:cxn>
              <a:cxn ang="0">
                <a:pos x="12" y="2"/>
              </a:cxn>
              <a:cxn ang="0">
                <a:pos x="9" y="3"/>
              </a:cxn>
              <a:cxn ang="0">
                <a:pos x="3" y="5"/>
              </a:cxn>
              <a:cxn ang="0">
                <a:pos x="2" y="8"/>
              </a:cxn>
              <a:cxn ang="0">
                <a:pos x="0" y="14"/>
              </a:cxn>
              <a:cxn ang="0">
                <a:pos x="0" y="19"/>
              </a:cxn>
              <a:cxn ang="0">
                <a:pos x="0" y="22"/>
              </a:cxn>
              <a:cxn ang="0">
                <a:pos x="2" y="27"/>
              </a:cxn>
              <a:cxn ang="0">
                <a:pos x="3" y="31"/>
              </a:cxn>
              <a:cxn ang="0">
                <a:pos x="9" y="32"/>
              </a:cxn>
              <a:cxn ang="0">
                <a:pos x="12" y="34"/>
              </a:cxn>
              <a:cxn ang="0">
                <a:pos x="18" y="36"/>
              </a:cxn>
              <a:cxn ang="0">
                <a:pos x="21" y="34"/>
              </a:cxn>
              <a:cxn ang="0">
                <a:pos x="26" y="32"/>
              </a:cxn>
              <a:cxn ang="0">
                <a:pos x="30" y="31"/>
              </a:cxn>
              <a:cxn ang="0">
                <a:pos x="32" y="27"/>
              </a:cxn>
              <a:cxn ang="0">
                <a:pos x="35" y="22"/>
              </a:cxn>
              <a:cxn ang="0">
                <a:pos x="35" y="19"/>
              </a:cxn>
            </a:cxnLst>
            <a:rect l="0" t="0" r="r" b="b"/>
            <a:pathLst>
              <a:path w="35" h="36">
                <a:moveTo>
                  <a:pt x="35" y="19"/>
                </a:moveTo>
                <a:lnTo>
                  <a:pt x="35" y="14"/>
                </a:lnTo>
                <a:lnTo>
                  <a:pt x="33" y="8"/>
                </a:lnTo>
                <a:lnTo>
                  <a:pt x="30" y="5"/>
                </a:lnTo>
                <a:lnTo>
                  <a:pt x="26" y="3"/>
                </a:lnTo>
                <a:lnTo>
                  <a:pt x="21" y="2"/>
                </a:lnTo>
                <a:lnTo>
                  <a:pt x="18" y="0"/>
                </a:lnTo>
                <a:lnTo>
                  <a:pt x="12" y="2"/>
                </a:lnTo>
                <a:lnTo>
                  <a:pt x="9" y="3"/>
                </a:lnTo>
                <a:lnTo>
                  <a:pt x="3" y="5"/>
                </a:lnTo>
                <a:lnTo>
                  <a:pt x="2" y="8"/>
                </a:lnTo>
                <a:lnTo>
                  <a:pt x="0" y="14"/>
                </a:lnTo>
                <a:lnTo>
                  <a:pt x="0" y="19"/>
                </a:lnTo>
                <a:lnTo>
                  <a:pt x="0" y="22"/>
                </a:lnTo>
                <a:lnTo>
                  <a:pt x="2" y="27"/>
                </a:lnTo>
                <a:lnTo>
                  <a:pt x="3" y="31"/>
                </a:lnTo>
                <a:lnTo>
                  <a:pt x="9" y="32"/>
                </a:lnTo>
                <a:lnTo>
                  <a:pt x="12" y="34"/>
                </a:lnTo>
                <a:lnTo>
                  <a:pt x="18" y="36"/>
                </a:lnTo>
                <a:lnTo>
                  <a:pt x="21" y="34"/>
                </a:lnTo>
                <a:lnTo>
                  <a:pt x="26" y="32"/>
                </a:lnTo>
                <a:lnTo>
                  <a:pt x="30" y="31"/>
                </a:lnTo>
                <a:lnTo>
                  <a:pt x="32" y="27"/>
                </a:lnTo>
                <a:lnTo>
                  <a:pt x="35" y="22"/>
                </a:lnTo>
                <a:lnTo>
                  <a:pt x="35" y="19"/>
                </a:lnTo>
              </a:path>
            </a:pathLst>
          </a:custGeom>
          <a:noFill/>
          <a:ln w="7938">
            <a:solidFill>
              <a:srgbClr val="19FF19"/>
            </a:solidFill>
            <a:prstDash val="solid"/>
            <a:round/>
            <a:headEnd/>
            <a:tailEnd/>
          </a:ln>
        </p:spPr>
        <p:txBody>
          <a:bodyPr/>
          <a:lstStyle/>
          <a:p>
            <a:endParaRPr lang="en-US"/>
          </a:p>
        </p:txBody>
      </p:sp>
      <p:sp>
        <p:nvSpPr>
          <p:cNvPr id="59002" name="Freeform 634"/>
          <p:cNvSpPr>
            <a:spLocks/>
          </p:cNvSpPr>
          <p:nvPr/>
        </p:nvSpPr>
        <p:spPr bwMode="auto">
          <a:xfrm>
            <a:off x="2770188" y="4518025"/>
            <a:ext cx="57150" cy="53975"/>
          </a:xfrm>
          <a:custGeom>
            <a:avLst/>
            <a:gdLst/>
            <a:ahLst/>
            <a:cxnLst>
              <a:cxn ang="0">
                <a:pos x="36" y="17"/>
              </a:cxn>
              <a:cxn ang="0">
                <a:pos x="36" y="12"/>
              </a:cxn>
              <a:cxn ang="0">
                <a:pos x="34" y="8"/>
              </a:cxn>
              <a:cxn ang="0">
                <a:pos x="30" y="5"/>
              </a:cxn>
              <a:cxn ang="0">
                <a:pos x="27" y="1"/>
              </a:cxn>
              <a:cxn ang="0">
                <a:pos x="21" y="0"/>
              </a:cxn>
              <a:cxn ang="0">
                <a:pos x="18" y="0"/>
              </a:cxn>
              <a:cxn ang="0">
                <a:pos x="13" y="0"/>
              </a:cxn>
              <a:cxn ang="0">
                <a:pos x="9" y="1"/>
              </a:cxn>
              <a:cxn ang="0">
                <a:pos x="4" y="5"/>
              </a:cxn>
              <a:cxn ang="0">
                <a:pos x="2" y="8"/>
              </a:cxn>
              <a:cxn ang="0">
                <a:pos x="0" y="12"/>
              </a:cxn>
              <a:cxn ang="0">
                <a:pos x="0" y="17"/>
              </a:cxn>
              <a:cxn ang="0">
                <a:pos x="0" y="20"/>
              </a:cxn>
              <a:cxn ang="0">
                <a:pos x="2" y="25"/>
              </a:cxn>
              <a:cxn ang="0">
                <a:pos x="4" y="29"/>
              </a:cxn>
              <a:cxn ang="0">
                <a:pos x="9" y="32"/>
              </a:cxn>
              <a:cxn ang="0">
                <a:pos x="13" y="34"/>
              </a:cxn>
              <a:cxn ang="0">
                <a:pos x="18" y="34"/>
              </a:cxn>
              <a:cxn ang="0">
                <a:pos x="21" y="34"/>
              </a:cxn>
              <a:cxn ang="0">
                <a:pos x="27" y="32"/>
              </a:cxn>
              <a:cxn ang="0">
                <a:pos x="30" y="29"/>
              </a:cxn>
              <a:cxn ang="0">
                <a:pos x="32" y="25"/>
              </a:cxn>
              <a:cxn ang="0">
                <a:pos x="36" y="20"/>
              </a:cxn>
              <a:cxn ang="0">
                <a:pos x="36" y="17"/>
              </a:cxn>
            </a:cxnLst>
            <a:rect l="0" t="0" r="r" b="b"/>
            <a:pathLst>
              <a:path w="36" h="34">
                <a:moveTo>
                  <a:pt x="36" y="17"/>
                </a:moveTo>
                <a:lnTo>
                  <a:pt x="36" y="12"/>
                </a:lnTo>
                <a:lnTo>
                  <a:pt x="34" y="8"/>
                </a:lnTo>
                <a:lnTo>
                  <a:pt x="30" y="5"/>
                </a:lnTo>
                <a:lnTo>
                  <a:pt x="27" y="1"/>
                </a:lnTo>
                <a:lnTo>
                  <a:pt x="21" y="0"/>
                </a:lnTo>
                <a:lnTo>
                  <a:pt x="18" y="0"/>
                </a:lnTo>
                <a:lnTo>
                  <a:pt x="13" y="0"/>
                </a:lnTo>
                <a:lnTo>
                  <a:pt x="9" y="1"/>
                </a:lnTo>
                <a:lnTo>
                  <a:pt x="4" y="5"/>
                </a:lnTo>
                <a:lnTo>
                  <a:pt x="2" y="8"/>
                </a:lnTo>
                <a:lnTo>
                  <a:pt x="0" y="12"/>
                </a:lnTo>
                <a:lnTo>
                  <a:pt x="0" y="17"/>
                </a:lnTo>
                <a:lnTo>
                  <a:pt x="0" y="20"/>
                </a:lnTo>
                <a:lnTo>
                  <a:pt x="2" y="25"/>
                </a:lnTo>
                <a:lnTo>
                  <a:pt x="4" y="29"/>
                </a:lnTo>
                <a:lnTo>
                  <a:pt x="9" y="32"/>
                </a:lnTo>
                <a:lnTo>
                  <a:pt x="13" y="34"/>
                </a:lnTo>
                <a:lnTo>
                  <a:pt x="18" y="34"/>
                </a:lnTo>
                <a:lnTo>
                  <a:pt x="21" y="34"/>
                </a:lnTo>
                <a:lnTo>
                  <a:pt x="27" y="32"/>
                </a:lnTo>
                <a:lnTo>
                  <a:pt x="30" y="29"/>
                </a:lnTo>
                <a:lnTo>
                  <a:pt x="32" y="25"/>
                </a:lnTo>
                <a:lnTo>
                  <a:pt x="36" y="20"/>
                </a:lnTo>
                <a:lnTo>
                  <a:pt x="36" y="17"/>
                </a:lnTo>
              </a:path>
            </a:pathLst>
          </a:custGeom>
          <a:noFill/>
          <a:ln w="7938">
            <a:solidFill>
              <a:srgbClr val="19FF19"/>
            </a:solidFill>
            <a:prstDash val="solid"/>
            <a:round/>
            <a:headEnd/>
            <a:tailEnd/>
          </a:ln>
        </p:spPr>
        <p:txBody>
          <a:bodyPr/>
          <a:lstStyle/>
          <a:p>
            <a:endParaRPr lang="en-US"/>
          </a:p>
        </p:txBody>
      </p:sp>
      <p:sp>
        <p:nvSpPr>
          <p:cNvPr id="59003" name="Freeform 635"/>
          <p:cNvSpPr>
            <a:spLocks/>
          </p:cNvSpPr>
          <p:nvPr/>
        </p:nvSpPr>
        <p:spPr bwMode="auto">
          <a:xfrm>
            <a:off x="3479800" y="5384800"/>
            <a:ext cx="58738" cy="53975"/>
          </a:xfrm>
          <a:custGeom>
            <a:avLst/>
            <a:gdLst/>
            <a:ahLst/>
            <a:cxnLst>
              <a:cxn ang="0">
                <a:pos x="37" y="17"/>
              </a:cxn>
              <a:cxn ang="0">
                <a:pos x="35" y="14"/>
              </a:cxn>
              <a:cxn ang="0">
                <a:pos x="33" y="9"/>
              </a:cxn>
              <a:cxn ang="0">
                <a:pos x="31" y="5"/>
              </a:cxn>
              <a:cxn ang="0">
                <a:pos x="28" y="2"/>
              </a:cxn>
              <a:cxn ang="0">
                <a:pos x="23" y="0"/>
              </a:cxn>
              <a:cxn ang="0">
                <a:pos x="19" y="0"/>
              </a:cxn>
              <a:cxn ang="0">
                <a:pos x="14" y="0"/>
              </a:cxn>
              <a:cxn ang="0">
                <a:pos x="9" y="2"/>
              </a:cxn>
              <a:cxn ang="0">
                <a:pos x="5" y="5"/>
              </a:cxn>
              <a:cxn ang="0">
                <a:pos x="3" y="9"/>
              </a:cxn>
              <a:cxn ang="0">
                <a:pos x="2" y="14"/>
              </a:cxn>
              <a:cxn ang="0">
                <a:pos x="0" y="17"/>
              </a:cxn>
              <a:cxn ang="0">
                <a:pos x="2" y="22"/>
              </a:cxn>
              <a:cxn ang="0">
                <a:pos x="3" y="26"/>
              </a:cxn>
              <a:cxn ang="0">
                <a:pos x="5" y="29"/>
              </a:cxn>
              <a:cxn ang="0">
                <a:pos x="9" y="32"/>
              </a:cxn>
              <a:cxn ang="0">
                <a:pos x="14" y="34"/>
              </a:cxn>
              <a:cxn ang="0">
                <a:pos x="19" y="34"/>
              </a:cxn>
              <a:cxn ang="0">
                <a:pos x="23" y="34"/>
              </a:cxn>
              <a:cxn ang="0">
                <a:pos x="28" y="32"/>
              </a:cxn>
              <a:cxn ang="0">
                <a:pos x="31" y="29"/>
              </a:cxn>
              <a:cxn ang="0">
                <a:pos x="33" y="26"/>
              </a:cxn>
              <a:cxn ang="0">
                <a:pos x="35" y="22"/>
              </a:cxn>
              <a:cxn ang="0">
                <a:pos x="37" y="17"/>
              </a:cxn>
            </a:cxnLst>
            <a:rect l="0" t="0" r="r" b="b"/>
            <a:pathLst>
              <a:path w="37" h="34">
                <a:moveTo>
                  <a:pt x="37" y="17"/>
                </a:moveTo>
                <a:lnTo>
                  <a:pt x="35" y="14"/>
                </a:lnTo>
                <a:lnTo>
                  <a:pt x="33" y="9"/>
                </a:lnTo>
                <a:lnTo>
                  <a:pt x="31" y="5"/>
                </a:lnTo>
                <a:lnTo>
                  <a:pt x="28" y="2"/>
                </a:lnTo>
                <a:lnTo>
                  <a:pt x="23" y="0"/>
                </a:lnTo>
                <a:lnTo>
                  <a:pt x="19" y="0"/>
                </a:lnTo>
                <a:lnTo>
                  <a:pt x="14" y="0"/>
                </a:lnTo>
                <a:lnTo>
                  <a:pt x="9" y="2"/>
                </a:lnTo>
                <a:lnTo>
                  <a:pt x="5" y="5"/>
                </a:lnTo>
                <a:lnTo>
                  <a:pt x="3" y="9"/>
                </a:lnTo>
                <a:lnTo>
                  <a:pt x="2" y="14"/>
                </a:lnTo>
                <a:lnTo>
                  <a:pt x="0" y="17"/>
                </a:lnTo>
                <a:lnTo>
                  <a:pt x="2" y="22"/>
                </a:lnTo>
                <a:lnTo>
                  <a:pt x="3" y="26"/>
                </a:lnTo>
                <a:lnTo>
                  <a:pt x="5" y="29"/>
                </a:lnTo>
                <a:lnTo>
                  <a:pt x="9" y="32"/>
                </a:lnTo>
                <a:lnTo>
                  <a:pt x="14" y="34"/>
                </a:lnTo>
                <a:lnTo>
                  <a:pt x="19" y="34"/>
                </a:lnTo>
                <a:lnTo>
                  <a:pt x="23" y="34"/>
                </a:lnTo>
                <a:lnTo>
                  <a:pt x="28" y="32"/>
                </a:lnTo>
                <a:lnTo>
                  <a:pt x="31" y="29"/>
                </a:lnTo>
                <a:lnTo>
                  <a:pt x="33" y="26"/>
                </a:lnTo>
                <a:lnTo>
                  <a:pt x="35" y="22"/>
                </a:lnTo>
                <a:lnTo>
                  <a:pt x="37" y="17"/>
                </a:lnTo>
              </a:path>
            </a:pathLst>
          </a:custGeom>
          <a:noFill/>
          <a:ln w="7938">
            <a:solidFill>
              <a:srgbClr val="19FF19"/>
            </a:solidFill>
            <a:prstDash val="solid"/>
            <a:round/>
            <a:headEnd/>
            <a:tailEnd/>
          </a:ln>
        </p:spPr>
        <p:txBody>
          <a:bodyPr/>
          <a:lstStyle/>
          <a:p>
            <a:endParaRPr lang="en-US"/>
          </a:p>
        </p:txBody>
      </p:sp>
      <p:sp>
        <p:nvSpPr>
          <p:cNvPr id="59004" name="Freeform 636"/>
          <p:cNvSpPr>
            <a:spLocks/>
          </p:cNvSpPr>
          <p:nvPr/>
        </p:nvSpPr>
        <p:spPr bwMode="auto">
          <a:xfrm>
            <a:off x="4191000" y="5983288"/>
            <a:ext cx="58738" cy="57150"/>
          </a:xfrm>
          <a:custGeom>
            <a:avLst/>
            <a:gdLst/>
            <a:ahLst/>
            <a:cxnLst>
              <a:cxn ang="0">
                <a:pos x="37" y="17"/>
              </a:cxn>
              <a:cxn ang="0">
                <a:pos x="35" y="13"/>
              </a:cxn>
              <a:cxn ang="0">
                <a:pos x="33" y="8"/>
              </a:cxn>
              <a:cxn ang="0">
                <a:pos x="32" y="5"/>
              </a:cxn>
              <a:cxn ang="0">
                <a:pos x="28" y="3"/>
              </a:cxn>
              <a:cxn ang="0">
                <a:pos x="23" y="1"/>
              </a:cxn>
              <a:cxn ang="0">
                <a:pos x="18" y="0"/>
              </a:cxn>
              <a:cxn ang="0">
                <a:pos x="14" y="1"/>
              </a:cxn>
              <a:cxn ang="0">
                <a:pos x="9" y="3"/>
              </a:cxn>
              <a:cxn ang="0">
                <a:pos x="5" y="5"/>
              </a:cxn>
              <a:cxn ang="0">
                <a:pos x="4" y="8"/>
              </a:cxn>
              <a:cxn ang="0">
                <a:pos x="2" y="13"/>
              </a:cxn>
              <a:cxn ang="0">
                <a:pos x="0" y="17"/>
              </a:cxn>
              <a:cxn ang="0">
                <a:pos x="2" y="22"/>
              </a:cxn>
              <a:cxn ang="0">
                <a:pos x="4" y="27"/>
              </a:cxn>
              <a:cxn ang="0">
                <a:pos x="5" y="30"/>
              </a:cxn>
              <a:cxn ang="0">
                <a:pos x="9" y="32"/>
              </a:cxn>
              <a:cxn ang="0">
                <a:pos x="14" y="34"/>
              </a:cxn>
              <a:cxn ang="0">
                <a:pos x="18" y="36"/>
              </a:cxn>
              <a:cxn ang="0">
                <a:pos x="23" y="34"/>
              </a:cxn>
              <a:cxn ang="0">
                <a:pos x="28" y="32"/>
              </a:cxn>
              <a:cxn ang="0">
                <a:pos x="32" y="30"/>
              </a:cxn>
              <a:cxn ang="0">
                <a:pos x="33" y="27"/>
              </a:cxn>
              <a:cxn ang="0">
                <a:pos x="35" y="22"/>
              </a:cxn>
              <a:cxn ang="0">
                <a:pos x="37" y="17"/>
              </a:cxn>
            </a:cxnLst>
            <a:rect l="0" t="0" r="r" b="b"/>
            <a:pathLst>
              <a:path w="37" h="36">
                <a:moveTo>
                  <a:pt x="37" y="17"/>
                </a:moveTo>
                <a:lnTo>
                  <a:pt x="35" y="13"/>
                </a:lnTo>
                <a:lnTo>
                  <a:pt x="33" y="8"/>
                </a:lnTo>
                <a:lnTo>
                  <a:pt x="32" y="5"/>
                </a:lnTo>
                <a:lnTo>
                  <a:pt x="28" y="3"/>
                </a:lnTo>
                <a:lnTo>
                  <a:pt x="23" y="1"/>
                </a:lnTo>
                <a:lnTo>
                  <a:pt x="18" y="0"/>
                </a:lnTo>
                <a:lnTo>
                  <a:pt x="14" y="1"/>
                </a:lnTo>
                <a:lnTo>
                  <a:pt x="9" y="3"/>
                </a:lnTo>
                <a:lnTo>
                  <a:pt x="5" y="5"/>
                </a:lnTo>
                <a:lnTo>
                  <a:pt x="4" y="8"/>
                </a:lnTo>
                <a:lnTo>
                  <a:pt x="2" y="13"/>
                </a:lnTo>
                <a:lnTo>
                  <a:pt x="0" y="17"/>
                </a:lnTo>
                <a:lnTo>
                  <a:pt x="2" y="22"/>
                </a:lnTo>
                <a:lnTo>
                  <a:pt x="4" y="27"/>
                </a:lnTo>
                <a:lnTo>
                  <a:pt x="5" y="30"/>
                </a:lnTo>
                <a:lnTo>
                  <a:pt x="9" y="32"/>
                </a:lnTo>
                <a:lnTo>
                  <a:pt x="14" y="34"/>
                </a:lnTo>
                <a:lnTo>
                  <a:pt x="18" y="36"/>
                </a:lnTo>
                <a:lnTo>
                  <a:pt x="23" y="34"/>
                </a:lnTo>
                <a:lnTo>
                  <a:pt x="28" y="32"/>
                </a:lnTo>
                <a:lnTo>
                  <a:pt x="32" y="30"/>
                </a:lnTo>
                <a:lnTo>
                  <a:pt x="33" y="27"/>
                </a:lnTo>
                <a:lnTo>
                  <a:pt x="35" y="22"/>
                </a:lnTo>
                <a:lnTo>
                  <a:pt x="37" y="17"/>
                </a:lnTo>
              </a:path>
            </a:pathLst>
          </a:custGeom>
          <a:noFill/>
          <a:ln w="7938">
            <a:solidFill>
              <a:srgbClr val="19FF19"/>
            </a:solidFill>
            <a:prstDash val="solid"/>
            <a:round/>
            <a:headEnd/>
            <a:tailEnd/>
          </a:ln>
        </p:spPr>
        <p:txBody>
          <a:bodyPr/>
          <a:lstStyle/>
          <a:p>
            <a:endParaRPr lang="en-US"/>
          </a:p>
        </p:txBody>
      </p:sp>
      <p:sp>
        <p:nvSpPr>
          <p:cNvPr id="59005" name="Freeform 637"/>
          <p:cNvSpPr>
            <a:spLocks/>
          </p:cNvSpPr>
          <p:nvPr/>
        </p:nvSpPr>
        <p:spPr bwMode="auto">
          <a:xfrm>
            <a:off x="1376363" y="4106863"/>
            <a:ext cx="2843212" cy="1903412"/>
          </a:xfrm>
          <a:custGeom>
            <a:avLst/>
            <a:gdLst/>
            <a:ahLst/>
            <a:cxnLst>
              <a:cxn ang="0">
                <a:pos x="0" y="9"/>
              </a:cxn>
              <a:cxn ang="0">
                <a:pos x="56" y="5"/>
              </a:cxn>
              <a:cxn ang="0">
                <a:pos x="110" y="2"/>
              </a:cxn>
              <a:cxn ang="0">
                <a:pos x="167" y="0"/>
              </a:cxn>
              <a:cxn ang="0">
                <a:pos x="223" y="0"/>
              </a:cxn>
              <a:cxn ang="0">
                <a:pos x="279" y="2"/>
              </a:cxn>
              <a:cxn ang="0">
                <a:pos x="335" y="7"/>
              </a:cxn>
              <a:cxn ang="0">
                <a:pos x="392" y="12"/>
              </a:cxn>
              <a:cxn ang="0">
                <a:pos x="448" y="22"/>
              </a:cxn>
              <a:cxn ang="0">
                <a:pos x="504" y="36"/>
              </a:cxn>
              <a:cxn ang="0">
                <a:pos x="558" y="55"/>
              </a:cxn>
              <a:cxn ang="0">
                <a:pos x="615" y="77"/>
              </a:cxn>
              <a:cxn ang="0">
                <a:pos x="671" y="105"/>
              </a:cxn>
              <a:cxn ang="0">
                <a:pos x="727" y="137"/>
              </a:cxn>
              <a:cxn ang="0">
                <a:pos x="783" y="177"/>
              </a:cxn>
              <a:cxn ang="0">
                <a:pos x="840" y="223"/>
              </a:cxn>
              <a:cxn ang="0">
                <a:pos x="896" y="276"/>
              </a:cxn>
              <a:cxn ang="0">
                <a:pos x="924" y="305"/>
              </a:cxn>
              <a:cxn ang="0">
                <a:pos x="952" y="336"/>
              </a:cxn>
              <a:cxn ang="0">
                <a:pos x="979" y="368"/>
              </a:cxn>
              <a:cxn ang="0">
                <a:pos x="1007" y="401"/>
              </a:cxn>
              <a:cxn ang="0">
                <a:pos x="1035" y="435"/>
              </a:cxn>
              <a:cxn ang="0">
                <a:pos x="1063" y="471"/>
              </a:cxn>
              <a:cxn ang="0">
                <a:pos x="1091" y="507"/>
              </a:cxn>
              <a:cxn ang="0">
                <a:pos x="1119" y="543"/>
              </a:cxn>
              <a:cxn ang="0">
                <a:pos x="1147" y="579"/>
              </a:cxn>
              <a:cxn ang="0">
                <a:pos x="1175" y="617"/>
              </a:cxn>
              <a:cxn ang="0">
                <a:pos x="1204" y="653"/>
              </a:cxn>
              <a:cxn ang="0">
                <a:pos x="1232" y="687"/>
              </a:cxn>
              <a:cxn ang="0">
                <a:pos x="1260" y="723"/>
              </a:cxn>
              <a:cxn ang="0">
                <a:pos x="1288" y="757"/>
              </a:cxn>
              <a:cxn ang="0">
                <a:pos x="1316" y="790"/>
              </a:cxn>
              <a:cxn ang="0">
                <a:pos x="1344" y="822"/>
              </a:cxn>
              <a:cxn ang="0">
                <a:pos x="1371" y="853"/>
              </a:cxn>
              <a:cxn ang="0">
                <a:pos x="1399" y="882"/>
              </a:cxn>
              <a:cxn ang="0">
                <a:pos x="1427" y="909"/>
              </a:cxn>
              <a:cxn ang="0">
                <a:pos x="1455" y="937"/>
              </a:cxn>
              <a:cxn ang="0">
                <a:pos x="1483" y="962"/>
              </a:cxn>
              <a:cxn ang="0">
                <a:pos x="1511" y="988"/>
              </a:cxn>
              <a:cxn ang="0">
                <a:pos x="1539" y="1010"/>
              </a:cxn>
              <a:cxn ang="0">
                <a:pos x="1567" y="1034"/>
              </a:cxn>
              <a:cxn ang="0">
                <a:pos x="1596" y="1057"/>
              </a:cxn>
              <a:cxn ang="0">
                <a:pos x="1624" y="1079"/>
              </a:cxn>
              <a:cxn ang="0">
                <a:pos x="1652" y="1099"/>
              </a:cxn>
              <a:cxn ang="0">
                <a:pos x="1680" y="1120"/>
              </a:cxn>
              <a:cxn ang="0">
                <a:pos x="1708" y="1141"/>
              </a:cxn>
              <a:cxn ang="0">
                <a:pos x="1736" y="1159"/>
              </a:cxn>
              <a:cxn ang="0">
                <a:pos x="1764" y="1180"/>
              </a:cxn>
              <a:cxn ang="0">
                <a:pos x="1791" y="1199"/>
              </a:cxn>
            </a:cxnLst>
            <a:rect l="0" t="0" r="r" b="b"/>
            <a:pathLst>
              <a:path w="1791" h="1199">
                <a:moveTo>
                  <a:pt x="0" y="9"/>
                </a:moveTo>
                <a:lnTo>
                  <a:pt x="56" y="5"/>
                </a:lnTo>
                <a:lnTo>
                  <a:pt x="110" y="2"/>
                </a:lnTo>
                <a:lnTo>
                  <a:pt x="167" y="0"/>
                </a:lnTo>
                <a:lnTo>
                  <a:pt x="223" y="0"/>
                </a:lnTo>
                <a:lnTo>
                  <a:pt x="279" y="2"/>
                </a:lnTo>
                <a:lnTo>
                  <a:pt x="335" y="7"/>
                </a:lnTo>
                <a:lnTo>
                  <a:pt x="392" y="12"/>
                </a:lnTo>
                <a:lnTo>
                  <a:pt x="448" y="22"/>
                </a:lnTo>
                <a:lnTo>
                  <a:pt x="504" y="36"/>
                </a:lnTo>
                <a:lnTo>
                  <a:pt x="558" y="55"/>
                </a:lnTo>
                <a:lnTo>
                  <a:pt x="615" y="77"/>
                </a:lnTo>
                <a:lnTo>
                  <a:pt x="671" y="105"/>
                </a:lnTo>
                <a:lnTo>
                  <a:pt x="727" y="137"/>
                </a:lnTo>
                <a:lnTo>
                  <a:pt x="783" y="177"/>
                </a:lnTo>
                <a:lnTo>
                  <a:pt x="840" y="223"/>
                </a:lnTo>
                <a:lnTo>
                  <a:pt x="896" y="276"/>
                </a:lnTo>
                <a:lnTo>
                  <a:pt x="924" y="305"/>
                </a:lnTo>
                <a:lnTo>
                  <a:pt x="952" y="336"/>
                </a:lnTo>
                <a:lnTo>
                  <a:pt x="979" y="368"/>
                </a:lnTo>
                <a:lnTo>
                  <a:pt x="1007" y="401"/>
                </a:lnTo>
                <a:lnTo>
                  <a:pt x="1035" y="435"/>
                </a:lnTo>
                <a:lnTo>
                  <a:pt x="1063" y="471"/>
                </a:lnTo>
                <a:lnTo>
                  <a:pt x="1091" y="507"/>
                </a:lnTo>
                <a:lnTo>
                  <a:pt x="1119" y="543"/>
                </a:lnTo>
                <a:lnTo>
                  <a:pt x="1147" y="579"/>
                </a:lnTo>
                <a:lnTo>
                  <a:pt x="1175" y="617"/>
                </a:lnTo>
                <a:lnTo>
                  <a:pt x="1204" y="653"/>
                </a:lnTo>
                <a:lnTo>
                  <a:pt x="1232" y="687"/>
                </a:lnTo>
                <a:lnTo>
                  <a:pt x="1260" y="723"/>
                </a:lnTo>
                <a:lnTo>
                  <a:pt x="1288" y="757"/>
                </a:lnTo>
                <a:lnTo>
                  <a:pt x="1316" y="790"/>
                </a:lnTo>
                <a:lnTo>
                  <a:pt x="1344" y="822"/>
                </a:lnTo>
                <a:lnTo>
                  <a:pt x="1371" y="853"/>
                </a:lnTo>
                <a:lnTo>
                  <a:pt x="1399" y="882"/>
                </a:lnTo>
                <a:lnTo>
                  <a:pt x="1427" y="909"/>
                </a:lnTo>
                <a:lnTo>
                  <a:pt x="1455" y="937"/>
                </a:lnTo>
                <a:lnTo>
                  <a:pt x="1483" y="962"/>
                </a:lnTo>
                <a:lnTo>
                  <a:pt x="1511" y="988"/>
                </a:lnTo>
                <a:lnTo>
                  <a:pt x="1539" y="1010"/>
                </a:lnTo>
                <a:lnTo>
                  <a:pt x="1567" y="1034"/>
                </a:lnTo>
                <a:lnTo>
                  <a:pt x="1596" y="1057"/>
                </a:lnTo>
                <a:lnTo>
                  <a:pt x="1624" y="1079"/>
                </a:lnTo>
                <a:lnTo>
                  <a:pt x="1652" y="1099"/>
                </a:lnTo>
                <a:lnTo>
                  <a:pt x="1680" y="1120"/>
                </a:lnTo>
                <a:lnTo>
                  <a:pt x="1708" y="1141"/>
                </a:lnTo>
                <a:lnTo>
                  <a:pt x="1736" y="1159"/>
                </a:lnTo>
                <a:lnTo>
                  <a:pt x="1764" y="1180"/>
                </a:lnTo>
                <a:lnTo>
                  <a:pt x="1791" y="1199"/>
                </a:lnTo>
              </a:path>
            </a:pathLst>
          </a:custGeom>
          <a:noFill/>
          <a:ln w="22225">
            <a:solidFill>
              <a:schemeClr val="accent2"/>
            </a:solidFill>
            <a:prstDash val="solid"/>
            <a:round/>
            <a:headEnd/>
            <a:tailEnd/>
          </a:ln>
        </p:spPr>
        <p:txBody>
          <a:bodyPr/>
          <a:lstStyle/>
          <a:p>
            <a:endParaRPr lang="en-US"/>
          </a:p>
        </p:txBody>
      </p:sp>
      <p:sp>
        <p:nvSpPr>
          <p:cNvPr id="59006" name="Line 638"/>
          <p:cNvSpPr>
            <a:spLocks noChangeShapeType="1"/>
          </p:cNvSpPr>
          <p:nvPr/>
        </p:nvSpPr>
        <p:spPr bwMode="auto">
          <a:xfrm flipH="1">
            <a:off x="1019175" y="6049963"/>
            <a:ext cx="3557588" cy="1587"/>
          </a:xfrm>
          <a:prstGeom prst="line">
            <a:avLst/>
          </a:prstGeom>
          <a:noFill/>
          <a:ln w="14351">
            <a:solidFill>
              <a:srgbClr val="CCFFFF"/>
            </a:solidFill>
            <a:round/>
            <a:headEnd/>
            <a:tailEnd/>
          </a:ln>
        </p:spPr>
        <p:txBody>
          <a:bodyPr/>
          <a:lstStyle/>
          <a:p>
            <a:endParaRPr lang="en-US"/>
          </a:p>
        </p:txBody>
      </p:sp>
      <p:sp>
        <p:nvSpPr>
          <p:cNvPr id="59007" name="Line 639"/>
          <p:cNvSpPr>
            <a:spLocks noChangeShapeType="1"/>
          </p:cNvSpPr>
          <p:nvPr/>
        </p:nvSpPr>
        <p:spPr bwMode="auto">
          <a:xfrm flipV="1">
            <a:off x="1019175" y="4079875"/>
            <a:ext cx="1588" cy="1970088"/>
          </a:xfrm>
          <a:prstGeom prst="line">
            <a:avLst/>
          </a:prstGeom>
          <a:noFill/>
          <a:ln w="14351">
            <a:solidFill>
              <a:srgbClr val="CCFFFF"/>
            </a:solidFill>
            <a:round/>
            <a:headEnd/>
            <a:tailEnd/>
          </a:ln>
        </p:spPr>
        <p:txBody>
          <a:bodyPr/>
          <a:lstStyle/>
          <a:p>
            <a:endParaRPr lang="en-US"/>
          </a:p>
        </p:txBody>
      </p:sp>
      <p:sp>
        <p:nvSpPr>
          <p:cNvPr id="59008" name="Line 640"/>
          <p:cNvSpPr>
            <a:spLocks noChangeShapeType="1"/>
          </p:cNvSpPr>
          <p:nvPr/>
        </p:nvSpPr>
        <p:spPr bwMode="auto">
          <a:xfrm flipV="1">
            <a:off x="5619750" y="5999163"/>
            <a:ext cx="1588" cy="50800"/>
          </a:xfrm>
          <a:prstGeom prst="line">
            <a:avLst/>
          </a:prstGeom>
          <a:noFill/>
          <a:ln w="7938">
            <a:solidFill>
              <a:srgbClr val="000000"/>
            </a:solidFill>
            <a:round/>
            <a:headEnd/>
            <a:tailEnd/>
          </a:ln>
        </p:spPr>
        <p:txBody>
          <a:bodyPr/>
          <a:lstStyle/>
          <a:p>
            <a:endParaRPr lang="en-US"/>
          </a:p>
        </p:txBody>
      </p:sp>
      <p:sp>
        <p:nvSpPr>
          <p:cNvPr id="59009" name="Line 641"/>
          <p:cNvSpPr>
            <a:spLocks noChangeShapeType="1"/>
          </p:cNvSpPr>
          <p:nvPr/>
        </p:nvSpPr>
        <p:spPr bwMode="auto">
          <a:xfrm flipV="1">
            <a:off x="6330950" y="5999163"/>
            <a:ext cx="1588" cy="50800"/>
          </a:xfrm>
          <a:prstGeom prst="line">
            <a:avLst/>
          </a:prstGeom>
          <a:noFill/>
          <a:ln w="7938">
            <a:solidFill>
              <a:srgbClr val="000000"/>
            </a:solidFill>
            <a:round/>
            <a:headEnd/>
            <a:tailEnd/>
          </a:ln>
        </p:spPr>
        <p:txBody>
          <a:bodyPr/>
          <a:lstStyle/>
          <a:p>
            <a:endParaRPr lang="en-US"/>
          </a:p>
        </p:txBody>
      </p:sp>
      <p:sp>
        <p:nvSpPr>
          <p:cNvPr id="59010" name="Line 642"/>
          <p:cNvSpPr>
            <a:spLocks noChangeShapeType="1"/>
          </p:cNvSpPr>
          <p:nvPr/>
        </p:nvSpPr>
        <p:spPr bwMode="auto">
          <a:xfrm flipV="1">
            <a:off x="7042150" y="5999163"/>
            <a:ext cx="1588" cy="50800"/>
          </a:xfrm>
          <a:prstGeom prst="line">
            <a:avLst/>
          </a:prstGeom>
          <a:noFill/>
          <a:ln w="7938">
            <a:solidFill>
              <a:srgbClr val="000000"/>
            </a:solidFill>
            <a:round/>
            <a:headEnd/>
            <a:tailEnd/>
          </a:ln>
        </p:spPr>
        <p:txBody>
          <a:bodyPr/>
          <a:lstStyle/>
          <a:p>
            <a:endParaRPr lang="en-US"/>
          </a:p>
        </p:txBody>
      </p:sp>
      <p:sp>
        <p:nvSpPr>
          <p:cNvPr id="59011" name="Line 643"/>
          <p:cNvSpPr>
            <a:spLocks noChangeShapeType="1"/>
          </p:cNvSpPr>
          <p:nvPr/>
        </p:nvSpPr>
        <p:spPr bwMode="auto">
          <a:xfrm flipV="1">
            <a:off x="7754938" y="5999163"/>
            <a:ext cx="1587" cy="50800"/>
          </a:xfrm>
          <a:prstGeom prst="line">
            <a:avLst/>
          </a:prstGeom>
          <a:noFill/>
          <a:ln w="7938">
            <a:solidFill>
              <a:srgbClr val="000000"/>
            </a:solidFill>
            <a:round/>
            <a:headEnd/>
            <a:tailEnd/>
          </a:ln>
        </p:spPr>
        <p:txBody>
          <a:bodyPr/>
          <a:lstStyle/>
          <a:p>
            <a:endParaRPr lang="en-US"/>
          </a:p>
        </p:txBody>
      </p:sp>
      <p:sp>
        <p:nvSpPr>
          <p:cNvPr id="59012" name="Line 644"/>
          <p:cNvSpPr>
            <a:spLocks noChangeShapeType="1"/>
          </p:cNvSpPr>
          <p:nvPr/>
        </p:nvSpPr>
        <p:spPr bwMode="auto">
          <a:xfrm flipV="1">
            <a:off x="8466138" y="5999163"/>
            <a:ext cx="1587" cy="50800"/>
          </a:xfrm>
          <a:prstGeom prst="line">
            <a:avLst/>
          </a:prstGeom>
          <a:noFill/>
          <a:ln w="7938">
            <a:solidFill>
              <a:srgbClr val="000000"/>
            </a:solidFill>
            <a:round/>
            <a:headEnd/>
            <a:tailEnd/>
          </a:ln>
        </p:spPr>
        <p:txBody>
          <a:bodyPr/>
          <a:lstStyle/>
          <a:p>
            <a:endParaRPr lang="en-US"/>
          </a:p>
        </p:txBody>
      </p:sp>
      <p:sp>
        <p:nvSpPr>
          <p:cNvPr id="59013" name="Rectangle 645"/>
          <p:cNvSpPr>
            <a:spLocks noChangeArrowheads="1"/>
          </p:cNvSpPr>
          <p:nvPr/>
        </p:nvSpPr>
        <p:spPr bwMode="auto">
          <a:xfrm>
            <a:off x="5508625" y="6116638"/>
            <a:ext cx="155575" cy="168275"/>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40</a:t>
            </a:r>
            <a:endParaRPr lang="en-GB">
              <a:solidFill>
                <a:srgbClr val="FFFF00"/>
              </a:solidFill>
            </a:endParaRPr>
          </a:p>
        </p:txBody>
      </p:sp>
      <p:sp>
        <p:nvSpPr>
          <p:cNvPr id="59014" name="Rectangle 646"/>
          <p:cNvSpPr>
            <a:spLocks noChangeArrowheads="1"/>
          </p:cNvSpPr>
          <p:nvPr/>
        </p:nvSpPr>
        <p:spPr bwMode="auto">
          <a:xfrm>
            <a:off x="6219825" y="6116638"/>
            <a:ext cx="155575" cy="168275"/>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55</a:t>
            </a:r>
            <a:endParaRPr lang="en-GB">
              <a:solidFill>
                <a:srgbClr val="FFFF00"/>
              </a:solidFill>
            </a:endParaRPr>
          </a:p>
        </p:txBody>
      </p:sp>
      <p:sp>
        <p:nvSpPr>
          <p:cNvPr id="59015" name="Rectangle 647"/>
          <p:cNvSpPr>
            <a:spLocks noChangeArrowheads="1"/>
          </p:cNvSpPr>
          <p:nvPr/>
        </p:nvSpPr>
        <p:spPr bwMode="auto">
          <a:xfrm>
            <a:off x="6931025" y="6116638"/>
            <a:ext cx="155575" cy="168275"/>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70</a:t>
            </a:r>
            <a:endParaRPr lang="en-GB">
              <a:solidFill>
                <a:srgbClr val="FFFF00"/>
              </a:solidFill>
            </a:endParaRPr>
          </a:p>
        </p:txBody>
      </p:sp>
      <p:sp>
        <p:nvSpPr>
          <p:cNvPr id="59016" name="Rectangle 648"/>
          <p:cNvSpPr>
            <a:spLocks noChangeArrowheads="1"/>
          </p:cNvSpPr>
          <p:nvPr/>
        </p:nvSpPr>
        <p:spPr bwMode="auto">
          <a:xfrm>
            <a:off x="7643813" y="6116638"/>
            <a:ext cx="155575" cy="168275"/>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85</a:t>
            </a:r>
            <a:endParaRPr lang="en-GB">
              <a:solidFill>
                <a:srgbClr val="FFFF00"/>
              </a:solidFill>
            </a:endParaRPr>
          </a:p>
        </p:txBody>
      </p:sp>
      <p:sp>
        <p:nvSpPr>
          <p:cNvPr id="59017" name="Rectangle 649"/>
          <p:cNvSpPr>
            <a:spLocks noChangeArrowheads="1"/>
          </p:cNvSpPr>
          <p:nvPr/>
        </p:nvSpPr>
        <p:spPr bwMode="auto">
          <a:xfrm>
            <a:off x="8315325" y="6116638"/>
            <a:ext cx="233363" cy="168275"/>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100</a:t>
            </a:r>
            <a:endParaRPr lang="en-GB">
              <a:solidFill>
                <a:srgbClr val="FFFF00"/>
              </a:solidFill>
            </a:endParaRPr>
          </a:p>
        </p:txBody>
      </p:sp>
      <p:sp>
        <p:nvSpPr>
          <p:cNvPr id="59018" name="Rectangle 650"/>
          <p:cNvSpPr>
            <a:spLocks noChangeArrowheads="1"/>
          </p:cNvSpPr>
          <p:nvPr/>
        </p:nvSpPr>
        <p:spPr bwMode="auto">
          <a:xfrm>
            <a:off x="6875463" y="6357938"/>
            <a:ext cx="334962" cy="212725"/>
          </a:xfrm>
          <a:prstGeom prst="rect">
            <a:avLst/>
          </a:prstGeom>
          <a:noFill/>
          <a:ln w="9525">
            <a:noFill/>
            <a:miter lim="800000"/>
            <a:headEnd/>
            <a:tailEnd/>
          </a:ln>
        </p:spPr>
        <p:txBody>
          <a:bodyPr wrap="none" lIns="0" tIns="0" rIns="0" bIns="0">
            <a:spAutoFit/>
          </a:bodyPr>
          <a:lstStyle/>
          <a:p>
            <a:r>
              <a:rPr lang="en-GB" sz="1400" b="1">
                <a:solidFill>
                  <a:srgbClr val="FFFF00"/>
                </a:solidFill>
                <a:latin typeface="Arial" pitchFamily="34" charset="0"/>
              </a:rPr>
              <a:t>Age</a:t>
            </a:r>
            <a:endParaRPr lang="en-GB">
              <a:solidFill>
                <a:srgbClr val="FFFF00"/>
              </a:solidFill>
            </a:endParaRPr>
          </a:p>
        </p:txBody>
      </p:sp>
      <p:sp>
        <p:nvSpPr>
          <p:cNvPr id="59019" name="Line 651"/>
          <p:cNvSpPr>
            <a:spLocks noChangeShapeType="1"/>
          </p:cNvSpPr>
          <p:nvPr/>
        </p:nvSpPr>
        <p:spPr bwMode="auto">
          <a:xfrm>
            <a:off x="5265738" y="6049963"/>
            <a:ext cx="49212" cy="1587"/>
          </a:xfrm>
          <a:prstGeom prst="line">
            <a:avLst/>
          </a:prstGeom>
          <a:noFill/>
          <a:ln w="7938">
            <a:solidFill>
              <a:srgbClr val="000000"/>
            </a:solidFill>
            <a:round/>
            <a:headEnd/>
            <a:tailEnd/>
          </a:ln>
        </p:spPr>
        <p:txBody>
          <a:bodyPr/>
          <a:lstStyle/>
          <a:p>
            <a:endParaRPr lang="en-US"/>
          </a:p>
        </p:txBody>
      </p:sp>
      <p:sp>
        <p:nvSpPr>
          <p:cNvPr id="59020" name="Line 652"/>
          <p:cNvSpPr>
            <a:spLocks noChangeShapeType="1"/>
          </p:cNvSpPr>
          <p:nvPr/>
        </p:nvSpPr>
        <p:spPr bwMode="auto">
          <a:xfrm>
            <a:off x="5265738" y="5662613"/>
            <a:ext cx="49212" cy="1587"/>
          </a:xfrm>
          <a:prstGeom prst="line">
            <a:avLst/>
          </a:prstGeom>
          <a:noFill/>
          <a:ln w="7938">
            <a:solidFill>
              <a:srgbClr val="000000"/>
            </a:solidFill>
            <a:round/>
            <a:headEnd/>
            <a:tailEnd/>
          </a:ln>
        </p:spPr>
        <p:txBody>
          <a:bodyPr/>
          <a:lstStyle/>
          <a:p>
            <a:endParaRPr lang="en-US"/>
          </a:p>
        </p:txBody>
      </p:sp>
      <p:sp>
        <p:nvSpPr>
          <p:cNvPr id="59021" name="Line 653"/>
          <p:cNvSpPr>
            <a:spLocks noChangeShapeType="1"/>
          </p:cNvSpPr>
          <p:nvPr/>
        </p:nvSpPr>
        <p:spPr bwMode="auto">
          <a:xfrm>
            <a:off x="5265738" y="5275263"/>
            <a:ext cx="49212" cy="1587"/>
          </a:xfrm>
          <a:prstGeom prst="line">
            <a:avLst/>
          </a:prstGeom>
          <a:noFill/>
          <a:ln w="7938">
            <a:solidFill>
              <a:srgbClr val="000000"/>
            </a:solidFill>
            <a:round/>
            <a:headEnd/>
            <a:tailEnd/>
          </a:ln>
        </p:spPr>
        <p:txBody>
          <a:bodyPr/>
          <a:lstStyle/>
          <a:p>
            <a:endParaRPr lang="en-US"/>
          </a:p>
        </p:txBody>
      </p:sp>
      <p:sp>
        <p:nvSpPr>
          <p:cNvPr id="59022" name="Line 654"/>
          <p:cNvSpPr>
            <a:spLocks noChangeShapeType="1"/>
          </p:cNvSpPr>
          <p:nvPr/>
        </p:nvSpPr>
        <p:spPr bwMode="auto">
          <a:xfrm>
            <a:off x="5265738" y="4892675"/>
            <a:ext cx="49212" cy="1588"/>
          </a:xfrm>
          <a:prstGeom prst="line">
            <a:avLst/>
          </a:prstGeom>
          <a:noFill/>
          <a:ln w="7938">
            <a:solidFill>
              <a:srgbClr val="000000"/>
            </a:solidFill>
            <a:round/>
            <a:headEnd/>
            <a:tailEnd/>
          </a:ln>
        </p:spPr>
        <p:txBody>
          <a:bodyPr/>
          <a:lstStyle/>
          <a:p>
            <a:endParaRPr lang="en-US"/>
          </a:p>
        </p:txBody>
      </p:sp>
      <p:sp>
        <p:nvSpPr>
          <p:cNvPr id="59023" name="Line 655"/>
          <p:cNvSpPr>
            <a:spLocks noChangeShapeType="1"/>
          </p:cNvSpPr>
          <p:nvPr/>
        </p:nvSpPr>
        <p:spPr bwMode="auto">
          <a:xfrm>
            <a:off x="5265738" y="4506913"/>
            <a:ext cx="49212" cy="1587"/>
          </a:xfrm>
          <a:prstGeom prst="line">
            <a:avLst/>
          </a:prstGeom>
          <a:noFill/>
          <a:ln w="7938">
            <a:solidFill>
              <a:srgbClr val="000000"/>
            </a:solidFill>
            <a:round/>
            <a:headEnd/>
            <a:tailEnd/>
          </a:ln>
        </p:spPr>
        <p:txBody>
          <a:bodyPr/>
          <a:lstStyle/>
          <a:p>
            <a:endParaRPr lang="en-US"/>
          </a:p>
        </p:txBody>
      </p:sp>
      <p:sp>
        <p:nvSpPr>
          <p:cNvPr id="59024" name="Line 656"/>
          <p:cNvSpPr>
            <a:spLocks noChangeShapeType="1"/>
          </p:cNvSpPr>
          <p:nvPr/>
        </p:nvSpPr>
        <p:spPr bwMode="auto">
          <a:xfrm>
            <a:off x="5265738" y="4121150"/>
            <a:ext cx="49212" cy="1588"/>
          </a:xfrm>
          <a:prstGeom prst="line">
            <a:avLst/>
          </a:prstGeom>
          <a:noFill/>
          <a:ln w="7938">
            <a:solidFill>
              <a:srgbClr val="000000"/>
            </a:solidFill>
            <a:round/>
            <a:headEnd/>
            <a:tailEnd/>
          </a:ln>
        </p:spPr>
        <p:txBody>
          <a:bodyPr/>
          <a:lstStyle/>
          <a:p>
            <a:endParaRPr lang="en-US"/>
          </a:p>
        </p:txBody>
      </p:sp>
      <p:sp>
        <p:nvSpPr>
          <p:cNvPr id="59025" name="Rectangle 657"/>
          <p:cNvSpPr>
            <a:spLocks noChangeArrowheads="1"/>
          </p:cNvSpPr>
          <p:nvPr/>
        </p:nvSpPr>
        <p:spPr bwMode="auto">
          <a:xfrm>
            <a:off x="5026025" y="5983288"/>
            <a:ext cx="77788" cy="168275"/>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0</a:t>
            </a:r>
            <a:endParaRPr lang="en-GB">
              <a:solidFill>
                <a:srgbClr val="FFFF00"/>
              </a:solidFill>
            </a:endParaRPr>
          </a:p>
        </p:txBody>
      </p:sp>
      <p:sp>
        <p:nvSpPr>
          <p:cNvPr id="59026" name="Rectangle 658"/>
          <p:cNvSpPr>
            <a:spLocks noChangeArrowheads="1"/>
          </p:cNvSpPr>
          <p:nvPr/>
        </p:nvSpPr>
        <p:spPr bwMode="auto">
          <a:xfrm>
            <a:off x="4946650" y="5597525"/>
            <a:ext cx="155575" cy="168275"/>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20</a:t>
            </a:r>
            <a:endParaRPr lang="en-GB">
              <a:solidFill>
                <a:srgbClr val="FFFF00"/>
              </a:solidFill>
            </a:endParaRPr>
          </a:p>
        </p:txBody>
      </p:sp>
      <p:sp>
        <p:nvSpPr>
          <p:cNvPr id="59027" name="Rectangle 659"/>
          <p:cNvSpPr>
            <a:spLocks noChangeArrowheads="1"/>
          </p:cNvSpPr>
          <p:nvPr/>
        </p:nvSpPr>
        <p:spPr bwMode="auto">
          <a:xfrm>
            <a:off x="4946650" y="5211763"/>
            <a:ext cx="155575" cy="168275"/>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40</a:t>
            </a:r>
            <a:endParaRPr lang="en-GB">
              <a:solidFill>
                <a:srgbClr val="FFFF00"/>
              </a:solidFill>
            </a:endParaRPr>
          </a:p>
        </p:txBody>
      </p:sp>
      <p:sp>
        <p:nvSpPr>
          <p:cNvPr id="59028" name="Rectangle 660"/>
          <p:cNvSpPr>
            <a:spLocks noChangeArrowheads="1"/>
          </p:cNvSpPr>
          <p:nvPr/>
        </p:nvSpPr>
        <p:spPr bwMode="auto">
          <a:xfrm>
            <a:off x="4946650" y="4826000"/>
            <a:ext cx="155575" cy="168275"/>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60</a:t>
            </a:r>
            <a:endParaRPr lang="en-GB">
              <a:solidFill>
                <a:srgbClr val="FFFF00"/>
              </a:solidFill>
            </a:endParaRPr>
          </a:p>
        </p:txBody>
      </p:sp>
      <p:sp>
        <p:nvSpPr>
          <p:cNvPr id="59029" name="Rectangle 661"/>
          <p:cNvSpPr>
            <a:spLocks noChangeArrowheads="1"/>
          </p:cNvSpPr>
          <p:nvPr/>
        </p:nvSpPr>
        <p:spPr bwMode="auto">
          <a:xfrm>
            <a:off x="4946650" y="4440238"/>
            <a:ext cx="155575" cy="168275"/>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80</a:t>
            </a:r>
            <a:endParaRPr lang="en-GB">
              <a:solidFill>
                <a:srgbClr val="FFFF00"/>
              </a:solidFill>
            </a:endParaRPr>
          </a:p>
        </p:txBody>
      </p:sp>
      <p:sp>
        <p:nvSpPr>
          <p:cNvPr id="59030" name="Rectangle 662"/>
          <p:cNvSpPr>
            <a:spLocks noChangeArrowheads="1"/>
          </p:cNvSpPr>
          <p:nvPr/>
        </p:nvSpPr>
        <p:spPr bwMode="auto">
          <a:xfrm>
            <a:off x="4868863" y="4052888"/>
            <a:ext cx="233362" cy="168275"/>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100</a:t>
            </a:r>
            <a:endParaRPr lang="en-GB">
              <a:solidFill>
                <a:srgbClr val="FFFF00"/>
              </a:solidFill>
            </a:endParaRPr>
          </a:p>
        </p:txBody>
      </p:sp>
      <p:sp>
        <p:nvSpPr>
          <p:cNvPr id="59031" name="Rectangle 663"/>
          <p:cNvSpPr>
            <a:spLocks noChangeArrowheads="1"/>
          </p:cNvSpPr>
          <p:nvPr/>
        </p:nvSpPr>
        <p:spPr bwMode="auto">
          <a:xfrm rot="16200000">
            <a:off x="4398963" y="4945063"/>
            <a:ext cx="631825" cy="212725"/>
          </a:xfrm>
          <a:prstGeom prst="rect">
            <a:avLst/>
          </a:prstGeom>
          <a:noFill/>
          <a:ln w="9525">
            <a:noFill/>
            <a:miter lim="800000"/>
            <a:headEnd/>
            <a:tailEnd/>
          </a:ln>
        </p:spPr>
        <p:txBody>
          <a:bodyPr wrap="none" lIns="0" tIns="0" rIns="0" bIns="0">
            <a:spAutoFit/>
          </a:bodyPr>
          <a:lstStyle/>
          <a:p>
            <a:r>
              <a:rPr lang="en-GB" sz="1400" b="1">
                <a:solidFill>
                  <a:srgbClr val="FFFF00"/>
                </a:solidFill>
                <a:latin typeface="Arial" pitchFamily="34" charset="0"/>
              </a:rPr>
              <a:t>% Alive</a:t>
            </a:r>
            <a:endParaRPr lang="en-GB">
              <a:solidFill>
                <a:srgbClr val="FFFF00"/>
              </a:solidFill>
            </a:endParaRPr>
          </a:p>
        </p:txBody>
      </p:sp>
      <p:sp>
        <p:nvSpPr>
          <p:cNvPr id="59032" name="Freeform 664"/>
          <p:cNvSpPr>
            <a:spLocks/>
          </p:cNvSpPr>
          <p:nvPr/>
        </p:nvSpPr>
        <p:spPr bwMode="auto">
          <a:xfrm>
            <a:off x="5591175" y="4090988"/>
            <a:ext cx="57150" cy="57150"/>
          </a:xfrm>
          <a:custGeom>
            <a:avLst/>
            <a:gdLst/>
            <a:ahLst/>
            <a:cxnLst>
              <a:cxn ang="0">
                <a:pos x="0" y="36"/>
              </a:cxn>
              <a:cxn ang="0">
                <a:pos x="18" y="0"/>
              </a:cxn>
              <a:cxn ang="0">
                <a:pos x="36" y="36"/>
              </a:cxn>
              <a:cxn ang="0">
                <a:pos x="0" y="36"/>
              </a:cxn>
            </a:cxnLst>
            <a:rect l="0" t="0" r="r" b="b"/>
            <a:pathLst>
              <a:path w="36" h="36">
                <a:moveTo>
                  <a:pt x="0" y="36"/>
                </a:moveTo>
                <a:lnTo>
                  <a:pt x="18" y="0"/>
                </a:lnTo>
                <a:lnTo>
                  <a:pt x="36" y="36"/>
                </a:lnTo>
                <a:lnTo>
                  <a:pt x="0" y="36"/>
                </a:lnTo>
                <a:close/>
              </a:path>
            </a:pathLst>
          </a:custGeom>
          <a:solidFill>
            <a:srgbClr val="FF0000"/>
          </a:solidFill>
          <a:ln w="7938">
            <a:solidFill>
              <a:srgbClr val="FF0000"/>
            </a:solidFill>
            <a:prstDash val="solid"/>
            <a:round/>
            <a:headEnd/>
            <a:tailEnd/>
          </a:ln>
        </p:spPr>
        <p:txBody>
          <a:bodyPr/>
          <a:lstStyle/>
          <a:p>
            <a:endParaRPr lang="en-US"/>
          </a:p>
        </p:txBody>
      </p:sp>
      <p:sp>
        <p:nvSpPr>
          <p:cNvPr id="59033" name="Freeform 665"/>
          <p:cNvSpPr>
            <a:spLocks/>
          </p:cNvSpPr>
          <p:nvPr/>
        </p:nvSpPr>
        <p:spPr bwMode="auto">
          <a:xfrm>
            <a:off x="7015163" y="4884738"/>
            <a:ext cx="55562" cy="53975"/>
          </a:xfrm>
          <a:custGeom>
            <a:avLst/>
            <a:gdLst/>
            <a:ahLst/>
            <a:cxnLst>
              <a:cxn ang="0">
                <a:pos x="0" y="34"/>
              </a:cxn>
              <a:cxn ang="0">
                <a:pos x="17" y="0"/>
              </a:cxn>
              <a:cxn ang="0">
                <a:pos x="35" y="34"/>
              </a:cxn>
              <a:cxn ang="0">
                <a:pos x="0" y="34"/>
              </a:cxn>
            </a:cxnLst>
            <a:rect l="0" t="0" r="r" b="b"/>
            <a:pathLst>
              <a:path w="35" h="34">
                <a:moveTo>
                  <a:pt x="0" y="34"/>
                </a:moveTo>
                <a:lnTo>
                  <a:pt x="17" y="0"/>
                </a:lnTo>
                <a:lnTo>
                  <a:pt x="35" y="34"/>
                </a:lnTo>
                <a:lnTo>
                  <a:pt x="0" y="34"/>
                </a:lnTo>
                <a:close/>
              </a:path>
            </a:pathLst>
          </a:custGeom>
          <a:solidFill>
            <a:srgbClr val="FF0000"/>
          </a:solidFill>
          <a:ln w="7938">
            <a:solidFill>
              <a:srgbClr val="FF0000"/>
            </a:solidFill>
            <a:prstDash val="solid"/>
            <a:round/>
            <a:headEnd/>
            <a:tailEnd/>
          </a:ln>
        </p:spPr>
        <p:txBody>
          <a:bodyPr/>
          <a:lstStyle/>
          <a:p>
            <a:endParaRPr lang="en-US"/>
          </a:p>
        </p:txBody>
      </p:sp>
      <p:sp>
        <p:nvSpPr>
          <p:cNvPr id="59034" name="Freeform 666"/>
          <p:cNvSpPr>
            <a:spLocks/>
          </p:cNvSpPr>
          <p:nvPr/>
        </p:nvSpPr>
        <p:spPr bwMode="auto">
          <a:xfrm>
            <a:off x="7726363" y="5789613"/>
            <a:ext cx="55562" cy="57150"/>
          </a:xfrm>
          <a:custGeom>
            <a:avLst/>
            <a:gdLst/>
            <a:ahLst/>
            <a:cxnLst>
              <a:cxn ang="0">
                <a:pos x="0" y="36"/>
              </a:cxn>
              <a:cxn ang="0">
                <a:pos x="18" y="0"/>
              </a:cxn>
              <a:cxn ang="0">
                <a:pos x="35" y="36"/>
              </a:cxn>
              <a:cxn ang="0">
                <a:pos x="0" y="36"/>
              </a:cxn>
            </a:cxnLst>
            <a:rect l="0" t="0" r="r" b="b"/>
            <a:pathLst>
              <a:path w="35" h="36">
                <a:moveTo>
                  <a:pt x="0" y="36"/>
                </a:moveTo>
                <a:lnTo>
                  <a:pt x="18" y="0"/>
                </a:lnTo>
                <a:lnTo>
                  <a:pt x="35" y="36"/>
                </a:lnTo>
                <a:lnTo>
                  <a:pt x="0" y="36"/>
                </a:lnTo>
                <a:close/>
              </a:path>
            </a:pathLst>
          </a:custGeom>
          <a:solidFill>
            <a:srgbClr val="FF0000"/>
          </a:solidFill>
          <a:ln w="7938">
            <a:solidFill>
              <a:srgbClr val="FF0000"/>
            </a:solidFill>
            <a:prstDash val="solid"/>
            <a:round/>
            <a:headEnd/>
            <a:tailEnd/>
          </a:ln>
        </p:spPr>
        <p:txBody>
          <a:bodyPr/>
          <a:lstStyle/>
          <a:p>
            <a:endParaRPr lang="en-US"/>
          </a:p>
        </p:txBody>
      </p:sp>
      <p:sp>
        <p:nvSpPr>
          <p:cNvPr id="59035" name="Freeform 667"/>
          <p:cNvSpPr>
            <a:spLocks/>
          </p:cNvSpPr>
          <p:nvPr/>
        </p:nvSpPr>
        <p:spPr bwMode="auto">
          <a:xfrm>
            <a:off x="8437563" y="6015038"/>
            <a:ext cx="55562" cy="57150"/>
          </a:xfrm>
          <a:custGeom>
            <a:avLst/>
            <a:gdLst/>
            <a:ahLst/>
            <a:cxnLst>
              <a:cxn ang="0">
                <a:pos x="0" y="36"/>
              </a:cxn>
              <a:cxn ang="0">
                <a:pos x="18" y="0"/>
              </a:cxn>
              <a:cxn ang="0">
                <a:pos x="35" y="36"/>
              </a:cxn>
              <a:cxn ang="0">
                <a:pos x="0" y="36"/>
              </a:cxn>
            </a:cxnLst>
            <a:rect l="0" t="0" r="r" b="b"/>
            <a:pathLst>
              <a:path w="35" h="36">
                <a:moveTo>
                  <a:pt x="0" y="36"/>
                </a:moveTo>
                <a:lnTo>
                  <a:pt x="18" y="0"/>
                </a:lnTo>
                <a:lnTo>
                  <a:pt x="35" y="36"/>
                </a:lnTo>
                <a:lnTo>
                  <a:pt x="0" y="36"/>
                </a:lnTo>
                <a:close/>
              </a:path>
            </a:pathLst>
          </a:custGeom>
          <a:solidFill>
            <a:srgbClr val="FF0000"/>
          </a:solidFill>
          <a:ln w="7938">
            <a:solidFill>
              <a:srgbClr val="FF0000"/>
            </a:solidFill>
            <a:prstDash val="solid"/>
            <a:round/>
            <a:headEnd/>
            <a:tailEnd/>
          </a:ln>
        </p:spPr>
        <p:txBody>
          <a:bodyPr/>
          <a:lstStyle/>
          <a:p>
            <a:endParaRPr lang="en-US"/>
          </a:p>
        </p:txBody>
      </p:sp>
      <p:sp>
        <p:nvSpPr>
          <p:cNvPr id="59036" name="Freeform 668"/>
          <p:cNvSpPr>
            <a:spLocks/>
          </p:cNvSpPr>
          <p:nvPr/>
        </p:nvSpPr>
        <p:spPr bwMode="auto">
          <a:xfrm>
            <a:off x="5619750" y="4121150"/>
            <a:ext cx="2846388" cy="1920875"/>
          </a:xfrm>
          <a:custGeom>
            <a:avLst/>
            <a:gdLst/>
            <a:ahLst/>
            <a:cxnLst>
              <a:cxn ang="0">
                <a:pos x="0" y="0"/>
              </a:cxn>
              <a:cxn ang="0">
                <a:pos x="56" y="12"/>
              </a:cxn>
              <a:cxn ang="0">
                <a:pos x="113" y="24"/>
              </a:cxn>
              <a:cxn ang="0">
                <a:pos x="169" y="39"/>
              </a:cxn>
              <a:cxn ang="0">
                <a:pos x="225" y="53"/>
              </a:cxn>
              <a:cxn ang="0">
                <a:pos x="279" y="70"/>
              </a:cxn>
              <a:cxn ang="0">
                <a:pos x="336" y="91"/>
              </a:cxn>
              <a:cxn ang="0">
                <a:pos x="392" y="111"/>
              </a:cxn>
              <a:cxn ang="0">
                <a:pos x="448" y="137"/>
              </a:cxn>
              <a:cxn ang="0">
                <a:pos x="504" y="164"/>
              </a:cxn>
              <a:cxn ang="0">
                <a:pos x="561" y="197"/>
              </a:cxn>
              <a:cxn ang="0">
                <a:pos x="615" y="234"/>
              </a:cxn>
              <a:cxn ang="0">
                <a:pos x="671" y="275"/>
              </a:cxn>
              <a:cxn ang="0">
                <a:pos x="728" y="322"/>
              </a:cxn>
              <a:cxn ang="0">
                <a:pos x="784" y="375"/>
              </a:cxn>
              <a:cxn ang="0">
                <a:pos x="840" y="433"/>
              </a:cxn>
              <a:cxn ang="0">
                <a:pos x="896" y="498"/>
              </a:cxn>
              <a:cxn ang="0">
                <a:pos x="925" y="532"/>
              </a:cxn>
              <a:cxn ang="0">
                <a:pos x="953" y="570"/>
              </a:cxn>
              <a:cxn ang="0">
                <a:pos x="981" y="608"/>
              </a:cxn>
              <a:cxn ang="0">
                <a:pos x="1009" y="645"/>
              </a:cxn>
              <a:cxn ang="0">
                <a:pos x="1037" y="685"/>
              </a:cxn>
              <a:cxn ang="0">
                <a:pos x="1065" y="724"/>
              </a:cxn>
              <a:cxn ang="0">
                <a:pos x="1092" y="763"/>
              </a:cxn>
              <a:cxn ang="0">
                <a:pos x="1120" y="803"/>
              </a:cxn>
              <a:cxn ang="0">
                <a:pos x="1148" y="840"/>
              </a:cxn>
              <a:cxn ang="0">
                <a:pos x="1176" y="878"/>
              </a:cxn>
              <a:cxn ang="0">
                <a:pos x="1204" y="914"/>
              </a:cxn>
              <a:cxn ang="0">
                <a:pos x="1232" y="950"/>
              </a:cxn>
              <a:cxn ang="0">
                <a:pos x="1260" y="983"/>
              </a:cxn>
              <a:cxn ang="0">
                <a:pos x="1288" y="1013"/>
              </a:cxn>
              <a:cxn ang="0">
                <a:pos x="1317" y="1043"/>
              </a:cxn>
              <a:cxn ang="0">
                <a:pos x="1345" y="1068"/>
              </a:cxn>
              <a:cxn ang="0">
                <a:pos x="1373" y="1092"/>
              </a:cxn>
              <a:cxn ang="0">
                <a:pos x="1401" y="1113"/>
              </a:cxn>
              <a:cxn ang="0">
                <a:pos x="1429" y="1130"/>
              </a:cxn>
              <a:cxn ang="0">
                <a:pos x="1457" y="1145"/>
              </a:cxn>
              <a:cxn ang="0">
                <a:pos x="1485" y="1159"/>
              </a:cxn>
              <a:cxn ang="0">
                <a:pos x="1512" y="1171"/>
              </a:cxn>
              <a:cxn ang="0">
                <a:pos x="1540" y="1180"/>
              </a:cxn>
              <a:cxn ang="0">
                <a:pos x="1568" y="1186"/>
              </a:cxn>
              <a:cxn ang="0">
                <a:pos x="1596" y="1193"/>
              </a:cxn>
              <a:cxn ang="0">
                <a:pos x="1624" y="1198"/>
              </a:cxn>
              <a:cxn ang="0">
                <a:pos x="1652" y="1202"/>
              </a:cxn>
              <a:cxn ang="0">
                <a:pos x="1680" y="1205"/>
              </a:cxn>
              <a:cxn ang="0">
                <a:pos x="1709" y="1207"/>
              </a:cxn>
              <a:cxn ang="0">
                <a:pos x="1737" y="1209"/>
              </a:cxn>
              <a:cxn ang="0">
                <a:pos x="1765" y="1210"/>
              </a:cxn>
              <a:cxn ang="0">
                <a:pos x="1793" y="1210"/>
              </a:cxn>
            </a:cxnLst>
            <a:rect l="0" t="0" r="r" b="b"/>
            <a:pathLst>
              <a:path w="1793" h="1210">
                <a:moveTo>
                  <a:pt x="0" y="0"/>
                </a:moveTo>
                <a:lnTo>
                  <a:pt x="56" y="12"/>
                </a:lnTo>
                <a:lnTo>
                  <a:pt x="113" y="24"/>
                </a:lnTo>
                <a:lnTo>
                  <a:pt x="169" y="39"/>
                </a:lnTo>
                <a:lnTo>
                  <a:pt x="225" y="53"/>
                </a:lnTo>
                <a:lnTo>
                  <a:pt x="279" y="70"/>
                </a:lnTo>
                <a:lnTo>
                  <a:pt x="336" y="91"/>
                </a:lnTo>
                <a:lnTo>
                  <a:pt x="392" y="111"/>
                </a:lnTo>
                <a:lnTo>
                  <a:pt x="448" y="137"/>
                </a:lnTo>
                <a:lnTo>
                  <a:pt x="504" y="164"/>
                </a:lnTo>
                <a:lnTo>
                  <a:pt x="561" y="197"/>
                </a:lnTo>
                <a:lnTo>
                  <a:pt x="615" y="234"/>
                </a:lnTo>
                <a:lnTo>
                  <a:pt x="671" y="275"/>
                </a:lnTo>
                <a:lnTo>
                  <a:pt x="728" y="322"/>
                </a:lnTo>
                <a:lnTo>
                  <a:pt x="784" y="375"/>
                </a:lnTo>
                <a:lnTo>
                  <a:pt x="840" y="433"/>
                </a:lnTo>
                <a:lnTo>
                  <a:pt x="896" y="498"/>
                </a:lnTo>
                <a:lnTo>
                  <a:pt x="925" y="532"/>
                </a:lnTo>
                <a:lnTo>
                  <a:pt x="953" y="570"/>
                </a:lnTo>
                <a:lnTo>
                  <a:pt x="981" y="608"/>
                </a:lnTo>
                <a:lnTo>
                  <a:pt x="1009" y="645"/>
                </a:lnTo>
                <a:lnTo>
                  <a:pt x="1037" y="685"/>
                </a:lnTo>
                <a:lnTo>
                  <a:pt x="1065" y="724"/>
                </a:lnTo>
                <a:lnTo>
                  <a:pt x="1092" y="763"/>
                </a:lnTo>
                <a:lnTo>
                  <a:pt x="1120" y="803"/>
                </a:lnTo>
                <a:lnTo>
                  <a:pt x="1148" y="840"/>
                </a:lnTo>
                <a:lnTo>
                  <a:pt x="1176" y="878"/>
                </a:lnTo>
                <a:lnTo>
                  <a:pt x="1204" y="914"/>
                </a:lnTo>
                <a:lnTo>
                  <a:pt x="1232" y="950"/>
                </a:lnTo>
                <a:lnTo>
                  <a:pt x="1260" y="983"/>
                </a:lnTo>
                <a:lnTo>
                  <a:pt x="1288" y="1013"/>
                </a:lnTo>
                <a:lnTo>
                  <a:pt x="1317" y="1043"/>
                </a:lnTo>
                <a:lnTo>
                  <a:pt x="1345" y="1068"/>
                </a:lnTo>
                <a:lnTo>
                  <a:pt x="1373" y="1092"/>
                </a:lnTo>
                <a:lnTo>
                  <a:pt x="1401" y="1113"/>
                </a:lnTo>
                <a:lnTo>
                  <a:pt x="1429" y="1130"/>
                </a:lnTo>
                <a:lnTo>
                  <a:pt x="1457" y="1145"/>
                </a:lnTo>
                <a:lnTo>
                  <a:pt x="1485" y="1159"/>
                </a:lnTo>
                <a:lnTo>
                  <a:pt x="1512" y="1171"/>
                </a:lnTo>
                <a:lnTo>
                  <a:pt x="1540" y="1180"/>
                </a:lnTo>
                <a:lnTo>
                  <a:pt x="1568" y="1186"/>
                </a:lnTo>
                <a:lnTo>
                  <a:pt x="1596" y="1193"/>
                </a:lnTo>
                <a:lnTo>
                  <a:pt x="1624" y="1198"/>
                </a:lnTo>
                <a:lnTo>
                  <a:pt x="1652" y="1202"/>
                </a:lnTo>
                <a:lnTo>
                  <a:pt x="1680" y="1205"/>
                </a:lnTo>
                <a:lnTo>
                  <a:pt x="1709" y="1207"/>
                </a:lnTo>
                <a:lnTo>
                  <a:pt x="1737" y="1209"/>
                </a:lnTo>
                <a:lnTo>
                  <a:pt x="1765" y="1210"/>
                </a:lnTo>
                <a:lnTo>
                  <a:pt x="1793" y="1210"/>
                </a:lnTo>
              </a:path>
            </a:pathLst>
          </a:custGeom>
          <a:noFill/>
          <a:ln w="22225">
            <a:solidFill>
              <a:srgbClr val="FF0000"/>
            </a:solidFill>
            <a:prstDash val="solid"/>
            <a:round/>
            <a:headEnd/>
            <a:tailEnd/>
          </a:ln>
        </p:spPr>
        <p:txBody>
          <a:bodyPr/>
          <a:lstStyle/>
          <a:p>
            <a:endParaRPr lang="en-US"/>
          </a:p>
        </p:txBody>
      </p:sp>
      <p:sp>
        <p:nvSpPr>
          <p:cNvPr id="59037" name="Freeform 669"/>
          <p:cNvSpPr>
            <a:spLocks/>
          </p:cNvSpPr>
          <p:nvPr/>
        </p:nvSpPr>
        <p:spPr bwMode="auto">
          <a:xfrm>
            <a:off x="5591175" y="4090988"/>
            <a:ext cx="57150" cy="57150"/>
          </a:xfrm>
          <a:custGeom>
            <a:avLst/>
            <a:gdLst/>
            <a:ahLst/>
            <a:cxnLst>
              <a:cxn ang="0">
                <a:pos x="36" y="19"/>
              </a:cxn>
              <a:cxn ang="0">
                <a:pos x="36" y="14"/>
              </a:cxn>
              <a:cxn ang="0">
                <a:pos x="34" y="8"/>
              </a:cxn>
              <a:cxn ang="0">
                <a:pos x="30" y="5"/>
              </a:cxn>
              <a:cxn ang="0">
                <a:pos x="27" y="3"/>
              </a:cxn>
              <a:cxn ang="0">
                <a:pos x="23" y="2"/>
              </a:cxn>
              <a:cxn ang="0">
                <a:pos x="18" y="0"/>
              </a:cxn>
              <a:cxn ang="0">
                <a:pos x="13" y="2"/>
              </a:cxn>
              <a:cxn ang="0">
                <a:pos x="9" y="3"/>
              </a:cxn>
              <a:cxn ang="0">
                <a:pos x="6" y="5"/>
              </a:cxn>
              <a:cxn ang="0">
                <a:pos x="2" y="8"/>
              </a:cxn>
              <a:cxn ang="0">
                <a:pos x="0" y="14"/>
              </a:cxn>
              <a:cxn ang="0">
                <a:pos x="0" y="19"/>
              </a:cxn>
              <a:cxn ang="0">
                <a:pos x="0" y="22"/>
              </a:cxn>
              <a:cxn ang="0">
                <a:pos x="2" y="27"/>
              </a:cxn>
              <a:cxn ang="0">
                <a:pos x="6" y="31"/>
              </a:cxn>
              <a:cxn ang="0">
                <a:pos x="9" y="32"/>
              </a:cxn>
              <a:cxn ang="0">
                <a:pos x="13" y="34"/>
              </a:cxn>
              <a:cxn ang="0">
                <a:pos x="18" y="36"/>
              </a:cxn>
              <a:cxn ang="0">
                <a:pos x="23" y="34"/>
              </a:cxn>
              <a:cxn ang="0">
                <a:pos x="27" y="32"/>
              </a:cxn>
              <a:cxn ang="0">
                <a:pos x="30" y="31"/>
              </a:cxn>
              <a:cxn ang="0">
                <a:pos x="34" y="27"/>
              </a:cxn>
              <a:cxn ang="0">
                <a:pos x="36" y="22"/>
              </a:cxn>
              <a:cxn ang="0">
                <a:pos x="36" y="19"/>
              </a:cxn>
            </a:cxnLst>
            <a:rect l="0" t="0" r="r" b="b"/>
            <a:pathLst>
              <a:path w="36" h="36">
                <a:moveTo>
                  <a:pt x="36" y="19"/>
                </a:moveTo>
                <a:lnTo>
                  <a:pt x="36" y="14"/>
                </a:lnTo>
                <a:lnTo>
                  <a:pt x="34" y="8"/>
                </a:lnTo>
                <a:lnTo>
                  <a:pt x="30" y="5"/>
                </a:lnTo>
                <a:lnTo>
                  <a:pt x="27" y="3"/>
                </a:lnTo>
                <a:lnTo>
                  <a:pt x="23" y="2"/>
                </a:lnTo>
                <a:lnTo>
                  <a:pt x="18" y="0"/>
                </a:lnTo>
                <a:lnTo>
                  <a:pt x="13" y="2"/>
                </a:lnTo>
                <a:lnTo>
                  <a:pt x="9" y="3"/>
                </a:lnTo>
                <a:lnTo>
                  <a:pt x="6" y="5"/>
                </a:lnTo>
                <a:lnTo>
                  <a:pt x="2" y="8"/>
                </a:lnTo>
                <a:lnTo>
                  <a:pt x="0" y="14"/>
                </a:lnTo>
                <a:lnTo>
                  <a:pt x="0" y="19"/>
                </a:lnTo>
                <a:lnTo>
                  <a:pt x="0" y="22"/>
                </a:lnTo>
                <a:lnTo>
                  <a:pt x="2" y="27"/>
                </a:lnTo>
                <a:lnTo>
                  <a:pt x="6" y="31"/>
                </a:lnTo>
                <a:lnTo>
                  <a:pt x="9" y="32"/>
                </a:lnTo>
                <a:lnTo>
                  <a:pt x="13" y="34"/>
                </a:lnTo>
                <a:lnTo>
                  <a:pt x="18" y="36"/>
                </a:lnTo>
                <a:lnTo>
                  <a:pt x="23" y="34"/>
                </a:lnTo>
                <a:lnTo>
                  <a:pt x="27" y="32"/>
                </a:lnTo>
                <a:lnTo>
                  <a:pt x="30" y="31"/>
                </a:lnTo>
                <a:lnTo>
                  <a:pt x="34" y="27"/>
                </a:lnTo>
                <a:lnTo>
                  <a:pt x="36" y="22"/>
                </a:lnTo>
                <a:lnTo>
                  <a:pt x="36" y="19"/>
                </a:lnTo>
                <a:close/>
              </a:path>
            </a:pathLst>
          </a:custGeom>
          <a:solidFill>
            <a:srgbClr val="FFFFFF"/>
          </a:solidFill>
          <a:ln w="7938">
            <a:solidFill>
              <a:srgbClr val="FFFFFF"/>
            </a:solidFill>
            <a:prstDash val="solid"/>
            <a:round/>
            <a:headEnd/>
            <a:tailEnd/>
          </a:ln>
        </p:spPr>
        <p:txBody>
          <a:bodyPr/>
          <a:lstStyle/>
          <a:p>
            <a:endParaRPr lang="en-US"/>
          </a:p>
        </p:txBody>
      </p:sp>
      <p:sp>
        <p:nvSpPr>
          <p:cNvPr id="59038" name="Freeform 670"/>
          <p:cNvSpPr>
            <a:spLocks/>
          </p:cNvSpPr>
          <p:nvPr/>
        </p:nvSpPr>
        <p:spPr bwMode="auto">
          <a:xfrm>
            <a:off x="7015163" y="4884738"/>
            <a:ext cx="55562" cy="53975"/>
          </a:xfrm>
          <a:custGeom>
            <a:avLst/>
            <a:gdLst/>
            <a:ahLst/>
            <a:cxnLst>
              <a:cxn ang="0">
                <a:pos x="35" y="17"/>
              </a:cxn>
              <a:cxn ang="0">
                <a:pos x="35" y="12"/>
              </a:cxn>
              <a:cxn ang="0">
                <a:pos x="33" y="8"/>
              </a:cxn>
              <a:cxn ang="0">
                <a:pos x="30" y="5"/>
              </a:cxn>
              <a:cxn ang="0">
                <a:pos x="26" y="2"/>
              </a:cxn>
              <a:cxn ang="0">
                <a:pos x="23" y="0"/>
              </a:cxn>
              <a:cxn ang="0">
                <a:pos x="17" y="0"/>
              </a:cxn>
              <a:cxn ang="0">
                <a:pos x="12" y="0"/>
              </a:cxn>
              <a:cxn ang="0">
                <a:pos x="9" y="2"/>
              </a:cxn>
              <a:cxn ang="0">
                <a:pos x="5" y="5"/>
              </a:cxn>
              <a:cxn ang="0">
                <a:pos x="2" y="8"/>
              </a:cxn>
              <a:cxn ang="0">
                <a:pos x="0" y="12"/>
              </a:cxn>
              <a:cxn ang="0">
                <a:pos x="0" y="17"/>
              </a:cxn>
              <a:cxn ang="0">
                <a:pos x="0" y="20"/>
              </a:cxn>
              <a:cxn ang="0">
                <a:pos x="2" y="26"/>
              </a:cxn>
              <a:cxn ang="0">
                <a:pos x="5" y="29"/>
              </a:cxn>
              <a:cxn ang="0">
                <a:pos x="9" y="32"/>
              </a:cxn>
              <a:cxn ang="0">
                <a:pos x="12" y="34"/>
              </a:cxn>
              <a:cxn ang="0">
                <a:pos x="17" y="34"/>
              </a:cxn>
              <a:cxn ang="0">
                <a:pos x="23" y="34"/>
              </a:cxn>
              <a:cxn ang="0">
                <a:pos x="26" y="32"/>
              </a:cxn>
              <a:cxn ang="0">
                <a:pos x="30" y="29"/>
              </a:cxn>
              <a:cxn ang="0">
                <a:pos x="33" y="26"/>
              </a:cxn>
              <a:cxn ang="0">
                <a:pos x="35" y="20"/>
              </a:cxn>
              <a:cxn ang="0">
                <a:pos x="35" y="17"/>
              </a:cxn>
            </a:cxnLst>
            <a:rect l="0" t="0" r="r" b="b"/>
            <a:pathLst>
              <a:path w="35" h="34">
                <a:moveTo>
                  <a:pt x="35" y="17"/>
                </a:moveTo>
                <a:lnTo>
                  <a:pt x="35" y="12"/>
                </a:lnTo>
                <a:lnTo>
                  <a:pt x="33" y="8"/>
                </a:lnTo>
                <a:lnTo>
                  <a:pt x="30" y="5"/>
                </a:lnTo>
                <a:lnTo>
                  <a:pt x="26" y="2"/>
                </a:lnTo>
                <a:lnTo>
                  <a:pt x="23" y="0"/>
                </a:lnTo>
                <a:lnTo>
                  <a:pt x="17" y="0"/>
                </a:lnTo>
                <a:lnTo>
                  <a:pt x="12" y="0"/>
                </a:lnTo>
                <a:lnTo>
                  <a:pt x="9" y="2"/>
                </a:lnTo>
                <a:lnTo>
                  <a:pt x="5" y="5"/>
                </a:lnTo>
                <a:lnTo>
                  <a:pt x="2" y="8"/>
                </a:lnTo>
                <a:lnTo>
                  <a:pt x="0" y="12"/>
                </a:lnTo>
                <a:lnTo>
                  <a:pt x="0" y="17"/>
                </a:lnTo>
                <a:lnTo>
                  <a:pt x="0" y="20"/>
                </a:lnTo>
                <a:lnTo>
                  <a:pt x="2" y="26"/>
                </a:lnTo>
                <a:lnTo>
                  <a:pt x="5" y="29"/>
                </a:lnTo>
                <a:lnTo>
                  <a:pt x="9" y="32"/>
                </a:lnTo>
                <a:lnTo>
                  <a:pt x="12" y="34"/>
                </a:lnTo>
                <a:lnTo>
                  <a:pt x="17" y="34"/>
                </a:lnTo>
                <a:lnTo>
                  <a:pt x="23" y="34"/>
                </a:lnTo>
                <a:lnTo>
                  <a:pt x="26" y="32"/>
                </a:lnTo>
                <a:lnTo>
                  <a:pt x="30" y="29"/>
                </a:lnTo>
                <a:lnTo>
                  <a:pt x="33" y="26"/>
                </a:lnTo>
                <a:lnTo>
                  <a:pt x="35" y="20"/>
                </a:lnTo>
                <a:lnTo>
                  <a:pt x="35" y="17"/>
                </a:lnTo>
                <a:close/>
              </a:path>
            </a:pathLst>
          </a:custGeom>
          <a:solidFill>
            <a:srgbClr val="FFFFFF"/>
          </a:solidFill>
          <a:ln w="7938">
            <a:solidFill>
              <a:srgbClr val="FFFFFF"/>
            </a:solidFill>
            <a:prstDash val="solid"/>
            <a:round/>
            <a:headEnd/>
            <a:tailEnd/>
          </a:ln>
        </p:spPr>
        <p:txBody>
          <a:bodyPr/>
          <a:lstStyle/>
          <a:p>
            <a:endParaRPr lang="en-US"/>
          </a:p>
        </p:txBody>
      </p:sp>
      <p:sp>
        <p:nvSpPr>
          <p:cNvPr id="59039" name="Freeform 671"/>
          <p:cNvSpPr>
            <a:spLocks/>
          </p:cNvSpPr>
          <p:nvPr/>
        </p:nvSpPr>
        <p:spPr bwMode="auto">
          <a:xfrm>
            <a:off x="7726363" y="5694363"/>
            <a:ext cx="55562" cy="53975"/>
          </a:xfrm>
          <a:custGeom>
            <a:avLst/>
            <a:gdLst/>
            <a:ahLst/>
            <a:cxnLst>
              <a:cxn ang="0">
                <a:pos x="35" y="17"/>
              </a:cxn>
              <a:cxn ang="0">
                <a:pos x="35" y="12"/>
              </a:cxn>
              <a:cxn ang="0">
                <a:pos x="33" y="9"/>
              </a:cxn>
              <a:cxn ang="0">
                <a:pos x="30" y="5"/>
              </a:cxn>
              <a:cxn ang="0">
                <a:pos x="26" y="2"/>
              </a:cxn>
              <a:cxn ang="0">
                <a:pos x="23" y="0"/>
              </a:cxn>
              <a:cxn ang="0">
                <a:pos x="18" y="0"/>
              </a:cxn>
              <a:cxn ang="0">
                <a:pos x="12" y="0"/>
              </a:cxn>
              <a:cxn ang="0">
                <a:pos x="9" y="2"/>
              </a:cxn>
              <a:cxn ang="0">
                <a:pos x="5" y="5"/>
              </a:cxn>
              <a:cxn ang="0">
                <a:pos x="2" y="9"/>
              </a:cxn>
              <a:cxn ang="0">
                <a:pos x="0" y="12"/>
              </a:cxn>
              <a:cxn ang="0">
                <a:pos x="0" y="17"/>
              </a:cxn>
              <a:cxn ang="0">
                <a:pos x="0" y="21"/>
              </a:cxn>
              <a:cxn ang="0">
                <a:pos x="2" y="26"/>
              </a:cxn>
              <a:cxn ang="0">
                <a:pos x="5" y="29"/>
              </a:cxn>
              <a:cxn ang="0">
                <a:pos x="9" y="33"/>
              </a:cxn>
              <a:cxn ang="0">
                <a:pos x="12" y="34"/>
              </a:cxn>
              <a:cxn ang="0">
                <a:pos x="18" y="34"/>
              </a:cxn>
              <a:cxn ang="0">
                <a:pos x="23" y="34"/>
              </a:cxn>
              <a:cxn ang="0">
                <a:pos x="26" y="33"/>
              </a:cxn>
              <a:cxn ang="0">
                <a:pos x="30" y="29"/>
              </a:cxn>
              <a:cxn ang="0">
                <a:pos x="33" y="26"/>
              </a:cxn>
              <a:cxn ang="0">
                <a:pos x="35" y="21"/>
              </a:cxn>
              <a:cxn ang="0">
                <a:pos x="35" y="17"/>
              </a:cxn>
            </a:cxnLst>
            <a:rect l="0" t="0" r="r" b="b"/>
            <a:pathLst>
              <a:path w="35" h="34">
                <a:moveTo>
                  <a:pt x="35" y="17"/>
                </a:moveTo>
                <a:lnTo>
                  <a:pt x="35" y="12"/>
                </a:lnTo>
                <a:lnTo>
                  <a:pt x="33" y="9"/>
                </a:lnTo>
                <a:lnTo>
                  <a:pt x="30" y="5"/>
                </a:lnTo>
                <a:lnTo>
                  <a:pt x="26" y="2"/>
                </a:lnTo>
                <a:lnTo>
                  <a:pt x="23" y="0"/>
                </a:lnTo>
                <a:lnTo>
                  <a:pt x="18" y="0"/>
                </a:lnTo>
                <a:lnTo>
                  <a:pt x="12" y="0"/>
                </a:lnTo>
                <a:lnTo>
                  <a:pt x="9" y="2"/>
                </a:lnTo>
                <a:lnTo>
                  <a:pt x="5" y="5"/>
                </a:lnTo>
                <a:lnTo>
                  <a:pt x="2" y="9"/>
                </a:lnTo>
                <a:lnTo>
                  <a:pt x="0" y="12"/>
                </a:lnTo>
                <a:lnTo>
                  <a:pt x="0" y="17"/>
                </a:lnTo>
                <a:lnTo>
                  <a:pt x="0" y="21"/>
                </a:lnTo>
                <a:lnTo>
                  <a:pt x="2" y="26"/>
                </a:lnTo>
                <a:lnTo>
                  <a:pt x="5" y="29"/>
                </a:lnTo>
                <a:lnTo>
                  <a:pt x="9" y="33"/>
                </a:lnTo>
                <a:lnTo>
                  <a:pt x="12" y="34"/>
                </a:lnTo>
                <a:lnTo>
                  <a:pt x="18" y="34"/>
                </a:lnTo>
                <a:lnTo>
                  <a:pt x="23" y="34"/>
                </a:lnTo>
                <a:lnTo>
                  <a:pt x="26" y="33"/>
                </a:lnTo>
                <a:lnTo>
                  <a:pt x="30" y="29"/>
                </a:lnTo>
                <a:lnTo>
                  <a:pt x="33" y="26"/>
                </a:lnTo>
                <a:lnTo>
                  <a:pt x="35" y="21"/>
                </a:lnTo>
                <a:lnTo>
                  <a:pt x="35" y="17"/>
                </a:lnTo>
                <a:close/>
              </a:path>
            </a:pathLst>
          </a:custGeom>
          <a:solidFill>
            <a:srgbClr val="FFFFFF"/>
          </a:solidFill>
          <a:ln w="7938">
            <a:solidFill>
              <a:srgbClr val="FFFFFF"/>
            </a:solidFill>
            <a:prstDash val="solid"/>
            <a:round/>
            <a:headEnd/>
            <a:tailEnd/>
          </a:ln>
        </p:spPr>
        <p:txBody>
          <a:bodyPr/>
          <a:lstStyle/>
          <a:p>
            <a:endParaRPr lang="en-US"/>
          </a:p>
        </p:txBody>
      </p:sp>
      <p:sp>
        <p:nvSpPr>
          <p:cNvPr id="59040" name="Freeform 672"/>
          <p:cNvSpPr>
            <a:spLocks/>
          </p:cNvSpPr>
          <p:nvPr/>
        </p:nvSpPr>
        <p:spPr bwMode="auto">
          <a:xfrm>
            <a:off x="8437563" y="6002338"/>
            <a:ext cx="55562" cy="57150"/>
          </a:xfrm>
          <a:custGeom>
            <a:avLst/>
            <a:gdLst/>
            <a:ahLst/>
            <a:cxnLst>
              <a:cxn ang="0">
                <a:pos x="35" y="17"/>
              </a:cxn>
              <a:cxn ang="0">
                <a:pos x="35" y="13"/>
              </a:cxn>
              <a:cxn ang="0">
                <a:pos x="34" y="8"/>
              </a:cxn>
              <a:cxn ang="0">
                <a:pos x="30" y="5"/>
              </a:cxn>
              <a:cxn ang="0">
                <a:pos x="27" y="3"/>
              </a:cxn>
              <a:cxn ang="0">
                <a:pos x="23" y="1"/>
              </a:cxn>
              <a:cxn ang="0">
                <a:pos x="18" y="0"/>
              </a:cxn>
              <a:cxn ang="0">
                <a:pos x="13" y="1"/>
              </a:cxn>
              <a:cxn ang="0">
                <a:pos x="9" y="3"/>
              </a:cxn>
              <a:cxn ang="0">
                <a:pos x="6" y="5"/>
              </a:cxn>
              <a:cxn ang="0">
                <a:pos x="2" y="8"/>
              </a:cxn>
              <a:cxn ang="0">
                <a:pos x="0" y="13"/>
              </a:cxn>
              <a:cxn ang="0">
                <a:pos x="0" y="17"/>
              </a:cxn>
              <a:cxn ang="0">
                <a:pos x="0" y="22"/>
              </a:cxn>
              <a:cxn ang="0">
                <a:pos x="2" y="27"/>
              </a:cxn>
              <a:cxn ang="0">
                <a:pos x="6" y="30"/>
              </a:cxn>
              <a:cxn ang="0">
                <a:pos x="9" y="32"/>
              </a:cxn>
              <a:cxn ang="0">
                <a:pos x="13" y="34"/>
              </a:cxn>
              <a:cxn ang="0">
                <a:pos x="18" y="36"/>
              </a:cxn>
              <a:cxn ang="0">
                <a:pos x="23" y="34"/>
              </a:cxn>
              <a:cxn ang="0">
                <a:pos x="27" y="32"/>
              </a:cxn>
              <a:cxn ang="0">
                <a:pos x="30" y="30"/>
              </a:cxn>
              <a:cxn ang="0">
                <a:pos x="34" y="27"/>
              </a:cxn>
              <a:cxn ang="0">
                <a:pos x="35" y="22"/>
              </a:cxn>
              <a:cxn ang="0">
                <a:pos x="35" y="17"/>
              </a:cxn>
            </a:cxnLst>
            <a:rect l="0" t="0" r="r" b="b"/>
            <a:pathLst>
              <a:path w="35" h="36">
                <a:moveTo>
                  <a:pt x="35" y="17"/>
                </a:moveTo>
                <a:lnTo>
                  <a:pt x="35" y="13"/>
                </a:lnTo>
                <a:lnTo>
                  <a:pt x="34" y="8"/>
                </a:lnTo>
                <a:lnTo>
                  <a:pt x="30" y="5"/>
                </a:lnTo>
                <a:lnTo>
                  <a:pt x="27" y="3"/>
                </a:lnTo>
                <a:lnTo>
                  <a:pt x="23" y="1"/>
                </a:lnTo>
                <a:lnTo>
                  <a:pt x="18" y="0"/>
                </a:lnTo>
                <a:lnTo>
                  <a:pt x="13" y="1"/>
                </a:lnTo>
                <a:lnTo>
                  <a:pt x="9" y="3"/>
                </a:lnTo>
                <a:lnTo>
                  <a:pt x="6" y="5"/>
                </a:lnTo>
                <a:lnTo>
                  <a:pt x="2" y="8"/>
                </a:lnTo>
                <a:lnTo>
                  <a:pt x="0" y="13"/>
                </a:lnTo>
                <a:lnTo>
                  <a:pt x="0" y="17"/>
                </a:lnTo>
                <a:lnTo>
                  <a:pt x="0" y="22"/>
                </a:lnTo>
                <a:lnTo>
                  <a:pt x="2" y="27"/>
                </a:lnTo>
                <a:lnTo>
                  <a:pt x="6" y="30"/>
                </a:lnTo>
                <a:lnTo>
                  <a:pt x="9" y="32"/>
                </a:lnTo>
                <a:lnTo>
                  <a:pt x="13" y="34"/>
                </a:lnTo>
                <a:lnTo>
                  <a:pt x="18" y="36"/>
                </a:lnTo>
                <a:lnTo>
                  <a:pt x="23" y="34"/>
                </a:lnTo>
                <a:lnTo>
                  <a:pt x="27" y="32"/>
                </a:lnTo>
                <a:lnTo>
                  <a:pt x="30" y="30"/>
                </a:lnTo>
                <a:lnTo>
                  <a:pt x="34" y="27"/>
                </a:lnTo>
                <a:lnTo>
                  <a:pt x="35" y="22"/>
                </a:lnTo>
                <a:lnTo>
                  <a:pt x="35" y="17"/>
                </a:lnTo>
                <a:close/>
              </a:path>
            </a:pathLst>
          </a:custGeom>
          <a:solidFill>
            <a:srgbClr val="FFFFFF"/>
          </a:solidFill>
          <a:ln w="7938">
            <a:solidFill>
              <a:srgbClr val="FFFFFF"/>
            </a:solidFill>
            <a:prstDash val="solid"/>
            <a:round/>
            <a:headEnd/>
            <a:tailEnd/>
          </a:ln>
        </p:spPr>
        <p:txBody>
          <a:bodyPr/>
          <a:lstStyle/>
          <a:p>
            <a:endParaRPr lang="en-US"/>
          </a:p>
        </p:txBody>
      </p:sp>
      <p:sp>
        <p:nvSpPr>
          <p:cNvPr id="59041" name="Freeform 673"/>
          <p:cNvSpPr>
            <a:spLocks/>
          </p:cNvSpPr>
          <p:nvPr/>
        </p:nvSpPr>
        <p:spPr bwMode="auto">
          <a:xfrm>
            <a:off x="5614988" y="4114800"/>
            <a:ext cx="57150" cy="33338"/>
          </a:xfrm>
          <a:custGeom>
            <a:avLst/>
            <a:gdLst/>
            <a:ahLst/>
            <a:cxnLst>
              <a:cxn ang="0">
                <a:pos x="3" y="0"/>
              </a:cxn>
              <a:cxn ang="0">
                <a:pos x="36" y="9"/>
              </a:cxn>
              <a:cxn ang="0">
                <a:pos x="33" y="21"/>
              </a:cxn>
              <a:cxn ang="0">
                <a:pos x="0" y="11"/>
              </a:cxn>
              <a:cxn ang="0">
                <a:pos x="3" y="0"/>
              </a:cxn>
            </a:cxnLst>
            <a:rect l="0" t="0" r="r" b="b"/>
            <a:pathLst>
              <a:path w="36" h="21">
                <a:moveTo>
                  <a:pt x="3" y="0"/>
                </a:moveTo>
                <a:lnTo>
                  <a:pt x="36" y="9"/>
                </a:lnTo>
                <a:lnTo>
                  <a:pt x="33" y="21"/>
                </a:lnTo>
                <a:lnTo>
                  <a:pt x="0" y="11"/>
                </a:lnTo>
                <a:lnTo>
                  <a:pt x="3" y="0"/>
                </a:lnTo>
                <a:close/>
              </a:path>
            </a:pathLst>
          </a:custGeom>
          <a:solidFill>
            <a:srgbClr val="FFFFFF"/>
          </a:solidFill>
          <a:ln w="9525">
            <a:noFill/>
            <a:round/>
            <a:headEnd/>
            <a:tailEnd/>
          </a:ln>
        </p:spPr>
        <p:txBody>
          <a:bodyPr/>
          <a:lstStyle/>
          <a:p>
            <a:endParaRPr lang="en-US"/>
          </a:p>
        </p:txBody>
      </p:sp>
      <p:sp>
        <p:nvSpPr>
          <p:cNvPr id="59042" name="Line 674"/>
          <p:cNvSpPr>
            <a:spLocks noChangeShapeType="1"/>
          </p:cNvSpPr>
          <p:nvPr/>
        </p:nvSpPr>
        <p:spPr bwMode="auto">
          <a:xfrm>
            <a:off x="5619750" y="4114800"/>
            <a:ext cx="52388" cy="14288"/>
          </a:xfrm>
          <a:prstGeom prst="line">
            <a:avLst/>
          </a:prstGeom>
          <a:noFill/>
          <a:ln w="3175">
            <a:solidFill>
              <a:srgbClr val="FFFFFF"/>
            </a:solidFill>
            <a:round/>
            <a:headEnd/>
            <a:tailEnd/>
          </a:ln>
        </p:spPr>
        <p:txBody>
          <a:bodyPr/>
          <a:lstStyle/>
          <a:p>
            <a:endParaRPr lang="en-US"/>
          </a:p>
        </p:txBody>
      </p:sp>
      <p:sp>
        <p:nvSpPr>
          <p:cNvPr id="59043" name="Line 675"/>
          <p:cNvSpPr>
            <a:spLocks noChangeShapeType="1"/>
          </p:cNvSpPr>
          <p:nvPr/>
        </p:nvSpPr>
        <p:spPr bwMode="auto">
          <a:xfrm flipH="1">
            <a:off x="5667375" y="4129088"/>
            <a:ext cx="4763" cy="19050"/>
          </a:xfrm>
          <a:prstGeom prst="line">
            <a:avLst/>
          </a:prstGeom>
          <a:noFill/>
          <a:ln w="3175">
            <a:solidFill>
              <a:srgbClr val="FFFFFF"/>
            </a:solidFill>
            <a:round/>
            <a:headEnd/>
            <a:tailEnd/>
          </a:ln>
        </p:spPr>
        <p:txBody>
          <a:bodyPr/>
          <a:lstStyle/>
          <a:p>
            <a:endParaRPr lang="en-US"/>
          </a:p>
        </p:txBody>
      </p:sp>
      <p:sp>
        <p:nvSpPr>
          <p:cNvPr id="59044" name="Line 676"/>
          <p:cNvSpPr>
            <a:spLocks noChangeShapeType="1"/>
          </p:cNvSpPr>
          <p:nvPr/>
        </p:nvSpPr>
        <p:spPr bwMode="auto">
          <a:xfrm flipH="1" flipV="1">
            <a:off x="5614988" y="4132263"/>
            <a:ext cx="52387" cy="15875"/>
          </a:xfrm>
          <a:prstGeom prst="line">
            <a:avLst/>
          </a:prstGeom>
          <a:noFill/>
          <a:ln w="3175">
            <a:solidFill>
              <a:srgbClr val="FFFFFF"/>
            </a:solidFill>
            <a:round/>
            <a:headEnd/>
            <a:tailEnd/>
          </a:ln>
        </p:spPr>
        <p:txBody>
          <a:bodyPr/>
          <a:lstStyle/>
          <a:p>
            <a:endParaRPr lang="en-US"/>
          </a:p>
        </p:txBody>
      </p:sp>
      <p:sp>
        <p:nvSpPr>
          <p:cNvPr id="59045" name="Line 677"/>
          <p:cNvSpPr>
            <a:spLocks noChangeShapeType="1"/>
          </p:cNvSpPr>
          <p:nvPr/>
        </p:nvSpPr>
        <p:spPr bwMode="auto">
          <a:xfrm flipV="1">
            <a:off x="5614988" y="4114800"/>
            <a:ext cx="4762" cy="17463"/>
          </a:xfrm>
          <a:prstGeom prst="line">
            <a:avLst/>
          </a:prstGeom>
          <a:noFill/>
          <a:ln w="3175">
            <a:solidFill>
              <a:srgbClr val="FFFFFF"/>
            </a:solidFill>
            <a:round/>
            <a:headEnd/>
            <a:tailEnd/>
          </a:ln>
        </p:spPr>
        <p:txBody>
          <a:bodyPr/>
          <a:lstStyle/>
          <a:p>
            <a:endParaRPr lang="en-US"/>
          </a:p>
        </p:txBody>
      </p:sp>
      <p:sp>
        <p:nvSpPr>
          <p:cNvPr id="59046" name="Freeform 678"/>
          <p:cNvSpPr>
            <a:spLocks/>
          </p:cNvSpPr>
          <p:nvPr/>
        </p:nvSpPr>
        <p:spPr bwMode="auto">
          <a:xfrm>
            <a:off x="5722938" y="4144963"/>
            <a:ext cx="61912" cy="34925"/>
          </a:xfrm>
          <a:custGeom>
            <a:avLst/>
            <a:gdLst/>
            <a:ahLst/>
            <a:cxnLst>
              <a:cxn ang="0">
                <a:pos x="4" y="0"/>
              </a:cxn>
              <a:cxn ang="0">
                <a:pos x="39" y="10"/>
              </a:cxn>
              <a:cxn ang="0">
                <a:pos x="35" y="22"/>
              </a:cxn>
              <a:cxn ang="0">
                <a:pos x="0" y="10"/>
              </a:cxn>
              <a:cxn ang="0">
                <a:pos x="4" y="0"/>
              </a:cxn>
            </a:cxnLst>
            <a:rect l="0" t="0" r="r" b="b"/>
            <a:pathLst>
              <a:path w="39" h="22">
                <a:moveTo>
                  <a:pt x="4" y="0"/>
                </a:moveTo>
                <a:lnTo>
                  <a:pt x="39" y="10"/>
                </a:lnTo>
                <a:lnTo>
                  <a:pt x="35" y="22"/>
                </a:lnTo>
                <a:lnTo>
                  <a:pt x="0" y="10"/>
                </a:lnTo>
                <a:lnTo>
                  <a:pt x="4" y="0"/>
                </a:lnTo>
                <a:close/>
              </a:path>
            </a:pathLst>
          </a:custGeom>
          <a:solidFill>
            <a:srgbClr val="FFFFFF"/>
          </a:solidFill>
          <a:ln w="9525">
            <a:noFill/>
            <a:round/>
            <a:headEnd/>
            <a:tailEnd/>
          </a:ln>
        </p:spPr>
        <p:txBody>
          <a:bodyPr/>
          <a:lstStyle/>
          <a:p>
            <a:endParaRPr lang="en-US"/>
          </a:p>
        </p:txBody>
      </p:sp>
      <p:sp>
        <p:nvSpPr>
          <p:cNvPr id="59047" name="Line 679"/>
          <p:cNvSpPr>
            <a:spLocks noChangeShapeType="1"/>
          </p:cNvSpPr>
          <p:nvPr/>
        </p:nvSpPr>
        <p:spPr bwMode="auto">
          <a:xfrm>
            <a:off x="5729288" y="4144963"/>
            <a:ext cx="55562" cy="15875"/>
          </a:xfrm>
          <a:prstGeom prst="line">
            <a:avLst/>
          </a:prstGeom>
          <a:noFill/>
          <a:ln w="3175">
            <a:solidFill>
              <a:srgbClr val="FFFFFF"/>
            </a:solidFill>
            <a:round/>
            <a:headEnd/>
            <a:tailEnd/>
          </a:ln>
        </p:spPr>
        <p:txBody>
          <a:bodyPr/>
          <a:lstStyle/>
          <a:p>
            <a:endParaRPr lang="en-US"/>
          </a:p>
        </p:txBody>
      </p:sp>
      <p:sp>
        <p:nvSpPr>
          <p:cNvPr id="59048" name="Line 680"/>
          <p:cNvSpPr>
            <a:spLocks noChangeShapeType="1"/>
          </p:cNvSpPr>
          <p:nvPr/>
        </p:nvSpPr>
        <p:spPr bwMode="auto">
          <a:xfrm flipH="1">
            <a:off x="5778500" y="4160838"/>
            <a:ext cx="6350" cy="19050"/>
          </a:xfrm>
          <a:prstGeom prst="line">
            <a:avLst/>
          </a:prstGeom>
          <a:noFill/>
          <a:ln w="3175">
            <a:solidFill>
              <a:srgbClr val="FFFFFF"/>
            </a:solidFill>
            <a:round/>
            <a:headEnd/>
            <a:tailEnd/>
          </a:ln>
        </p:spPr>
        <p:txBody>
          <a:bodyPr/>
          <a:lstStyle/>
          <a:p>
            <a:endParaRPr lang="en-US"/>
          </a:p>
        </p:txBody>
      </p:sp>
      <p:sp>
        <p:nvSpPr>
          <p:cNvPr id="59049" name="Line 681"/>
          <p:cNvSpPr>
            <a:spLocks noChangeShapeType="1"/>
          </p:cNvSpPr>
          <p:nvPr/>
        </p:nvSpPr>
        <p:spPr bwMode="auto">
          <a:xfrm flipH="1" flipV="1">
            <a:off x="5722938" y="4160838"/>
            <a:ext cx="55562" cy="19050"/>
          </a:xfrm>
          <a:prstGeom prst="line">
            <a:avLst/>
          </a:prstGeom>
          <a:noFill/>
          <a:ln w="3175">
            <a:solidFill>
              <a:srgbClr val="FFFFFF"/>
            </a:solidFill>
            <a:round/>
            <a:headEnd/>
            <a:tailEnd/>
          </a:ln>
        </p:spPr>
        <p:txBody>
          <a:bodyPr/>
          <a:lstStyle/>
          <a:p>
            <a:endParaRPr lang="en-US"/>
          </a:p>
        </p:txBody>
      </p:sp>
      <p:sp>
        <p:nvSpPr>
          <p:cNvPr id="59050" name="Line 682"/>
          <p:cNvSpPr>
            <a:spLocks noChangeShapeType="1"/>
          </p:cNvSpPr>
          <p:nvPr/>
        </p:nvSpPr>
        <p:spPr bwMode="auto">
          <a:xfrm flipV="1">
            <a:off x="5722938" y="4144963"/>
            <a:ext cx="6350" cy="15875"/>
          </a:xfrm>
          <a:prstGeom prst="line">
            <a:avLst/>
          </a:prstGeom>
          <a:noFill/>
          <a:ln w="3175">
            <a:solidFill>
              <a:srgbClr val="FFFFFF"/>
            </a:solidFill>
            <a:round/>
            <a:headEnd/>
            <a:tailEnd/>
          </a:ln>
        </p:spPr>
        <p:txBody>
          <a:bodyPr/>
          <a:lstStyle/>
          <a:p>
            <a:endParaRPr lang="en-US"/>
          </a:p>
        </p:txBody>
      </p:sp>
      <p:sp>
        <p:nvSpPr>
          <p:cNvPr id="59051" name="Freeform 683"/>
          <p:cNvSpPr>
            <a:spLocks/>
          </p:cNvSpPr>
          <p:nvPr/>
        </p:nvSpPr>
        <p:spPr bwMode="auto">
          <a:xfrm>
            <a:off x="5834063" y="4178300"/>
            <a:ext cx="53975" cy="31750"/>
          </a:xfrm>
          <a:custGeom>
            <a:avLst/>
            <a:gdLst/>
            <a:ahLst/>
            <a:cxnLst>
              <a:cxn ang="0">
                <a:pos x="4" y="0"/>
              </a:cxn>
              <a:cxn ang="0">
                <a:pos x="34" y="10"/>
              </a:cxn>
              <a:cxn ang="0">
                <a:pos x="30" y="20"/>
              </a:cxn>
              <a:cxn ang="0">
                <a:pos x="0" y="12"/>
              </a:cxn>
              <a:cxn ang="0">
                <a:pos x="4" y="0"/>
              </a:cxn>
            </a:cxnLst>
            <a:rect l="0" t="0" r="r" b="b"/>
            <a:pathLst>
              <a:path w="34" h="20">
                <a:moveTo>
                  <a:pt x="4" y="0"/>
                </a:moveTo>
                <a:lnTo>
                  <a:pt x="34" y="10"/>
                </a:lnTo>
                <a:lnTo>
                  <a:pt x="30" y="20"/>
                </a:lnTo>
                <a:lnTo>
                  <a:pt x="0" y="12"/>
                </a:lnTo>
                <a:lnTo>
                  <a:pt x="4" y="0"/>
                </a:lnTo>
                <a:close/>
              </a:path>
            </a:pathLst>
          </a:custGeom>
          <a:solidFill>
            <a:srgbClr val="FFFFFF"/>
          </a:solidFill>
          <a:ln w="9525">
            <a:noFill/>
            <a:round/>
            <a:headEnd/>
            <a:tailEnd/>
          </a:ln>
        </p:spPr>
        <p:txBody>
          <a:bodyPr/>
          <a:lstStyle/>
          <a:p>
            <a:endParaRPr lang="en-US"/>
          </a:p>
        </p:txBody>
      </p:sp>
      <p:sp>
        <p:nvSpPr>
          <p:cNvPr id="59052" name="Line 684"/>
          <p:cNvSpPr>
            <a:spLocks noChangeShapeType="1"/>
          </p:cNvSpPr>
          <p:nvPr/>
        </p:nvSpPr>
        <p:spPr bwMode="auto">
          <a:xfrm>
            <a:off x="5840413" y="4178300"/>
            <a:ext cx="47625" cy="15875"/>
          </a:xfrm>
          <a:prstGeom prst="line">
            <a:avLst/>
          </a:prstGeom>
          <a:noFill/>
          <a:ln w="3175">
            <a:solidFill>
              <a:srgbClr val="FFFFFF"/>
            </a:solidFill>
            <a:round/>
            <a:headEnd/>
            <a:tailEnd/>
          </a:ln>
        </p:spPr>
        <p:txBody>
          <a:bodyPr/>
          <a:lstStyle/>
          <a:p>
            <a:endParaRPr lang="en-US"/>
          </a:p>
        </p:txBody>
      </p:sp>
      <p:sp>
        <p:nvSpPr>
          <p:cNvPr id="59053" name="Line 685"/>
          <p:cNvSpPr>
            <a:spLocks noChangeShapeType="1"/>
          </p:cNvSpPr>
          <p:nvPr/>
        </p:nvSpPr>
        <p:spPr bwMode="auto">
          <a:xfrm flipH="1">
            <a:off x="5881688" y="4194175"/>
            <a:ext cx="6350" cy="15875"/>
          </a:xfrm>
          <a:prstGeom prst="line">
            <a:avLst/>
          </a:prstGeom>
          <a:noFill/>
          <a:ln w="3175">
            <a:solidFill>
              <a:srgbClr val="FFFFFF"/>
            </a:solidFill>
            <a:round/>
            <a:headEnd/>
            <a:tailEnd/>
          </a:ln>
        </p:spPr>
        <p:txBody>
          <a:bodyPr/>
          <a:lstStyle/>
          <a:p>
            <a:endParaRPr lang="en-US"/>
          </a:p>
        </p:txBody>
      </p:sp>
      <p:sp>
        <p:nvSpPr>
          <p:cNvPr id="59054" name="Line 686"/>
          <p:cNvSpPr>
            <a:spLocks noChangeShapeType="1"/>
          </p:cNvSpPr>
          <p:nvPr/>
        </p:nvSpPr>
        <p:spPr bwMode="auto">
          <a:xfrm flipH="1" flipV="1">
            <a:off x="5834063" y="4197350"/>
            <a:ext cx="47625" cy="12700"/>
          </a:xfrm>
          <a:prstGeom prst="line">
            <a:avLst/>
          </a:prstGeom>
          <a:noFill/>
          <a:ln w="3175">
            <a:solidFill>
              <a:srgbClr val="FFFFFF"/>
            </a:solidFill>
            <a:round/>
            <a:headEnd/>
            <a:tailEnd/>
          </a:ln>
        </p:spPr>
        <p:txBody>
          <a:bodyPr/>
          <a:lstStyle/>
          <a:p>
            <a:endParaRPr lang="en-US"/>
          </a:p>
        </p:txBody>
      </p:sp>
      <p:sp>
        <p:nvSpPr>
          <p:cNvPr id="59055" name="Line 687"/>
          <p:cNvSpPr>
            <a:spLocks noChangeShapeType="1"/>
          </p:cNvSpPr>
          <p:nvPr/>
        </p:nvSpPr>
        <p:spPr bwMode="auto">
          <a:xfrm flipV="1">
            <a:off x="5834063" y="4178300"/>
            <a:ext cx="6350" cy="19050"/>
          </a:xfrm>
          <a:prstGeom prst="line">
            <a:avLst/>
          </a:prstGeom>
          <a:noFill/>
          <a:ln w="3175">
            <a:solidFill>
              <a:srgbClr val="FFFFFF"/>
            </a:solidFill>
            <a:round/>
            <a:headEnd/>
            <a:tailEnd/>
          </a:ln>
        </p:spPr>
        <p:txBody>
          <a:bodyPr/>
          <a:lstStyle/>
          <a:p>
            <a:endParaRPr lang="en-US"/>
          </a:p>
        </p:txBody>
      </p:sp>
      <p:sp>
        <p:nvSpPr>
          <p:cNvPr id="59056" name="Freeform 688"/>
          <p:cNvSpPr>
            <a:spLocks/>
          </p:cNvSpPr>
          <p:nvPr/>
        </p:nvSpPr>
        <p:spPr bwMode="auto">
          <a:xfrm>
            <a:off x="5881688" y="4194175"/>
            <a:ext cx="11112" cy="19050"/>
          </a:xfrm>
          <a:custGeom>
            <a:avLst/>
            <a:gdLst/>
            <a:ahLst/>
            <a:cxnLst>
              <a:cxn ang="0">
                <a:pos x="4" y="0"/>
              </a:cxn>
              <a:cxn ang="0">
                <a:pos x="7" y="0"/>
              </a:cxn>
              <a:cxn ang="0">
                <a:pos x="4" y="12"/>
              </a:cxn>
              <a:cxn ang="0">
                <a:pos x="0" y="10"/>
              </a:cxn>
              <a:cxn ang="0">
                <a:pos x="4" y="0"/>
              </a:cxn>
            </a:cxnLst>
            <a:rect l="0" t="0" r="r" b="b"/>
            <a:pathLst>
              <a:path w="7" h="12">
                <a:moveTo>
                  <a:pt x="4" y="0"/>
                </a:moveTo>
                <a:lnTo>
                  <a:pt x="7" y="0"/>
                </a:lnTo>
                <a:lnTo>
                  <a:pt x="4" y="12"/>
                </a:lnTo>
                <a:lnTo>
                  <a:pt x="0" y="10"/>
                </a:lnTo>
                <a:lnTo>
                  <a:pt x="4" y="0"/>
                </a:lnTo>
                <a:close/>
              </a:path>
            </a:pathLst>
          </a:custGeom>
          <a:solidFill>
            <a:srgbClr val="FFFFFF"/>
          </a:solidFill>
          <a:ln w="9525">
            <a:noFill/>
            <a:round/>
            <a:headEnd/>
            <a:tailEnd/>
          </a:ln>
        </p:spPr>
        <p:txBody>
          <a:bodyPr/>
          <a:lstStyle/>
          <a:p>
            <a:endParaRPr lang="en-US"/>
          </a:p>
        </p:txBody>
      </p:sp>
      <p:sp>
        <p:nvSpPr>
          <p:cNvPr id="59057" name="Line 689"/>
          <p:cNvSpPr>
            <a:spLocks noChangeShapeType="1"/>
          </p:cNvSpPr>
          <p:nvPr/>
        </p:nvSpPr>
        <p:spPr bwMode="auto">
          <a:xfrm>
            <a:off x="5888038" y="4194175"/>
            <a:ext cx="4762" cy="1588"/>
          </a:xfrm>
          <a:prstGeom prst="line">
            <a:avLst/>
          </a:prstGeom>
          <a:noFill/>
          <a:ln w="3175">
            <a:solidFill>
              <a:srgbClr val="FFFFFF"/>
            </a:solidFill>
            <a:round/>
            <a:headEnd/>
            <a:tailEnd/>
          </a:ln>
        </p:spPr>
        <p:txBody>
          <a:bodyPr/>
          <a:lstStyle/>
          <a:p>
            <a:endParaRPr lang="en-US"/>
          </a:p>
        </p:txBody>
      </p:sp>
      <p:sp>
        <p:nvSpPr>
          <p:cNvPr id="59058" name="Line 690"/>
          <p:cNvSpPr>
            <a:spLocks noChangeShapeType="1"/>
          </p:cNvSpPr>
          <p:nvPr/>
        </p:nvSpPr>
        <p:spPr bwMode="auto">
          <a:xfrm flipH="1">
            <a:off x="5888038" y="4194175"/>
            <a:ext cx="4762" cy="19050"/>
          </a:xfrm>
          <a:prstGeom prst="line">
            <a:avLst/>
          </a:prstGeom>
          <a:noFill/>
          <a:ln w="3175">
            <a:solidFill>
              <a:srgbClr val="FFFFFF"/>
            </a:solidFill>
            <a:round/>
            <a:headEnd/>
            <a:tailEnd/>
          </a:ln>
        </p:spPr>
        <p:txBody>
          <a:bodyPr/>
          <a:lstStyle/>
          <a:p>
            <a:endParaRPr lang="en-US"/>
          </a:p>
        </p:txBody>
      </p:sp>
      <p:sp>
        <p:nvSpPr>
          <p:cNvPr id="59059" name="Line 691"/>
          <p:cNvSpPr>
            <a:spLocks noChangeShapeType="1"/>
          </p:cNvSpPr>
          <p:nvPr/>
        </p:nvSpPr>
        <p:spPr bwMode="auto">
          <a:xfrm flipH="1" flipV="1">
            <a:off x="5881688" y="4210050"/>
            <a:ext cx="6350" cy="3175"/>
          </a:xfrm>
          <a:prstGeom prst="line">
            <a:avLst/>
          </a:prstGeom>
          <a:noFill/>
          <a:ln w="3175">
            <a:solidFill>
              <a:srgbClr val="FFFFFF"/>
            </a:solidFill>
            <a:round/>
            <a:headEnd/>
            <a:tailEnd/>
          </a:ln>
        </p:spPr>
        <p:txBody>
          <a:bodyPr/>
          <a:lstStyle/>
          <a:p>
            <a:endParaRPr lang="en-US"/>
          </a:p>
        </p:txBody>
      </p:sp>
      <p:sp>
        <p:nvSpPr>
          <p:cNvPr id="59060" name="Line 692"/>
          <p:cNvSpPr>
            <a:spLocks noChangeShapeType="1"/>
          </p:cNvSpPr>
          <p:nvPr/>
        </p:nvSpPr>
        <p:spPr bwMode="auto">
          <a:xfrm flipV="1">
            <a:off x="5881688" y="4194175"/>
            <a:ext cx="6350" cy="15875"/>
          </a:xfrm>
          <a:prstGeom prst="line">
            <a:avLst/>
          </a:prstGeom>
          <a:noFill/>
          <a:ln w="3175">
            <a:solidFill>
              <a:srgbClr val="FFFFFF"/>
            </a:solidFill>
            <a:round/>
            <a:headEnd/>
            <a:tailEnd/>
          </a:ln>
        </p:spPr>
        <p:txBody>
          <a:bodyPr/>
          <a:lstStyle/>
          <a:p>
            <a:endParaRPr lang="en-US"/>
          </a:p>
        </p:txBody>
      </p:sp>
      <p:sp>
        <p:nvSpPr>
          <p:cNvPr id="59061" name="Freeform 693"/>
          <p:cNvSpPr>
            <a:spLocks/>
          </p:cNvSpPr>
          <p:nvPr/>
        </p:nvSpPr>
        <p:spPr bwMode="auto">
          <a:xfrm>
            <a:off x="5943600" y="4213225"/>
            <a:ext cx="33338" cy="26988"/>
          </a:xfrm>
          <a:custGeom>
            <a:avLst/>
            <a:gdLst/>
            <a:ahLst/>
            <a:cxnLst>
              <a:cxn ang="0">
                <a:pos x="3" y="0"/>
              </a:cxn>
              <a:cxn ang="0">
                <a:pos x="21" y="7"/>
              </a:cxn>
              <a:cxn ang="0">
                <a:pos x="17" y="17"/>
              </a:cxn>
              <a:cxn ang="0">
                <a:pos x="0" y="12"/>
              </a:cxn>
              <a:cxn ang="0">
                <a:pos x="3" y="0"/>
              </a:cxn>
            </a:cxnLst>
            <a:rect l="0" t="0" r="r" b="b"/>
            <a:pathLst>
              <a:path w="21" h="17">
                <a:moveTo>
                  <a:pt x="3" y="0"/>
                </a:moveTo>
                <a:lnTo>
                  <a:pt x="21" y="7"/>
                </a:lnTo>
                <a:lnTo>
                  <a:pt x="17" y="17"/>
                </a:lnTo>
                <a:lnTo>
                  <a:pt x="0" y="12"/>
                </a:lnTo>
                <a:lnTo>
                  <a:pt x="3" y="0"/>
                </a:lnTo>
                <a:close/>
              </a:path>
            </a:pathLst>
          </a:custGeom>
          <a:solidFill>
            <a:srgbClr val="FFFFFF"/>
          </a:solidFill>
          <a:ln w="9525">
            <a:noFill/>
            <a:round/>
            <a:headEnd/>
            <a:tailEnd/>
          </a:ln>
        </p:spPr>
        <p:txBody>
          <a:bodyPr/>
          <a:lstStyle/>
          <a:p>
            <a:endParaRPr lang="en-US"/>
          </a:p>
        </p:txBody>
      </p:sp>
      <p:sp>
        <p:nvSpPr>
          <p:cNvPr id="59062" name="Line 694"/>
          <p:cNvSpPr>
            <a:spLocks noChangeShapeType="1"/>
          </p:cNvSpPr>
          <p:nvPr/>
        </p:nvSpPr>
        <p:spPr bwMode="auto">
          <a:xfrm>
            <a:off x="5948363" y="4213225"/>
            <a:ext cx="28575" cy="11113"/>
          </a:xfrm>
          <a:prstGeom prst="line">
            <a:avLst/>
          </a:prstGeom>
          <a:noFill/>
          <a:ln w="3175">
            <a:solidFill>
              <a:srgbClr val="FFFFFF"/>
            </a:solidFill>
            <a:round/>
            <a:headEnd/>
            <a:tailEnd/>
          </a:ln>
        </p:spPr>
        <p:txBody>
          <a:bodyPr/>
          <a:lstStyle/>
          <a:p>
            <a:endParaRPr lang="en-US"/>
          </a:p>
        </p:txBody>
      </p:sp>
      <p:sp>
        <p:nvSpPr>
          <p:cNvPr id="59063" name="Line 695"/>
          <p:cNvSpPr>
            <a:spLocks noChangeShapeType="1"/>
          </p:cNvSpPr>
          <p:nvPr/>
        </p:nvSpPr>
        <p:spPr bwMode="auto">
          <a:xfrm flipH="1">
            <a:off x="5970588" y="4224338"/>
            <a:ext cx="6350" cy="15875"/>
          </a:xfrm>
          <a:prstGeom prst="line">
            <a:avLst/>
          </a:prstGeom>
          <a:noFill/>
          <a:ln w="3175">
            <a:solidFill>
              <a:srgbClr val="FFFFFF"/>
            </a:solidFill>
            <a:round/>
            <a:headEnd/>
            <a:tailEnd/>
          </a:ln>
        </p:spPr>
        <p:txBody>
          <a:bodyPr/>
          <a:lstStyle/>
          <a:p>
            <a:endParaRPr lang="en-US"/>
          </a:p>
        </p:txBody>
      </p:sp>
      <p:sp>
        <p:nvSpPr>
          <p:cNvPr id="59064" name="Line 696"/>
          <p:cNvSpPr>
            <a:spLocks noChangeShapeType="1"/>
          </p:cNvSpPr>
          <p:nvPr/>
        </p:nvSpPr>
        <p:spPr bwMode="auto">
          <a:xfrm flipH="1" flipV="1">
            <a:off x="5943600" y="4232275"/>
            <a:ext cx="26988" cy="7938"/>
          </a:xfrm>
          <a:prstGeom prst="line">
            <a:avLst/>
          </a:prstGeom>
          <a:noFill/>
          <a:ln w="3175">
            <a:solidFill>
              <a:srgbClr val="FFFFFF"/>
            </a:solidFill>
            <a:round/>
            <a:headEnd/>
            <a:tailEnd/>
          </a:ln>
        </p:spPr>
        <p:txBody>
          <a:bodyPr/>
          <a:lstStyle/>
          <a:p>
            <a:endParaRPr lang="en-US"/>
          </a:p>
        </p:txBody>
      </p:sp>
      <p:sp>
        <p:nvSpPr>
          <p:cNvPr id="59065" name="Line 697"/>
          <p:cNvSpPr>
            <a:spLocks noChangeShapeType="1"/>
          </p:cNvSpPr>
          <p:nvPr/>
        </p:nvSpPr>
        <p:spPr bwMode="auto">
          <a:xfrm flipV="1">
            <a:off x="5943600" y="4213225"/>
            <a:ext cx="4763" cy="19050"/>
          </a:xfrm>
          <a:prstGeom prst="line">
            <a:avLst/>
          </a:prstGeom>
          <a:noFill/>
          <a:ln w="3175">
            <a:solidFill>
              <a:srgbClr val="FFFFFF"/>
            </a:solidFill>
            <a:round/>
            <a:headEnd/>
            <a:tailEnd/>
          </a:ln>
        </p:spPr>
        <p:txBody>
          <a:bodyPr/>
          <a:lstStyle/>
          <a:p>
            <a:endParaRPr lang="en-US"/>
          </a:p>
        </p:txBody>
      </p:sp>
      <p:sp>
        <p:nvSpPr>
          <p:cNvPr id="59066" name="Freeform 698"/>
          <p:cNvSpPr>
            <a:spLocks/>
          </p:cNvSpPr>
          <p:nvPr/>
        </p:nvSpPr>
        <p:spPr bwMode="auto">
          <a:xfrm>
            <a:off x="5970588" y="4224338"/>
            <a:ext cx="31750" cy="23812"/>
          </a:xfrm>
          <a:custGeom>
            <a:avLst/>
            <a:gdLst/>
            <a:ahLst/>
            <a:cxnLst>
              <a:cxn ang="0">
                <a:pos x="6" y="0"/>
              </a:cxn>
              <a:cxn ang="0">
                <a:pos x="20" y="5"/>
              </a:cxn>
              <a:cxn ang="0">
                <a:pos x="16" y="15"/>
              </a:cxn>
              <a:cxn ang="0">
                <a:pos x="0" y="10"/>
              </a:cxn>
              <a:cxn ang="0">
                <a:pos x="6" y="0"/>
              </a:cxn>
            </a:cxnLst>
            <a:rect l="0" t="0" r="r" b="b"/>
            <a:pathLst>
              <a:path w="20" h="15">
                <a:moveTo>
                  <a:pt x="6" y="0"/>
                </a:moveTo>
                <a:lnTo>
                  <a:pt x="20" y="5"/>
                </a:lnTo>
                <a:lnTo>
                  <a:pt x="16" y="15"/>
                </a:lnTo>
                <a:lnTo>
                  <a:pt x="0" y="10"/>
                </a:lnTo>
                <a:lnTo>
                  <a:pt x="6" y="0"/>
                </a:lnTo>
                <a:close/>
              </a:path>
            </a:pathLst>
          </a:custGeom>
          <a:solidFill>
            <a:srgbClr val="FFFFFF"/>
          </a:solidFill>
          <a:ln w="9525">
            <a:noFill/>
            <a:round/>
            <a:headEnd/>
            <a:tailEnd/>
          </a:ln>
        </p:spPr>
        <p:txBody>
          <a:bodyPr/>
          <a:lstStyle/>
          <a:p>
            <a:endParaRPr lang="en-US"/>
          </a:p>
        </p:txBody>
      </p:sp>
      <p:sp>
        <p:nvSpPr>
          <p:cNvPr id="59067" name="Line 699"/>
          <p:cNvSpPr>
            <a:spLocks noChangeShapeType="1"/>
          </p:cNvSpPr>
          <p:nvPr/>
        </p:nvSpPr>
        <p:spPr bwMode="auto">
          <a:xfrm>
            <a:off x="5980113" y="4224338"/>
            <a:ext cx="22225" cy="7937"/>
          </a:xfrm>
          <a:prstGeom prst="line">
            <a:avLst/>
          </a:prstGeom>
          <a:noFill/>
          <a:ln w="3175">
            <a:solidFill>
              <a:srgbClr val="FFFFFF"/>
            </a:solidFill>
            <a:round/>
            <a:headEnd/>
            <a:tailEnd/>
          </a:ln>
        </p:spPr>
        <p:txBody>
          <a:bodyPr/>
          <a:lstStyle/>
          <a:p>
            <a:endParaRPr lang="en-US"/>
          </a:p>
        </p:txBody>
      </p:sp>
      <p:sp>
        <p:nvSpPr>
          <p:cNvPr id="59068" name="Line 700"/>
          <p:cNvSpPr>
            <a:spLocks noChangeShapeType="1"/>
          </p:cNvSpPr>
          <p:nvPr/>
        </p:nvSpPr>
        <p:spPr bwMode="auto">
          <a:xfrm flipH="1">
            <a:off x="5995988" y="4232275"/>
            <a:ext cx="6350" cy="15875"/>
          </a:xfrm>
          <a:prstGeom prst="line">
            <a:avLst/>
          </a:prstGeom>
          <a:noFill/>
          <a:ln w="3175">
            <a:solidFill>
              <a:srgbClr val="FFFFFF"/>
            </a:solidFill>
            <a:round/>
            <a:headEnd/>
            <a:tailEnd/>
          </a:ln>
        </p:spPr>
        <p:txBody>
          <a:bodyPr/>
          <a:lstStyle/>
          <a:p>
            <a:endParaRPr lang="en-US"/>
          </a:p>
        </p:txBody>
      </p:sp>
      <p:sp>
        <p:nvSpPr>
          <p:cNvPr id="59069" name="Line 701"/>
          <p:cNvSpPr>
            <a:spLocks noChangeShapeType="1"/>
          </p:cNvSpPr>
          <p:nvPr/>
        </p:nvSpPr>
        <p:spPr bwMode="auto">
          <a:xfrm flipH="1" flipV="1">
            <a:off x="5970588" y="4240213"/>
            <a:ext cx="25400" cy="7937"/>
          </a:xfrm>
          <a:prstGeom prst="line">
            <a:avLst/>
          </a:prstGeom>
          <a:noFill/>
          <a:ln w="3175">
            <a:solidFill>
              <a:srgbClr val="FFFFFF"/>
            </a:solidFill>
            <a:round/>
            <a:headEnd/>
            <a:tailEnd/>
          </a:ln>
        </p:spPr>
        <p:txBody>
          <a:bodyPr/>
          <a:lstStyle/>
          <a:p>
            <a:endParaRPr lang="en-US"/>
          </a:p>
        </p:txBody>
      </p:sp>
      <p:sp>
        <p:nvSpPr>
          <p:cNvPr id="59070" name="Line 702"/>
          <p:cNvSpPr>
            <a:spLocks noChangeShapeType="1"/>
          </p:cNvSpPr>
          <p:nvPr/>
        </p:nvSpPr>
        <p:spPr bwMode="auto">
          <a:xfrm flipV="1">
            <a:off x="5970588" y="4224338"/>
            <a:ext cx="9525" cy="15875"/>
          </a:xfrm>
          <a:prstGeom prst="line">
            <a:avLst/>
          </a:prstGeom>
          <a:noFill/>
          <a:ln w="3175">
            <a:solidFill>
              <a:srgbClr val="FFFFFF"/>
            </a:solidFill>
            <a:round/>
            <a:headEnd/>
            <a:tailEnd/>
          </a:ln>
        </p:spPr>
        <p:txBody>
          <a:bodyPr/>
          <a:lstStyle/>
          <a:p>
            <a:endParaRPr lang="en-US"/>
          </a:p>
        </p:txBody>
      </p:sp>
      <p:sp>
        <p:nvSpPr>
          <p:cNvPr id="59071" name="Freeform 703"/>
          <p:cNvSpPr>
            <a:spLocks/>
          </p:cNvSpPr>
          <p:nvPr/>
        </p:nvSpPr>
        <p:spPr bwMode="auto">
          <a:xfrm>
            <a:off x="6051550" y="4254500"/>
            <a:ext cx="14288" cy="19050"/>
          </a:xfrm>
          <a:custGeom>
            <a:avLst/>
            <a:gdLst/>
            <a:ahLst/>
            <a:cxnLst>
              <a:cxn ang="0">
                <a:pos x="4" y="0"/>
              </a:cxn>
              <a:cxn ang="0">
                <a:pos x="9" y="1"/>
              </a:cxn>
              <a:cxn ang="0">
                <a:pos x="4" y="12"/>
              </a:cxn>
              <a:cxn ang="0">
                <a:pos x="0" y="10"/>
              </a:cxn>
              <a:cxn ang="0">
                <a:pos x="4" y="0"/>
              </a:cxn>
            </a:cxnLst>
            <a:rect l="0" t="0" r="r" b="b"/>
            <a:pathLst>
              <a:path w="9" h="12">
                <a:moveTo>
                  <a:pt x="4" y="0"/>
                </a:moveTo>
                <a:lnTo>
                  <a:pt x="9" y="1"/>
                </a:lnTo>
                <a:lnTo>
                  <a:pt x="4" y="12"/>
                </a:lnTo>
                <a:lnTo>
                  <a:pt x="0" y="10"/>
                </a:lnTo>
                <a:lnTo>
                  <a:pt x="4" y="0"/>
                </a:lnTo>
                <a:close/>
              </a:path>
            </a:pathLst>
          </a:custGeom>
          <a:solidFill>
            <a:srgbClr val="FFFFFF"/>
          </a:solidFill>
          <a:ln w="9525">
            <a:noFill/>
            <a:round/>
            <a:headEnd/>
            <a:tailEnd/>
          </a:ln>
        </p:spPr>
        <p:txBody>
          <a:bodyPr/>
          <a:lstStyle/>
          <a:p>
            <a:endParaRPr lang="en-US"/>
          </a:p>
        </p:txBody>
      </p:sp>
      <p:sp>
        <p:nvSpPr>
          <p:cNvPr id="59072" name="Line 704"/>
          <p:cNvSpPr>
            <a:spLocks noChangeShapeType="1"/>
          </p:cNvSpPr>
          <p:nvPr/>
        </p:nvSpPr>
        <p:spPr bwMode="auto">
          <a:xfrm>
            <a:off x="6057900" y="4254500"/>
            <a:ext cx="7938" cy="1588"/>
          </a:xfrm>
          <a:prstGeom prst="line">
            <a:avLst/>
          </a:prstGeom>
          <a:noFill/>
          <a:ln w="3175">
            <a:solidFill>
              <a:srgbClr val="FFFFFF"/>
            </a:solidFill>
            <a:round/>
            <a:headEnd/>
            <a:tailEnd/>
          </a:ln>
        </p:spPr>
        <p:txBody>
          <a:bodyPr/>
          <a:lstStyle/>
          <a:p>
            <a:endParaRPr lang="en-US"/>
          </a:p>
        </p:txBody>
      </p:sp>
      <p:sp>
        <p:nvSpPr>
          <p:cNvPr id="59073" name="Line 705"/>
          <p:cNvSpPr>
            <a:spLocks noChangeShapeType="1"/>
          </p:cNvSpPr>
          <p:nvPr/>
        </p:nvSpPr>
        <p:spPr bwMode="auto">
          <a:xfrm flipH="1">
            <a:off x="6057900" y="4256088"/>
            <a:ext cx="7938" cy="17462"/>
          </a:xfrm>
          <a:prstGeom prst="line">
            <a:avLst/>
          </a:prstGeom>
          <a:noFill/>
          <a:ln w="3175">
            <a:solidFill>
              <a:srgbClr val="FFFFFF"/>
            </a:solidFill>
            <a:round/>
            <a:headEnd/>
            <a:tailEnd/>
          </a:ln>
        </p:spPr>
        <p:txBody>
          <a:bodyPr/>
          <a:lstStyle/>
          <a:p>
            <a:endParaRPr lang="en-US"/>
          </a:p>
        </p:txBody>
      </p:sp>
      <p:sp>
        <p:nvSpPr>
          <p:cNvPr id="59074" name="Line 706"/>
          <p:cNvSpPr>
            <a:spLocks noChangeShapeType="1"/>
          </p:cNvSpPr>
          <p:nvPr/>
        </p:nvSpPr>
        <p:spPr bwMode="auto">
          <a:xfrm flipH="1" flipV="1">
            <a:off x="6051550" y="4270375"/>
            <a:ext cx="6350" cy="3175"/>
          </a:xfrm>
          <a:prstGeom prst="line">
            <a:avLst/>
          </a:prstGeom>
          <a:noFill/>
          <a:ln w="3175">
            <a:solidFill>
              <a:srgbClr val="FFFFFF"/>
            </a:solidFill>
            <a:round/>
            <a:headEnd/>
            <a:tailEnd/>
          </a:ln>
        </p:spPr>
        <p:txBody>
          <a:bodyPr/>
          <a:lstStyle/>
          <a:p>
            <a:endParaRPr lang="en-US"/>
          </a:p>
        </p:txBody>
      </p:sp>
      <p:sp>
        <p:nvSpPr>
          <p:cNvPr id="59075" name="Line 707"/>
          <p:cNvSpPr>
            <a:spLocks noChangeShapeType="1"/>
          </p:cNvSpPr>
          <p:nvPr/>
        </p:nvSpPr>
        <p:spPr bwMode="auto">
          <a:xfrm flipV="1">
            <a:off x="6051550" y="4254500"/>
            <a:ext cx="6350" cy="15875"/>
          </a:xfrm>
          <a:prstGeom prst="line">
            <a:avLst/>
          </a:prstGeom>
          <a:noFill/>
          <a:ln w="3175">
            <a:solidFill>
              <a:srgbClr val="FFFFFF"/>
            </a:solidFill>
            <a:round/>
            <a:headEnd/>
            <a:tailEnd/>
          </a:ln>
        </p:spPr>
        <p:txBody>
          <a:bodyPr/>
          <a:lstStyle/>
          <a:p>
            <a:endParaRPr lang="en-US"/>
          </a:p>
        </p:txBody>
      </p:sp>
      <p:sp>
        <p:nvSpPr>
          <p:cNvPr id="59076" name="Freeform 708"/>
          <p:cNvSpPr>
            <a:spLocks/>
          </p:cNvSpPr>
          <p:nvPr/>
        </p:nvSpPr>
        <p:spPr bwMode="auto">
          <a:xfrm>
            <a:off x="6057900" y="4256088"/>
            <a:ext cx="52388" cy="33337"/>
          </a:xfrm>
          <a:custGeom>
            <a:avLst/>
            <a:gdLst/>
            <a:ahLst/>
            <a:cxnLst>
              <a:cxn ang="0">
                <a:pos x="3" y="0"/>
              </a:cxn>
              <a:cxn ang="0">
                <a:pos x="33" y="11"/>
              </a:cxn>
              <a:cxn ang="0">
                <a:pos x="30" y="21"/>
              </a:cxn>
              <a:cxn ang="0">
                <a:pos x="0" y="11"/>
              </a:cxn>
              <a:cxn ang="0">
                <a:pos x="3" y="0"/>
              </a:cxn>
            </a:cxnLst>
            <a:rect l="0" t="0" r="r" b="b"/>
            <a:pathLst>
              <a:path w="33" h="21">
                <a:moveTo>
                  <a:pt x="3" y="0"/>
                </a:moveTo>
                <a:lnTo>
                  <a:pt x="33" y="11"/>
                </a:lnTo>
                <a:lnTo>
                  <a:pt x="30" y="21"/>
                </a:lnTo>
                <a:lnTo>
                  <a:pt x="0" y="11"/>
                </a:lnTo>
                <a:lnTo>
                  <a:pt x="3" y="0"/>
                </a:lnTo>
                <a:close/>
              </a:path>
            </a:pathLst>
          </a:custGeom>
          <a:solidFill>
            <a:srgbClr val="FFFFFF"/>
          </a:solidFill>
          <a:ln w="9525">
            <a:noFill/>
            <a:round/>
            <a:headEnd/>
            <a:tailEnd/>
          </a:ln>
        </p:spPr>
        <p:txBody>
          <a:bodyPr/>
          <a:lstStyle/>
          <a:p>
            <a:endParaRPr lang="en-US"/>
          </a:p>
        </p:txBody>
      </p:sp>
      <p:sp>
        <p:nvSpPr>
          <p:cNvPr id="59077" name="Line 709"/>
          <p:cNvSpPr>
            <a:spLocks noChangeShapeType="1"/>
          </p:cNvSpPr>
          <p:nvPr/>
        </p:nvSpPr>
        <p:spPr bwMode="auto">
          <a:xfrm>
            <a:off x="6062663" y="4256088"/>
            <a:ext cx="47625" cy="17462"/>
          </a:xfrm>
          <a:prstGeom prst="line">
            <a:avLst/>
          </a:prstGeom>
          <a:noFill/>
          <a:ln w="3175">
            <a:solidFill>
              <a:srgbClr val="FFFFFF"/>
            </a:solidFill>
            <a:round/>
            <a:headEnd/>
            <a:tailEnd/>
          </a:ln>
        </p:spPr>
        <p:txBody>
          <a:bodyPr/>
          <a:lstStyle/>
          <a:p>
            <a:endParaRPr lang="en-US"/>
          </a:p>
        </p:txBody>
      </p:sp>
      <p:sp>
        <p:nvSpPr>
          <p:cNvPr id="59078" name="Line 710"/>
          <p:cNvSpPr>
            <a:spLocks noChangeShapeType="1"/>
          </p:cNvSpPr>
          <p:nvPr/>
        </p:nvSpPr>
        <p:spPr bwMode="auto">
          <a:xfrm flipH="1">
            <a:off x="6105525" y="4273550"/>
            <a:ext cx="4763" cy="15875"/>
          </a:xfrm>
          <a:prstGeom prst="line">
            <a:avLst/>
          </a:prstGeom>
          <a:noFill/>
          <a:ln w="3175">
            <a:solidFill>
              <a:srgbClr val="FFFFFF"/>
            </a:solidFill>
            <a:round/>
            <a:headEnd/>
            <a:tailEnd/>
          </a:ln>
        </p:spPr>
        <p:txBody>
          <a:bodyPr/>
          <a:lstStyle/>
          <a:p>
            <a:endParaRPr lang="en-US"/>
          </a:p>
        </p:txBody>
      </p:sp>
      <p:sp>
        <p:nvSpPr>
          <p:cNvPr id="59079" name="Line 711"/>
          <p:cNvSpPr>
            <a:spLocks noChangeShapeType="1"/>
          </p:cNvSpPr>
          <p:nvPr/>
        </p:nvSpPr>
        <p:spPr bwMode="auto">
          <a:xfrm flipH="1" flipV="1">
            <a:off x="6057900" y="4273550"/>
            <a:ext cx="47625" cy="15875"/>
          </a:xfrm>
          <a:prstGeom prst="line">
            <a:avLst/>
          </a:prstGeom>
          <a:noFill/>
          <a:ln w="3175">
            <a:solidFill>
              <a:srgbClr val="FFFFFF"/>
            </a:solidFill>
            <a:round/>
            <a:headEnd/>
            <a:tailEnd/>
          </a:ln>
        </p:spPr>
        <p:txBody>
          <a:bodyPr/>
          <a:lstStyle/>
          <a:p>
            <a:endParaRPr lang="en-US"/>
          </a:p>
        </p:txBody>
      </p:sp>
      <p:sp>
        <p:nvSpPr>
          <p:cNvPr id="59080" name="Line 712"/>
          <p:cNvSpPr>
            <a:spLocks noChangeShapeType="1"/>
          </p:cNvSpPr>
          <p:nvPr/>
        </p:nvSpPr>
        <p:spPr bwMode="auto">
          <a:xfrm flipV="1">
            <a:off x="6057900" y="4256088"/>
            <a:ext cx="4763" cy="17462"/>
          </a:xfrm>
          <a:prstGeom prst="line">
            <a:avLst/>
          </a:prstGeom>
          <a:noFill/>
          <a:ln w="3175">
            <a:solidFill>
              <a:srgbClr val="FFFFFF"/>
            </a:solidFill>
            <a:round/>
            <a:headEnd/>
            <a:tailEnd/>
          </a:ln>
        </p:spPr>
        <p:txBody>
          <a:bodyPr/>
          <a:lstStyle/>
          <a:p>
            <a:endParaRPr lang="en-US"/>
          </a:p>
        </p:txBody>
      </p:sp>
      <p:sp>
        <p:nvSpPr>
          <p:cNvPr id="59081" name="Freeform 713"/>
          <p:cNvSpPr>
            <a:spLocks/>
          </p:cNvSpPr>
          <p:nvPr/>
        </p:nvSpPr>
        <p:spPr bwMode="auto">
          <a:xfrm>
            <a:off x="6157913" y="4294188"/>
            <a:ext cx="61912" cy="38100"/>
          </a:xfrm>
          <a:custGeom>
            <a:avLst/>
            <a:gdLst/>
            <a:ahLst/>
            <a:cxnLst>
              <a:cxn ang="0">
                <a:pos x="6" y="0"/>
              </a:cxn>
              <a:cxn ang="0">
                <a:pos x="39" y="14"/>
              </a:cxn>
              <a:cxn ang="0">
                <a:pos x="34" y="24"/>
              </a:cxn>
              <a:cxn ang="0">
                <a:pos x="0" y="11"/>
              </a:cxn>
              <a:cxn ang="0">
                <a:pos x="6" y="0"/>
              </a:cxn>
            </a:cxnLst>
            <a:rect l="0" t="0" r="r" b="b"/>
            <a:pathLst>
              <a:path w="39" h="24">
                <a:moveTo>
                  <a:pt x="6" y="0"/>
                </a:moveTo>
                <a:lnTo>
                  <a:pt x="39" y="14"/>
                </a:lnTo>
                <a:lnTo>
                  <a:pt x="34" y="24"/>
                </a:lnTo>
                <a:lnTo>
                  <a:pt x="0" y="11"/>
                </a:lnTo>
                <a:lnTo>
                  <a:pt x="6" y="0"/>
                </a:lnTo>
                <a:close/>
              </a:path>
            </a:pathLst>
          </a:custGeom>
          <a:solidFill>
            <a:srgbClr val="FFFFFF"/>
          </a:solidFill>
          <a:ln w="9525">
            <a:noFill/>
            <a:round/>
            <a:headEnd/>
            <a:tailEnd/>
          </a:ln>
        </p:spPr>
        <p:txBody>
          <a:bodyPr/>
          <a:lstStyle/>
          <a:p>
            <a:endParaRPr lang="en-US"/>
          </a:p>
        </p:txBody>
      </p:sp>
      <p:sp>
        <p:nvSpPr>
          <p:cNvPr id="59082" name="Line 714"/>
          <p:cNvSpPr>
            <a:spLocks noChangeShapeType="1"/>
          </p:cNvSpPr>
          <p:nvPr/>
        </p:nvSpPr>
        <p:spPr bwMode="auto">
          <a:xfrm>
            <a:off x="6167438" y="4294188"/>
            <a:ext cx="52387" cy="22225"/>
          </a:xfrm>
          <a:prstGeom prst="line">
            <a:avLst/>
          </a:prstGeom>
          <a:noFill/>
          <a:ln w="3175">
            <a:solidFill>
              <a:srgbClr val="FFFFFF"/>
            </a:solidFill>
            <a:round/>
            <a:headEnd/>
            <a:tailEnd/>
          </a:ln>
        </p:spPr>
        <p:txBody>
          <a:bodyPr/>
          <a:lstStyle/>
          <a:p>
            <a:endParaRPr lang="en-US"/>
          </a:p>
        </p:txBody>
      </p:sp>
      <p:sp>
        <p:nvSpPr>
          <p:cNvPr id="59083" name="Line 715"/>
          <p:cNvSpPr>
            <a:spLocks noChangeShapeType="1"/>
          </p:cNvSpPr>
          <p:nvPr/>
        </p:nvSpPr>
        <p:spPr bwMode="auto">
          <a:xfrm flipH="1">
            <a:off x="6211888" y="4316413"/>
            <a:ext cx="7937" cy="15875"/>
          </a:xfrm>
          <a:prstGeom prst="line">
            <a:avLst/>
          </a:prstGeom>
          <a:noFill/>
          <a:ln w="3175">
            <a:solidFill>
              <a:srgbClr val="FFFFFF"/>
            </a:solidFill>
            <a:round/>
            <a:headEnd/>
            <a:tailEnd/>
          </a:ln>
        </p:spPr>
        <p:txBody>
          <a:bodyPr/>
          <a:lstStyle/>
          <a:p>
            <a:endParaRPr lang="en-US"/>
          </a:p>
        </p:txBody>
      </p:sp>
      <p:sp>
        <p:nvSpPr>
          <p:cNvPr id="59084" name="Line 716"/>
          <p:cNvSpPr>
            <a:spLocks noChangeShapeType="1"/>
          </p:cNvSpPr>
          <p:nvPr/>
        </p:nvSpPr>
        <p:spPr bwMode="auto">
          <a:xfrm flipH="1" flipV="1">
            <a:off x="6157913" y="4311650"/>
            <a:ext cx="53975" cy="20638"/>
          </a:xfrm>
          <a:prstGeom prst="line">
            <a:avLst/>
          </a:prstGeom>
          <a:noFill/>
          <a:ln w="3175">
            <a:solidFill>
              <a:srgbClr val="FFFFFF"/>
            </a:solidFill>
            <a:round/>
            <a:headEnd/>
            <a:tailEnd/>
          </a:ln>
        </p:spPr>
        <p:txBody>
          <a:bodyPr/>
          <a:lstStyle/>
          <a:p>
            <a:endParaRPr lang="en-US"/>
          </a:p>
        </p:txBody>
      </p:sp>
      <p:sp>
        <p:nvSpPr>
          <p:cNvPr id="59085" name="Line 717"/>
          <p:cNvSpPr>
            <a:spLocks noChangeShapeType="1"/>
          </p:cNvSpPr>
          <p:nvPr/>
        </p:nvSpPr>
        <p:spPr bwMode="auto">
          <a:xfrm flipV="1">
            <a:off x="6157913" y="4294188"/>
            <a:ext cx="9525" cy="17462"/>
          </a:xfrm>
          <a:prstGeom prst="line">
            <a:avLst/>
          </a:prstGeom>
          <a:noFill/>
          <a:ln w="3175">
            <a:solidFill>
              <a:srgbClr val="FFFFFF"/>
            </a:solidFill>
            <a:round/>
            <a:headEnd/>
            <a:tailEnd/>
          </a:ln>
        </p:spPr>
        <p:txBody>
          <a:bodyPr/>
          <a:lstStyle/>
          <a:p>
            <a:endParaRPr lang="en-US"/>
          </a:p>
        </p:txBody>
      </p:sp>
      <p:sp>
        <p:nvSpPr>
          <p:cNvPr id="59086" name="Freeform 718"/>
          <p:cNvSpPr>
            <a:spLocks/>
          </p:cNvSpPr>
          <p:nvPr/>
        </p:nvSpPr>
        <p:spPr bwMode="auto">
          <a:xfrm>
            <a:off x="6264275" y="4340225"/>
            <a:ext cx="58738" cy="38100"/>
          </a:xfrm>
          <a:custGeom>
            <a:avLst/>
            <a:gdLst/>
            <a:ahLst/>
            <a:cxnLst>
              <a:cxn ang="0">
                <a:pos x="4" y="0"/>
              </a:cxn>
              <a:cxn ang="0">
                <a:pos x="37" y="16"/>
              </a:cxn>
              <a:cxn ang="0">
                <a:pos x="33" y="24"/>
              </a:cxn>
              <a:cxn ang="0">
                <a:pos x="0" y="9"/>
              </a:cxn>
              <a:cxn ang="0">
                <a:pos x="4" y="0"/>
              </a:cxn>
            </a:cxnLst>
            <a:rect l="0" t="0" r="r" b="b"/>
            <a:pathLst>
              <a:path w="37" h="24">
                <a:moveTo>
                  <a:pt x="4" y="0"/>
                </a:moveTo>
                <a:lnTo>
                  <a:pt x="37" y="16"/>
                </a:lnTo>
                <a:lnTo>
                  <a:pt x="33" y="24"/>
                </a:lnTo>
                <a:lnTo>
                  <a:pt x="0" y="9"/>
                </a:lnTo>
                <a:lnTo>
                  <a:pt x="4" y="0"/>
                </a:lnTo>
                <a:close/>
              </a:path>
            </a:pathLst>
          </a:custGeom>
          <a:solidFill>
            <a:srgbClr val="FFFFFF"/>
          </a:solidFill>
          <a:ln w="9525">
            <a:noFill/>
            <a:round/>
            <a:headEnd/>
            <a:tailEnd/>
          </a:ln>
        </p:spPr>
        <p:txBody>
          <a:bodyPr/>
          <a:lstStyle/>
          <a:p>
            <a:endParaRPr lang="en-US"/>
          </a:p>
        </p:txBody>
      </p:sp>
      <p:sp>
        <p:nvSpPr>
          <p:cNvPr id="59087" name="Line 719"/>
          <p:cNvSpPr>
            <a:spLocks noChangeShapeType="1"/>
          </p:cNvSpPr>
          <p:nvPr/>
        </p:nvSpPr>
        <p:spPr bwMode="auto">
          <a:xfrm>
            <a:off x="6270625" y="4340225"/>
            <a:ext cx="52388" cy="25400"/>
          </a:xfrm>
          <a:prstGeom prst="line">
            <a:avLst/>
          </a:prstGeom>
          <a:noFill/>
          <a:ln w="3175">
            <a:solidFill>
              <a:srgbClr val="FFFFFF"/>
            </a:solidFill>
            <a:round/>
            <a:headEnd/>
            <a:tailEnd/>
          </a:ln>
        </p:spPr>
        <p:txBody>
          <a:bodyPr/>
          <a:lstStyle/>
          <a:p>
            <a:endParaRPr lang="en-US"/>
          </a:p>
        </p:txBody>
      </p:sp>
      <p:sp>
        <p:nvSpPr>
          <p:cNvPr id="59088" name="Line 720"/>
          <p:cNvSpPr>
            <a:spLocks noChangeShapeType="1"/>
          </p:cNvSpPr>
          <p:nvPr/>
        </p:nvSpPr>
        <p:spPr bwMode="auto">
          <a:xfrm flipH="1">
            <a:off x="6316663" y="4365625"/>
            <a:ext cx="6350" cy="12700"/>
          </a:xfrm>
          <a:prstGeom prst="line">
            <a:avLst/>
          </a:prstGeom>
          <a:noFill/>
          <a:ln w="3175">
            <a:solidFill>
              <a:srgbClr val="FFFFFF"/>
            </a:solidFill>
            <a:round/>
            <a:headEnd/>
            <a:tailEnd/>
          </a:ln>
        </p:spPr>
        <p:txBody>
          <a:bodyPr/>
          <a:lstStyle/>
          <a:p>
            <a:endParaRPr lang="en-US"/>
          </a:p>
        </p:txBody>
      </p:sp>
      <p:sp>
        <p:nvSpPr>
          <p:cNvPr id="59089" name="Line 721"/>
          <p:cNvSpPr>
            <a:spLocks noChangeShapeType="1"/>
          </p:cNvSpPr>
          <p:nvPr/>
        </p:nvSpPr>
        <p:spPr bwMode="auto">
          <a:xfrm flipH="1" flipV="1">
            <a:off x="6264275" y="4354513"/>
            <a:ext cx="52388" cy="23812"/>
          </a:xfrm>
          <a:prstGeom prst="line">
            <a:avLst/>
          </a:prstGeom>
          <a:noFill/>
          <a:ln w="3175">
            <a:solidFill>
              <a:srgbClr val="FFFFFF"/>
            </a:solidFill>
            <a:round/>
            <a:headEnd/>
            <a:tailEnd/>
          </a:ln>
        </p:spPr>
        <p:txBody>
          <a:bodyPr/>
          <a:lstStyle/>
          <a:p>
            <a:endParaRPr lang="en-US"/>
          </a:p>
        </p:txBody>
      </p:sp>
      <p:sp>
        <p:nvSpPr>
          <p:cNvPr id="59090" name="Line 722"/>
          <p:cNvSpPr>
            <a:spLocks noChangeShapeType="1"/>
          </p:cNvSpPr>
          <p:nvPr/>
        </p:nvSpPr>
        <p:spPr bwMode="auto">
          <a:xfrm flipV="1">
            <a:off x="6264275" y="4340225"/>
            <a:ext cx="6350" cy="14288"/>
          </a:xfrm>
          <a:prstGeom prst="line">
            <a:avLst/>
          </a:prstGeom>
          <a:noFill/>
          <a:ln w="3175">
            <a:solidFill>
              <a:srgbClr val="FFFFFF"/>
            </a:solidFill>
            <a:round/>
            <a:headEnd/>
            <a:tailEnd/>
          </a:ln>
        </p:spPr>
        <p:txBody>
          <a:bodyPr/>
          <a:lstStyle/>
          <a:p>
            <a:endParaRPr lang="en-US"/>
          </a:p>
        </p:txBody>
      </p:sp>
      <p:sp>
        <p:nvSpPr>
          <p:cNvPr id="59091" name="Freeform 723"/>
          <p:cNvSpPr>
            <a:spLocks/>
          </p:cNvSpPr>
          <p:nvPr/>
        </p:nvSpPr>
        <p:spPr bwMode="auto">
          <a:xfrm>
            <a:off x="6367463" y="4389438"/>
            <a:ext cx="55562" cy="41275"/>
          </a:xfrm>
          <a:custGeom>
            <a:avLst/>
            <a:gdLst/>
            <a:ahLst/>
            <a:cxnLst>
              <a:cxn ang="0">
                <a:pos x="5" y="0"/>
              </a:cxn>
              <a:cxn ang="0">
                <a:pos x="35" y="16"/>
              </a:cxn>
              <a:cxn ang="0">
                <a:pos x="30" y="26"/>
              </a:cxn>
              <a:cxn ang="0">
                <a:pos x="0" y="11"/>
              </a:cxn>
              <a:cxn ang="0">
                <a:pos x="5" y="0"/>
              </a:cxn>
            </a:cxnLst>
            <a:rect l="0" t="0" r="r" b="b"/>
            <a:pathLst>
              <a:path w="35" h="26">
                <a:moveTo>
                  <a:pt x="5" y="0"/>
                </a:moveTo>
                <a:lnTo>
                  <a:pt x="35" y="16"/>
                </a:lnTo>
                <a:lnTo>
                  <a:pt x="30" y="26"/>
                </a:lnTo>
                <a:lnTo>
                  <a:pt x="0" y="11"/>
                </a:lnTo>
                <a:lnTo>
                  <a:pt x="5" y="0"/>
                </a:lnTo>
                <a:close/>
              </a:path>
            </a:pathLst>
          </a:custGeom>
          <a:solidFill>
            <a:srgbClr val="FFFFFF"/>
          </a:solidFill>
          <a:ln w="9525">
            <a:noFill/>
            <a:round/>
            <a:headEnd/>
            <a:tailEnd/>
          </a:ln>
        </p:spPr>
        <p:txBody>
          <a:bodyPr/>
          <a:lstStyle/>
          <a:p>
            <a:endParaRPr lang="en-US"/>
          </a:p>
        </p:txBody>
      </p:sp>
      <p:sp>
        <p:nvSpPr>
          <p:cNvPr id="59092" name="Line 724"/>
          <p:cNvSpPr>
            <a:spLocks noChangeShapeType="1"/>
          </p:cNvSpPr>
          <p:nvPr/>
        </p:nvSpPr>
        <p:spPr bwMode="auto">
          <a:xfrm>
            <a:off x="6375400" y="4389438"/>
            <a:ext cx="47625" cy="25400"/>
          </a:xfrm>
          <a:prstGeom prst="line">
            <a:avLst/>
          </a:prstGeom>
          <a:noFill/>
          <a:ln w="3175">
            <a:solidFill>
              <a:srgbClr val="FFFFFF"/>
            </a:solidFill>
            <a:round/>
            <a:headEnd/>
            <a:tailEnd/>
          </a:ln>
        </p:spPr>
        <p:txBody>
          <a:bodyPr/>
          <a:lstStyle/>
          <a:p>
            <a:endParaRPr lang="en-US"/>
          </a:p>
        </p:txBody>
      </p:sp>
      <p:sp>
        <p:nvSpPr>
          <p:cNvPr id="59093" name="Line 725"/>
          <p:cNvSpPr>
            <a:spLocks noChangeShapeType="1"/>
          </p:cNvSpPr>
          <p:nvPr/>
        </p:nvSpPr>
        <p:spPr bwMode="auto">
          <a:xfrm flipH="1">
            <a:off x="6415088" y="4414838"/>
            <a:ext cx="7937" cy="15875"/>
          </a:xfrm>
          <a:prstGeom prst="line">
            <a:avLst/>
          </a:prstGeom>
          <a:noFill/>
          <a:ln w="3175">
            <a:solidFill>
              <a:srgbClr val="FFFFFF"/>
            </a:solidFill>
            <a:round/>
            <a:headEnd/>
            <a:tailEnd/>
          </a:ln>
        </p:spPr>
        <p:txBody>
          <a:bodyPr/>
          <a:lstStyle/>
          <a:p>
            <a:endParaRPr lang="en-US"/>
          </a:p>
        </p:txBody>
      </p:sp>
      <p:sp>
        <p:nvSpPr>
          <p:cNvPr id="59094" name="Line 726"/>
          <p:cNvSpPr>
            <a:spLocks noChangeShapeType="1"/>
          </p:cNvSpPr>
          <p:nvPr/>
        </p:nvSpPr>
        <p:spPr bwMode="auto">
          <a:xfrm flipH="1" flipV="1">
            <a:off x="6367463" y="4406900"/>
            <a:ext cx="47625" cy="23813"/>
          </a:xfrm>
          <a:prstGeom prst="line">
            <a:avLst/>
          </a:prstGeom>
          <a:noFill/>
          <a:ln w="3175">
            <a:solidFill>
              <a:srgbClr val="FFFFFF"/>
            </a:solidFill>
            <a:round/>
            <a:headEnd/>
            <a:tailEnd/>
          </a:ln>
        </p:spPr>
        <p:txBody>
          <a:bodyPr/>
          <a:lstStyle/>
          <a:p>
            <a:endParaRPr lang="en-US"/>
          </a:p>
        </p:txBody>
      </p:sp>
      <p:sp>
        <p:nvSpPr>
          <p:cNvPr id="59095" name="Line 727"/>
          <p:cNvSpPr>
            <a:spLocks noChangeShapeType="1"/>
          </p:cNvSpPr>
          <p:nvPr/>
        </p:nvSpPr>
        <p:spPr bwMode="auto">
          <a:xfrm flipV="1">
            <a:off x="6367463" y="4389438"/>
            <a:ext cx="7937" cy="17462"/>
          </a:xfrm>
          <a:prstGeom prst="line">
            <a:avLst/>
          </a:prstGeom>
          <a:noFill/>
          <a:ln w="3175">
            <a:solidFill>
              <a:srgbClr val="FFFFFF"/>
            </a:solidFill>
            <a:round/>
            <a:headEnd/>
            <a:tailEnd/>
          </a:ln>
        </p:spPr>
        <p:txBody>
          <a:bodyPr/>
          <a:lstStyle/>
          <a:p>
            <a:endParaRPr lang="en-US"/>
          </a:p>
        </p:txBody>
      </p:sp>
      <p:sp>
        <p:nvSpPr>
          <p:cNvPr id="59096" name="Freeform 728"/>
          <p:cNvSpPr>
            <a:spLocks/>
          </p:cNvSpPr>
          <p:nvPr/>
        </p:nvSpPr>
        <p:spPr bwMode="auto">
          <a:xfrm>
            <a:off x="6415088" y="4414838"/>
            <a:ext cx="11112" cy="15875"/>
          </a:xfrm>
          <a:custGeom>
            <a:avLst/>
            <a:gdLst/>
            <a:ahLst/>
            <a:cxnLst>
              <a:cxn ang="0">
                <a:pos x="5" y="0"/>
              </a:cxn>
              <a:cxn ang="0">
                <a:pos x="7" y="1"/>
              </a:cxn>
              <a:cxn ang="0">
                <a:pos x="2" y="10"/>
              </a:cxn>
              <a:cxn ang="0">
                <a:pos x="0" y="8"/>
              </a:cxn>
              <a:cxn ang="0">
                <a:pos x="5" y="0"/>
              </a:cxn>
            </a:cxnLst>
            <a:rect l="0" t="0" r="r" b="b"/>
            <a:pathLst>
              <a:path w="7" h="10">
                <a:moveTo>
                  <a:pt x="5" y="0"/>
                </a:moveTo>
                <a:lnTo>
                  <a:pt x="7" y="1"/>
                </a:lnTo>
                <a:lnTo>
                  <a:pt x="2" y="10"/>
                </a:lnTo>
                <a:lnTo>
                  <a:pt x="0" y="8"/>
                </a:lnTo>
                <a:lnTo>
                  <a:pt x="5" y="0"/>
                </a:lnTo>
                <a:close/>
              </a:path>
            </a:pathLst>
          </a:custGeom>
          <a:solidFill>
            <a:srgbClr val="FFFFFF"/>
          </a:solidFill>
          <a:ln w="9525">
            <a:noFill/>
            <a:round/>
            <a:headEnd/>
            <a:tailEnd/>
          </a:ln>
        </p:spPr>
        <p:txBody>
          <a:bodyPr/>
          <a:lstStyle/>
          <a:p>
            <a:endParaRPr lang="en-US"/>
          </a:p>
        </p:txBody>
      </p:sp>
      <p:sp>
        <p:nvSpPr>
          <p:cNvPr id="59097" name="Line 729"/>
          <p:cNvSpPr>
            <a:spLocks noChangeShapeType="1"/>
          </p:cNvSpPr>
          <p:nvPr/>
        </p:nvSpPr>
        <p:spPr bwMode="auto">
          <a:xfrm>
            <a:off x="6423025" y="4414838"/>
            <a:ext cx="3175" cy="1587"/>
          </a:xfrm>
          <a:prstGeom prst="line">
            <a:avLst/>
          </a:prstGeom>
          <a:noFill/>
          <a:ln w="3175">
            <a:solidFill>
              <a:srgbClr val="FFFFFF"/>
            </a:solidFill>
            <a:round/>
            <a:headEnd/>
            <a:tailEnd/>
          </a:ln>
        </p:spPr>
        <p:txBody>
          <a:bodyPr/>
          <a:lstStyle/>
          <a:p>
            <a:endParaRPr lang="en-US"/>
          </a:p>
        </p:txBody>
      </p:sp>
      <p:sp>
        <p:nvSpPr>
          <p:cNvPr id="59098" name="Line 730"/>
          <p:cNvSpPr>
            <a:spLocks noChangeShapeType="1"/>
          </p:cNvSpPr>
          <p:nvPr/>
        </p:nvSpPr>
        <p:spPr bwMode="auto">
          <a:xfrm flipH="1">
            <a:off x="6418263" y="4416425"/>
            <a:ext cx="7937" cy="14288"/>
          </a:xfrm>
          <a:prstGeom prst="line">
            <a:avLst/>
          </a:prstGeom>
          <a:noFill/>
          <a:ln w="3175">
            <a:solidFill>
              <a:srgbClr val="FFFFFF"/>
            </a:solidFill>
            <a:round/>
            <a:headEnd/>
            <a:tailEnd/>
          </a:ln>
        </p:spPr>
        <p:txBody>
          <a:bodyPr/>
          <a:lstStyle/>
          <a:p>
            <a:endParaRPr lang="en-US"/>
          </a:p>
        </p:txBody>
      </p:sp>
      <p:sp>
        <p:nvSpPr>
          <p:cNvPr id="59099" name="Line 731"/>
          <p:cNvSpPr>
            <a:spLocks noChangeShapeType="1"/>
          </p:cNvSpPr>
          <p:nvPr/>
        </p:nvSpPr>
        <p:spPr bwMode="auto">
          <a:xfrm flipH="1" flipV="1">
            <a:off x="6415088" y="4427538"/>
            <a:ext cx="3175" cy="3175"/>
          </a:xfrm>
          <a:prstGeom prst="line">
            <a:avLst/>
          </a:prstGeom>
          <a:noFill/>
          <a:ln w="3175">
            <a:solidFill>
              <a:srgbClr val="FFFFFF"/>
            </a:solidFill>
            <a:round/>
            <a:headEnd/>
            <a:tailEnd/>
          </a:ln>
        </p:spPr>
        <p:txBody>
          <a:bodyPr/>
          <a:lstStyle/>
          <a:p>
            <a:endParaRPr lang="en-US"/>
          </a:p>
        </p:txBody>
      </p:sp>
      <p:sp>
        <p:nvSpPr>
          <p:cNvPr id="59100" name="Line 732"/>
          <p:cNvSpPr>
            <a:spLocks noChangeShapeType="1"/>
          </p:cNvSpPr>
          <p:nvPr/>
        </p:nvSpPr>
        <p:spPr bwMode="auto">
          <a:xfrm flipV="1">
            <a:off x="6415088" y="4414838"/>
            <a:ext cx="7937" cy="12700"/>
          </a:xfrm>
          <a:prstGeom prst="line">
            <a:avLst/>
          </a:prstGeom>
          <a:noFill/>
          <a:ln w="3175">
            <a:solidFill>
              <a:srgbClr val="FFFFFF"/>
            </a:solidFill>
            <a:round/>
            <a:headEnd/>
            <a:tailEnd/>
          </a:ln>
        </p:spPr>
        <p:txBody>
          <a:bodyPr/>
          <a:lstStyle/>
          <a:p>
            <a:endParaRPr lang="en-US"/>
          </a:p>
        </p:txBody>
      </p:sp>
      <p:sp>
        <p:nvSpPr>
          <p:cNvPr id="59101" name="Freeform 733"/>
          <p:cNvSpPr>
            <a:spLocks/>
          </p:cNvSpPr>
          <p:nvPr/>
        </p:nvSpPr>
        <p:spPr bwMode="auto">
          <a:xfrm>
            <a:off x="6467475" y="4445000"/>
            <a:ext cx="44450" cy="34925"/>
          </a:xfrm>
          <a:custGeom>
            <a:avLst/>
            <a:gdLst/>
            <a:ahLst/>
            <a:cxnLst>
              <a:cxn ang="0">
                <a:pos x="6" y="0"/>
              </a:cxn>
              <a:cxn ang="0">
                <a:pos x="28" y="13"/>
              </a:cxn>
              <a:cxn ang="0">
                <a:pos x="23" y="22"/>
              </a:cxn>
              <a:cxn ang="0">
                <a:pos x="0" y="10"/>
              </a:cxn>
              <a:cxn ang="0">
                <a:pos x="6" y="0"/>
              </a:cxn>
            </a:cxnLst>
            <a:rect l="0" t="0" r="r" b="b"/>
            <a:pathLst>
              <a:path w="28" h="22">
                <a:moveTo>
                  <a:pt x="6" y="0"/>
                </a:moveTo>
                <a:lnTo>
                  <a:pt x="28" y="13"/>
                </a:lnTo>
                <a:lnTo>
                  <a:pt x="23" y="22"/>
                </a:lnTo>
                <a:lnTo>
                  <a:pt x="0" y="10"/>
                </a:lnTo>
                <a:lnTo>
                  <a:pt x="6" y="0"/>
                </a:lnTo>
                <a:close/>
              </a:path>
            </a:pathLst>
          </a:custGeom>
          <a:solidFill>
            <a:srgbClr val="FFFFFF"/>
          </a:solidFill>
          <a:ln w="9525">
            <a:noFill/>
            <a:round/>
            <a:headEnd/>
            <a:tailEnd/>
          </a:ln>
        </p:spPr>
        <p:txBody>
          <a:bodyPr/>
          <a:lstStyle/>
          <a:p>
            <a:endParaRPr lang="en-US"/>
          </a:p>
        </p:txBody>
      </p:sp>
      <p:sp>
        <p:nvSpPr>
          <p:cNvPr id="59102" name="Line 734"/>
          <p:cNvSpPr>
            <a:spLocks noChangeShapeType="1"/>
          </p:cNvSpPr>
          <p:nvPr/>
        </p:nvSpPr>
        <p:spPr bwMode="auto">
          <a:xfrm>
            <a:off x="6477000" y="4445000"/>
            <a:ext cx="34925" cy="20638"/>
          </a:xfrm>
          <a:prstGeom prst="line">
            <a:avLst/>
          </a:prstGeom>
          <a:noFill/>
          <a:ln w="3175">
            <a:solidFill>
              <a:srgbClr val="FFFFFF"/>
            </a:solidFill>
            <a:round/>
            <a:headEnd/>
            <a:tailEnd/>
          </a:ln>
        </p:spPr>
        <p:txBody>
          <a:bodyPr/>
          <a:lstStyle/>
          <a:p>
            <a:endParaRPr lang="en-US"/>
          </a:p>
        </p:txBody>
      </p:sp>
      <p:sp>
        <p:nvSpPr>
          <p:cNvPr id="59103" name="Line 735"/>
          <p:cNvSpPr>
            <a:spLocks noChangeShapeType="1"/>
          </p:cNvSpPr>
          <p:nvPr/>
        </p:nvSpPr>
        <p:spPr bwMode="auto">
          <a:xfrm flipH="1">
            <a:off x="6503988" y="4465638"/>
            <a:ext cx="7937" cy="14287"/>
          </a:xfrm>
          <a:prstGeom prst="line">
            <a:avLst/>
          </a:prstGeom>
          <a:noFill/>
          <a:ln w="3175">
            <a:solidFill>
              <a:srgbClr val="FFFFFF"/>
            </a:solidFill>
            <a:round/>
            <a:headEnd/>
            <a:tailEnd/>
          </a:ln>
        </p:spPr>
        <p:txBody>
          <a:bodyPr/>
          <a:lstStyle/>
          <a:p>
            <a:endParaRPr lang="en-US"/>
          </a:p>
        </p:txBody>
      </p:sp>
      <p:sp>
        <p:nvSpPr>
          <p:cNvPr id="59104" name="Line 736"/>
          <p:cNvSpPr>
            <a:spLocks noChangeShapeType="1"/>
          </p:cNvSpPr>
          <p:nvPr/>
        </p:nvSpPr>
        <p:spPr bwMode="auto">
          <a:xfrm flipH="1" flipV="1">
            <a:off x="6467475" y="4460875"/>
            <a:ext cx="36513" cy="19050"/>
          </a:xfrm>
          <a:prstGeom prst="line">
            <a:avLst/>
          </a:prstGeom>
          <a:noFill/>
          <a:ln w="3175">
            <a:solidFill>
              <a:srgbClr val="FFFFFF"/>
            </a:solidFill>
            <a:round/>
            <a:headEnd/>
            <a:tailEnd/>
          </a:ln>
        </p:spPr>
        <p:txBody>
          <a:bodyPr/>
          <a:lstStyle/>
          <a:p>
            <a:endParaRPr lang="en-US"/>
          </a:p>
        </p:txBody>
      </p:sp>
      <p:sp>
        <p:nvSpPr>
          <p:cNvPr id="59105" name="Line 737"/>
          <p:cNvSpPr>
            <a:spLocks noChangeShapeType="1"/>
          </p:cNvSpPr>
          <p:nvPr/>
        </p:nvSpPr>
        <p:spPr bwMode="auto">
          <a:xfrm flipV="1">
            <a:off x="6467475" y="4445000"/>
            <a:ext cx="9525" cy="15875"/>
          </a:xfrm>
          <a:prstGeom prst="line">
            <a:avLst/>
          </a:prstGeom>
          <a:noFill/>
          <a:ln w="3175">
            <a:solidFill>
              <a:srgbClr val="FFFFFF"/>
            </a:solidFill>
            <a:round/>
            <a:headEnd/>
            <a:tailEnd/>
          </a:ln>
        </p:spPr>
        <p:txBody>
          <a:bodyPr/>
          <a:lstStyle/>
          <a:p>
            <a:endParaRPr lang="en-US"/>
          </a:p>
        </p:txBody>
      </p:sp>
      <p:sp>
        <p:nvSpPr>
          <p:cNvPr id="59106" name="Freeform 738"/>
          <p:cNvSpPr>
            <a:spLocks/>
          </p:cNvSpPr>
          <p:nvPr/>
        </p:nvSpPr>
        <p:spPr bwMode="auto">
          <a:xfrm>
            <a:off x="6503988" y="4465638"/>
            <a:ext cx="22225" cy="25400"/>
          </a:xfrm>
          <a:custGeom>
            <a:avLst/>
            <a:gdLst/>
            <a:ahLst/>
            <a:cxnLst>
              <a:cxn ang="0">
                <a:pos x="5" y="0"/>
              </a:cxn>
              <a:cxn ang="0">
                <a:pos x="14" y="7"/>
              </a:cxn>
              <a:cxn ang="0">
                <a:pos x="7" y="16"/>
              </a:cxn>
              <a:cxn ang="0">
                <a:pos x="0" y="9"/>
              </a:cxn>
              <a:cxn ang="0">
                <a:pos x="5" y="0"/>
              </a:cxn>
            </a:cxnLst>
            <a:rect l="0" t="0" r="r" b="b"/>
            <a:pathLst>
              <a:path w="14" h="16">
                <a:moveTo>
                  <a:pt x="5" y="0"/>
                </a:moveTo>
                <a:lnTo>
                  <a:pt x="14" y="7"/>
                </a:lnTo>
                <a:lnTo>
                  <a:pt x="7" y="16"/>
                </a:lnTo>
                <a:lnTo>
                  <a:pt x="0" y="9"/>
                </a:lnTo>
                <a:lnTo>
                  <a:pt x="5" y="0"/>
                </a:lnTo>
                <a:close/>
              </a:path>
            </a:pathLst>
          </a:custGeom>
          <a:solidFill>
            <a:srgbClr val="FFFFFF"/>
          </a:solidFill>
          <a:ln w="9525">
            <a:noFill/>
            <a:round/>
            <a:headEnd/>
            <a:tailEnd/>
          </a:ln>
        </p:spPr>
        <p:txBody>
          <a:bodyPr/>
          <a:lstStyle/>
          <a:p>
            <a:endParaRPr lang="en-US"/>
          </a:p>
        </p:txBody>
      </p:sp>
      <p:sp>
        <p:nvSpPr>
          <p:cNvPr id="59107" name="Line 739"/>
          <p:cNvSpPr>
            <a:spLocks noChangeShapeType="1"/>
          </p:cNvSpPr>
          <p:nvPr/>
        </p:nvSpPr>
        <p:spPr bwMode="auto">
          <a:xfrm>
            <a:off x="6511925" y="4465638"/>
            <a:ext cx="14288" cy="11112"/>
          </a:xfrm>
          <a:prstGeom prst="line">
            <a:avLst/>
          </a:prstGeom>
          <a:noFill/>
          <a:ln w="3175">
            <a:solidFill>
              <a:srgbClr val="FFFFFF"/>
            </a:solidFill>
            <a:round/>
            <a:headEnd/>
            <a:tailEnd/>
          </a:ln>
        </p:spPr>
        <p:txBody>
          <a:bodyPr/>
          <a:lstStyle/>
          <a:p>
            <a:endParaRPr lang="en-US"/>
          </a:p>
        </p:txBody>
      </p:sp>
      <p:sp>
        <p:nvSpPr>
          <p:cNvPr id="59108" name="Line 740"/>
          <p:cNvSpPr>
            <a:spLocks noChangeShapeType="1"/>
          </p:cNvSpPr>
          <p:nvPr/>
        </p:nvSpPr>
        <p:spPr bwMode="auto">
          <a:xfrm flipH="1">
            <a:off x="6515100" y="4476750"/>
            <a:ext cx="11113" cy="14288"/>
          </a:xfrm>
          <a:prstGeom prst="line">
            <a:avLst/>
          </a:prstGeom>
          <a:noFill/>
          <a:ln w="3175">
            <a:solidFill>
              <a:srgbClr val="FFFFFF"/>
            </a:solidFill>
            <a:round/>
            <a:headEnd/>
            <a:tailEnd/>
          </a:ln>
        </p:spPr>
        <p:txBody>
          <a:bodyPr/>
          <a:lstStyle/>
          <a:p>
            <a:endParaRPr lang="en-US"/>
          </a:p>
        </p:txBody>
      </p:sp>
      <p:sp>
        <p:nvSpPr>
          <p:cNvPr id="59109" name="Line 741"/>
          <p:cNvSpPr>
            <a:spLocks noChangeShapeType="1"/>
          </p:cNvSpPr>
          <p:nvPr/>
        </p:nvSpPr>
        <p:spPr bwMode="auto">
          <a:xfrm flipH="1" flipV="1">
            <a:off x="6503988" y="4479925"/>
            <a:ext cx="11112" cy="11113"/>
          </a:xfrm>
          <a:prstGeom prst="line">
            <a:avLst/>
          </a:prstGeom>
          <a:noFill/>
          <a:ln w="3175">
            <a:solidFill>
              <a:srgbClr val="FFFFFF"/>
            </a:solidFill>
            <a:round/>
            <a:headEnd/>
            <a:tailEnd/>
          </a:ln>
        </p:spPr>
        <p:txBody>
          <a:bodyPr/>
          <a:lstStyle/>
          <a:p>
            <a:endParaRPr lang="en-US"/>
          </a:p>
        </p:txBody>
      </p:sp>
      <p:sp>
        <p:nvSpPr>
          <p:cNvPr id="59110" name="Line 742"/>
          <p:cNvSpPr>
            <a:spLocks noChangeShapeType="1"/>
          </p:cNvSpPr>
          <p:nvPr/>
        </p:nvSpPr>
        <p:spPr bwMode="auto">
          <a:xfrm flipV="1">
            <a:off x="6503988" y="4465638"/>
            <a:ext cx="7937" cy="14287"/>
          </a:xfrm>
          <a:prstGeom prst="line">
            <a:avLst/>
          </a:prstGeom>
          <a:noFill/>
          <a:ln w="3175">
            <a:solidFill>
              <a:srgbClr val="FFFFFF"/>
            </a:solidFill>
            <a:round/>
            <a:headEnd/>
            <a:tailEnd/>
          </a:ln>
        </p:spPr>
        <p:txBody>
          <a:bodyPr/>
          <a:lstStyle/>
          <a:p>
            <a:endParaRPr lang="en-US"/>
          </a:p>
        </p:txBody>
      </p:sp>
      <p:sp>
        <p:nvSpPr>
          <p:cNvPr id="59111" name="Freeform 743"/>
          <p:cNvSpPr>
            <a:spLocks/>
          </p:cNvSpPr>
          <p:nvPr/>
        </p:nvSpPr>
        <p:spPr bwMode="auto">
          <a:xfrm>
            <a:off x="6565900" y="4506913"/>
            <a:ext cx="33338" cy="30162"/>
          </a:xfrm>
          <a:custGeom>
            <a:avLst/>
            <a:gdLst/>
            <a:ahLst/>
            <a:cxnLst>
              <a:cxn ang="0">
                <a:pos x="5" y="0"/>
              </a:cxn>
              <a:cxn ang="0">
                <a:pos x="21" y="10"/>
              </a:cxn>
              <a:cxn ang="0">
                <a:pos x="16" y="19"/>
              </a:cxn>
              <a:cxn ang="0">
                <a:pos x="0" y="8"/>
              </a:cxn>
              <a:cxn ang="0">
                <a:pos x="5" y="0"/>
              </a:cxn>
            </a:cxnLst>
            <a:rect l="0" t="0" r="r" b="b"/>
            <a:pathLst>
              <a:path w="21" h="19">
                <a:moveTo>
                  <a:pt x="5" y="0"/>
                </a:moveTo>
                <a:lnTo>
                  <a:pt x="21" y="10"/>
                </a:lnTo>
                <a:lnTo>
                  <a:pt x="16" y="19"/>
                </a:lnTo>
                <a:lnTo>
                  <a:pt x="0" y="8"/>
                </a:lnTo>
                <a:lnTo>
                  <a:pt x="5" y="0"/>
                </a:lnTo>
                <a:close/>
              </a:path>
            </a:pathLst>
          </a:custGeom>
          <a:solidFill>
            <a:srgbClr val="FFFFFF"/>
          </a:solidFill>
          <a:ln w="9525">
            <a:noFill/>
            <a:round/>
            <a:headEnd/>
            <a:tailEnd/>
          </a:ln>
        </p:spPr>
        <p:txBody>
          <a:bodyPr/>
          <a:lstStyle/>
          <a:p>
            <a:endParaRPr lang="en-US"/>
          </a:p>
        </p:txBody>
      </p:sp>
      <p:sp>
        <p:nvSpPr>
          <p:cNvPr id="59112" name="Line 744"/>
          <p:cNvSpPr>
            <a:spLocks noChangeShapeType="1"/>
          </p:cNvSpPr>
          <p:nvPr/>
        </p:nvSpPr>
        <p:spPr bwMode="auto">
          <a:xfrm>
            <a:off x="6573838" y="4506913"/>
            <a:ext cx="25400" cy="15875"/>
          </a:xfrm>
          <a:prstGeom prst="line">
            <a:avLst/>
          </a:prstGeom>
          <a:noFill/>
          <a:ln w="3175">
            <a:solidFill>
              <a:srgbClr val="FFFFFF"/>
            </a:solidFill>
            <a:round/>
            <a:headEnd/>
            <a:tailEnd/>
          </a:ln>
        </p:spPr>
        <p:txBody>
          <a:bodyPr/>
          <a:lstStyle/>
          <a:p>
            <a:endParaRPr lang="en-US"/>
          </a:p>
        </p:txBody>
      </p:sp>
      <p:sp>
        <p:nvSpPr>
          <p:cNvPr id="59113" name="Line 745"/>
          <p:cNvSpPr>
            <a:spLocks noChangeShapeType="1"/>
          </p:cNvSpPr>
          <p:nvPr/>
        </p:nvSpPr>
        <p:spPr bwMode="auto">
          <a:xfrm flipH="1">
            <a:off x="6591300" y="4522788"/>
            <a:ext cx="7938" cy="14287"/>
          </a:xfrm>
          <a:prstGeom prst="line">
            <a:avLst/>
          </a:prstGeom>
          <a:noFill/>
          <a:ln w="3175">
            <a:solidFill>
              <a:srgbClr val="FFFFFF"/>
            </a:solidFill>
            <a:round/>
            <a:headEnd/>
            <a:tailEnd/>
          </a:ln>
        </p:spPr>
        <p:txBody>
          <a:bodyPr/>
          <a:lstStyle/>
          <a:p>
            <a:endParaRPr lang="en-US"/>
          </a:p>
        </p:txBody>
      </p:sp>
      <p:sp>
        <p:nvSpPr>
          <p:cNvPr id="59114" name="Line 746"/>
          <p:cNvSpPr>
            <a:spLocks noChangeShapeType="1"/>
          </p:cNvSpPr>
          <p:nvPr/>
        </p:nvSpPr>
        <p:spPr bwMode="auto">
          <a:xfrm flipH="1" flipV="1">
            <a:off x="6565900" y="4519613"/>
            <a:ext cx="25400" cy="17462"/>
          </a:xfrm>
          <a:prstGeom prst="line">
            <a:avLst/>
          </a:prstGeom>
          <a:noFill/>
          <a:ln w="3175">
            <a:solidFill>
              <a:srgbClr val="FFFFFF"/>
            </a:solidFill>
            <a:round/>
            <a:headEnd/>
            <a:tailEnd/>
          </a:ln>
        </p:spPr>
        <p:txBody>
          <a:bodyPr/>
          <a:lstStyle/>
          <a:p>
            <a:endParaRPr lang="en-US"/>
          </a:p>
        </p:txBody>
      </p:sp>
      <p:sp>
        <p:nvSpPr>
          <p:cNvPr id="59115" name="Line 747"/>
          <p:cNvSpPr>
            <a:spLocks noChangeShapeType="1"/>
          </p:cNvSpPr>
          <p:nvPr/>
        </p:nvSpPr>
        <p:spPr bwMode="auto">
          <a:xfrm flipV="1">
            <a:off x="6565900" y="4506913"/>
            <a:ext cx="7938" cy="12700"/>
          </a:xfrm>
          <a:prstGeom prst="line">
            <a:avLst/>
          </a:prstGeom>
          <a:noFill/>
          <a:ln w="3175">
            <a:solidFill>
              <a:srgbClr val="FFFFFF"/>
            </a:solidFill>
            <a:round/>
            <a:headEnd/>
            <a:tailEnd/>
          </a:ln>
        </p:spPr>
        <p:txBody>
          <a:bodyPr/>
          <a:lstStyle/>
          <a:p>
            <a:endParaRPr lang="en-US"/>
          </a:p>
        </p:txBody>
      </p:sp>
      <p:sp>
        <p:nvSpPr>
          <p:cNvPr id="59116" name="Freeform 748"/>
          <p:cNvSpPr>
            <a:spLocks/>
          </p:cNvSpPr>
          <p:nvPr/>
        </p:nvSpPr>
        <p:spPr bwMode="auto">
          <a:xfrm>
            <a:off x="6591300" y="4525963"/>
            <a:ext cx="30163" cy="26987"/>
          </a:xfrm>
          <a:custGeom>
            <a:avLst/>
            <a:gdLst/>
            <a:ahLst/>
            <a:cxnLst>
              <a:cxn ang="0">
                <a:pos x="5" y="0"/>
              </a:cxn>
              <a:cxn ang="0">
                <a:pos x="19" y="8"/>
              </a:cxn>
              <a:cxn ang="0">
                <a:pos x="12" y="17"/>
              </a:cxn>
              <a:cxn ang="0">
                <a:pos x="0" y="7"/>
              </a:cxn>
              <a:cxn ang="0">
                <a:pos x="5" y="0"/>
              </a:cxn>
            </a:cxnLst>
            <a:rect l="0" t="0" r="r" b="b"/>
            <a:pathLst>
              <a:path w="19" h="17">
                <a:moveTo>
                  <a:pt x="5" y="0"/>
                </a:moveTo>
                <a:lnTo>
                  <a:pt x="19" y="8"/>
                </a:lnTo>
                <a:lnTo>
                  <a:pt x="12" y="17"/>
                </a:lnTo>
                <a:lnTo>
                  <a:pt x="0" y="7"/>
                </a:lnTo>
                <a:lnTo>
                  <a:pt x="5" y="0"/>
                </a:lnTo>
                <a:close/>
              </a:path>
            </a:pathLst>
          </a:custGeom>
          <a:solidFill>
            <a:srgbClr val="FFFFFF"/>
          </a:solidFill>
          <a:ln w="9525">
            <a:noFill/>
            <a:round/>
            <a:headEnd/>
            <a:tailEnd/>
          </a:ln>
        </p:spPr>
        <p:txBody>
          <a:bodyPr/>
          <a:lstStyle/>
          <a:p>
            <a:endParaRPr lang="en-US"/>
          </a:p>
        </p:txBody>
      </p:sp>
      <p:sp>
        <p:nvSpPr>
          <p:cNvPr id="59117" name="Line 749"/>
          <p:cNvSpPr>
            <a:spLocks noChangeShapeType="1"/>
          </p:cNvSpPr>
          <p:nvPr/>
        </p:nvSpPr>
        <p:spPr bwMode="auto">
          <a:xfrm>
            <a:off x="6599238" y="4525963"/>
            <a:ext cx="22225" cy="12700"/>
          </a:xfrm>
          <a:prstGeom prst="line">
            <a:avLst/>
          </a:prstGeom>
          <a:noFill/>
          <a:ln w="3175">
            <a:solidFill>
              <a:srgbClr val="FFFFFF"/>
            </a:solidFill>
            <a:round/>
            <a:headEnd/>
            <a:tailEnd/>
          </a:ln>
        </p:spPr>
        <p:txBody>
          <a:bodyPr/>
          <a:lstStyle/>
          <a:p>
            <a:endParaRPr lang="en-US"/>
          </a:p>
        </p:txBody>
      </p:sp>
      <p:sp>
        <p:nvSpPr>
          <p:cNvPr id="59118" name="Line 750"/>
          <p:cNvSpPr>
            <a:spLocks noChangeShapeType="1"/>
          </p:cNvSpPr>
          <p:nvPr/>
        </p:nvSpPr>
        <p:spPr bwMode="auto">
          <a:xfrm flipH="1">
            <a:off x="6610350" y="4538663"/>
            <a:ext cx="11113" cy="14287"/>
          </a:xfrm>
          <a:prstGeom prst="line">
            <a:avLst/>
          </a:prstGeom>
          <a:noFill/>
          <a:ln w="3175">
            <a:solidFill>
              <a:srgbClr val="FFFFFF"/>
            </a:solidFill>
            <a:round/>
            <a:headEnd/>
            <a:tailEnd/>
          </a:ln>
        </p:spPr>
        <p:txBody>
          <a:bodyPr/>
          <a:lstStyle/>
          <a:p>
            <a:endParaRPr lang="en-US"/>
          </a:p>
        </p:txBody>
      </p:sp>
      <p:sp>
        <p:nvSpPr>
          <p:cNvPr id="59119" name="Line 751"/>
          <p:cNvSpPr>
            <a:spLocks noChangeShapeType="1"/>
          </p:cNvSpPr>
          <p:nvPr/>
        </p:nvSpPr>
        <p:spPr bwMode="auto">
          <a:xfrm flipH="1" flipV="1">
            <a:off x="6591300" y="4537075"/>
            <a:ext cx="19050" cy="15875"/>
          </a:xfrm>
          <a:prstGeom prst="line">
            <a:avLst/>
          </a:prstGeom>
          <a:noFill/>
          <a:ln w="3175">
            <a:solidFill>
              <a:srgbClr val="FFFFFF"/>
            </a:solidFill>
            <a:round/>
            <a:headEnd/>
            <a:tailEnd/>
          </a:ln>
        </p:spPr>
        <p:txBody>
          <a:bodyPr/>
          <a:lstStyle/>
          <a:p>
            <a:endParaRPr lang="en-US"/>
          </a:p>
        </p:txBody>
      </p:sp>
      <p:sp>
        <p:nvSpPr>
          <p:cNvPr id="59120" name="Line 752"/>
          <p:cNvSpPr>
            <a:spLocks noChangeShapeType="1"/>
          </p:cNvSpPr>
          <p:nvPr/>
        </p:nvSpPr>
        <p:spPr bwMode="auto">
          <a:xfrm flipV="1">
            <a:off x="6591300" y="4525963"/>
            <a:ext cx="7938" cy="11112"/>
          </a:xfrm>
          <a:prstGeom prst="line">
            <a:avLst/>
          </a:prstGeom>
          <a:noFill/>
          <a:ln w="3175">
            <a:solidFill>
              <a:srgbClr val="FFFFFF"/>
            </a:solidFill>
            <a:round/>
            <a:headEnd/>
            <a:tailEnd/>
          </a:ln>
        </p:spPr>
        <p:txBody>
          <a:bodyPr/>
          <a:lstStyle/>
          <a:p>
            <a:endParaRPr lang="en-US"/>
          </a:p>
        </p:txBody>
      </p:sp>
      <p:sp>
        <p:nvSpPr>
          <p:cNvPr id="59121" name="Freeform 753"/>
          <p:cNvSpPr>
            <a:spLocks/>
          </p:cNvSpPr>
          <p:nvPr/>
        </p:nvSpPr>
        <p:spPr bwMode="auto">
          <a:xfrm>
            <a:off x="6654800" y="4572000"/>
            <a:ext cx="33338" cy="26988"/>
          </a:xfrm>
          <a:custGeom>
            <a:avLst/>
            <a:gdLst/>
            <a:ahLst/>
            <a:cxnLst>
              <a:cxn ang="0">
                <a:pos x="7" y="0"/>
              </a:cxn>
              <a:cxn ang="0">
                <a:pos x="21" y="10"/>
              </a:cxn>
              <a:cxn ang="0">
                <a:pos x="16" y="17"/>
              </a:cxn>
              <a:cxn ang="0">
                <a:pos x="0" y="7"/>
              </a:cxn>
              <a:cxn ang="0">
                <a:pos x="7" y="0"/>
              </a:cxn>
            </a:cxnLst>
            <a:rect l="0" t="0" r="r" b="b"/>
            <a:pathLst>
              <a:path w="21" h="17">
                <a:moveTo>
                  <a:pt x="7" y="0"/>
                </a:moveTo>
                <a:lnTo>
                  <a:pt x="21" y="10"/>
                </a:lnTo>
                <a:lnTo>
                  <a:pt x="16" y="17"/>
                </a:lnTo>
                <a:lnTo>
                  <a:pt x="0" y="7"/>
                </a:lnTo>
                <a:lnTo>
                  <a:pt x="7" y="0"/>
                </a:lnTo>
                <a:close/>
              </a:path>
            </a:pathLst>
          </a:custGeom>
          <a:solidFill>
            <a:srgbClr val="FFFFFF"/>
          </a:solidFill>
          <a:ln w="9525">
            <a:noFill/>
            <a:round/>
            <a:headEnd/>
            <a:tailEnd/>
          </a:ln>
        </p:spPr>
        <p:txBody>
          <a:bodyPr/>
          <a:lstStyle/>
          <a:p>
            <a:endParaRPr lang="en-US"/>
          </a:p>
        </p:txBody>
      </p:sp>
      <p:sp>
        <p:nvSpPr>
          <p:cNvPr id="59122" name="Line 754"/>
          <p:cNvSpPr>
            <a:spLocks noChangeShapeType="1"/>
          </p:cNvSpPr>
          <p:nvPr/>
        </p:nvSpPr>
        <p:spPr bwMode="auto">
          <a:xfrm>
            <a:off x="6665913" y="4572000"/>
            <a:ext cx="22225" cy="15875"/>
          </a:xfrm>
          <a:prstGeom prst="line">
            <a:avLst/>
          </a:prstGeom>
          <a:noFill/>
          <a:ln w="3175">
            <a:solidFill>
              <a:srgbClr val="FFFFFF"/>
            </a:solidFill>
            <a:round/>
            <a:headEnd/>
            <a:tailEnd/>
          </a:ln>
        </p:spPr>
        <p:txBody>
          <a:bodyPr/>
          <a:lstStyle/>
          <a:p>
            <a:endParaRPr lang="en-US"/>
          </a:p>
        </p:txBody>
      </p:sp>
      <p:sp>
        <p:nvSpPr>
          <p:cNvPr id="59123" name="Line 755"/>
          <p:cNvSpPr>
            <a:spLocks noChangeShapeType="1"/>
          </p:cNvSpPr>
          <p:nvPr/>
        </p:nvSpPr>
        <p:spPr bwMode="auto">
          <a:xfrm flipH="1">
            <a:off x="6680200" y="4587875"/>
            <a:ext cx="7938" cy="11113"/>
          </a:xfrm>
          <a:prstGeom prst="line">
            <a:avLst/>
          </a:prstGeom>
          <a:noFill/>
          <a:ln w="3175">
            <a:solidFill>
              <a:srgbClr val="FFFFFF"/>
            </a:solidFill>
            <a:round/>
            <a:headEnd/>
            <a:tailEnd/>
          </a:ln>
        </p:spPr>
        <p:txBody>
          <a:bodyPr/>
          <a:lstStyle/>
          <a:p>
            <a:endParaRPr lang="en-US"/>
          </a:p>
        </p:txBody>
      </p:sp>
      <p:sp>
        <p:nvSpPr>
          <p:cNvPr id="59124" name="Line 756"/>
          <p:cNvSpPr>
            <a:spLocks noChangeShapeType="1"/>
          </p:cNvSpPr>
          <p:nvPr/>
        </p:nvSpPr>
        <p:spPr bwMode="auto">
          <a:xfrm flipH="1" flipV="1">
            <a:off x="6654800" y="4583113"/>
            <a:ext cx="25400" cy="15875"/>
          </a:xfrm>
          <a:prstGeom prst="line">
            <a:avLst/>
          </a:prstGeom>
          <a:noFill/>
          <a:ln w="3175">
            <a:solidFill>
              <a:srgbClr val="FFFFFF"/>
            </a:solidFill>
            <a:round/>
            <a:headEnd/>
            <a:tailEnd/>
          </a:ln>
        </p:spPr>
        <p:txBody>
          <a:bodyPr/>
          <a:lstStyle/>
          <a:p>
            <a:endParaRPr lang="en-US"/>
          </a:p>
        </p:txBody>
      </p:sp>
      <p:sp>
        <p:nvSpPr>
          <p:cNvPr id="59125" name="Line 757"/>
          <p:cNvSpPr>
            <a:spLocks noChangeShapeType="1"/>
          </p:cNvSpPr>
          <p:nvPr/>
        </p:nvSpPr>
        <p:spPr bwMode="auto">
          <a:xfrm flipV="1">
            <a:off x="6654800" y="4572000"/>
            <a:ext cx="11113" cy="11113"/>
          </a:xfrm>
          <a:prstGeom prst="line">
            <a:avLst/>
          </a:prstGeom>
          <a:noFill/>
          <a:ln w="3175">
            <a:solidFill>
              <a:srgbClr val="FFFFFF"/>
            </a:solidFill>
            <a:round/>
            <a:headEnd/>
            <a:tailEnd/>
          </a:ln>
        </p:spPr>
        <p:txBody>
          <a:bodyPr/>
          <a:lstStyle/>
          <a:p>
            <a:endParaRPr lang="en-US"/>
          </a:p>
        </p:txBody>
      </p:sp>
      <p:sp>
        <p:nvSpPr>
          <p:cNvPr id="59126" name="Freeform 758"/>
          <p:cNvSpPr>
            <a:spLocks/>
          </p:cNvSpPr>
          <p:nvPr/>
        </p:nvSpPr>
        <p:spPr bwMode="auto">
          <a:xfrm>
            <a:off x="6680200" y="4587875"/>
            <a:ext cx="33338" cy="30163"/>
          </a:xfrm>
          <a:custGeom>
            <a:avLst/>
            <a:gdLst/>
            <a:ahLst/>
            <a:cxnLst>
              <a:cxn ang="0">
                <a:pos x="5" y="0"/>
              </a:cxn>
              <a:cxn ang="0">
                <a:pos x="21" y="12"/>
              </a:cxn>
              <a:cxn ang="0">
                <a:pos x="16" y="19"/>
              </a:cxn>
              <a:cxn ang="0">
                <a:pos x="0" y="7"/>
              </a:cxn>
              <a:cxn ang="0">
                <a:pos x="5" y="0"/>
              </a:cxn>
            </a:cxnLst>
            <a:rect l="0" t="0" r="r" b="b"/>
            <a:pathLst>
              <a:path w="21" h="19">
                <a:moveTo>
                  <a:pt x="5" y="0"/>
                </a:moveTo>
                <a:lnTo>
                  <a:pt x="21" y="12"/>
                </a:lnTo>
                <a:lnTo>
                  <a:pt x="16" y="19"/>
                </a:lnTo>
                <a:lnTo>
                  <a:pt x="0" y="7"/>
                </a:lnTo>
                <a:lnTo>
                  <a:pt x="5" y="0"/>
                </a:lnTo>
                <a:close/>
              </a:path>
            </a:pathLst>
          </a:custGeom>
          <a:solidFill>
            <a:srgbClr val="FFFFFF"/>
          </a:solidFill>
          <a:ln w="9525">
            <a:noFill/>
            <a:round/>
            <a:headEnd/>
            <a:tailEnd/>
          </a:ln>
        </p:spPr>
        <p:txBody>
          <a:bodyPr/>
          <a:lstStyle/>
          <a:p>
            <a:endParaRPr lang="en-US"/>
          </a:p>
        </p:txBody>
      </p:sp>
      <p:sp>
        <p:nvSpPr>
          <p:cNvPr id="59127" name="Line 759"/>
          <p:cNvSpPr>
            <a:spLocks noChangeShapeType="1"/>
          </p:cNvSpPr>
          <p:nvPr/>
        </p:nvSpPr>
        <p:spPr bwMode="auto">
          <a:xfrm>
            <a:off x="6688138" y="4587875"/>
            <a:ext cx="25400" cy="19050"/>
          </a:xfrm>
          <a:prstGeom prst="line">
            <a:avLst/>
          </a:prstGeom>
          <a:noFill/>
          <a:ln w="3175">
            <a:solidFill>
              <a:srgbClr val="FFFFFF"/>
            </a:solidFill>
            <a:round/>
            <a:headEnd/>
            <a:tailEnd/>
          </a:ln>
        </p:spPr>
        <p:txBody>
          <a:bodyPr/>
          <a:lstStyle/>
          <a:p>
            <a:endParaRPr lang="en-US"/>
          </a:p>
        </p:txBody>
      </p:sp>
      <p:sp>
        <p:nvSpPr>
          <p:cNvPr id="59128" name="Line 760"/>
          <p:cNvSpPr>
            <a:spLocks noChangeShapeType="1"/>
          </p:cNvSpPr>
          <p:nvPr/>
        </p:nvSpPr>
        <p:spPr bwMode="auto">
          <a:xfrm flipH="1">
            <a:off x="6705600" y="4606925"/>
            <a:ext cx="7938" cy="11113"/>
          </a:xfrm>
          <a:prstGeom prst="line">
            <a:avLst/>
          </a:prstGeom>
          <a:noFill/>
          <a:ln w="3175">
            <a:solidFill>
              <a:srgbClr val="FFFFFF"/>
            </a:solidFill>
            <a:round/>
            <a:headEnd/>
            <a:tailEnd/>
          </a:ln>
        </p:spPr>
        <p:txBody>
          <a:bodyPr/>
          <a:lstStyle/>
          <a:p>
            <a:endParaRPr lang="en-US"/>
          </a:p>
        </p:txBody>
      </p:sp>
      <p:sp>
        <p:nvSpPr>
          <p:cNvPr id="59129" name="Line 761"/>
          <p:cNvSpPr>
            <a:spLocks noChangeShapeType="1"/>
          </p:cNvSpPr>
          <p:nvPr/>
        </p:nvSpPr>
        <p:spPr bwMode="auto">
          <a:xfrm flipH="1" flipV="1">
            <a:off x="6680200" y="4598988"/>
            <a:ext cx="25400" cy="19050"/>
          </a:xfrm>
          <a:prstGeom prst="line">
            <a:avLst/>
          </a:prstGeom>
          <a:noFill/>
          <a:ln w="3175">
            <a:solidFill>
              <a:srgbClr val="FFFFFF"/>
            </a:solidFill>
            <a:round/>
            <a:headEnd/>
            <a:tailEnd/>
          </a:ln>
        </p:spPr>
        <p:txBody>
          <a:bodyPr/>
          <a:lstStyle/>
          <a:p>
            <a:endParaRPr lang="en-US"/>
          </a:p>
        </p:txBody>
      </p:sp>
      <p:sp>
        <p:nvSpPr>
          <p:cNvPr id="59130" name="Line 762"/>
          <p:cNvSpPr>
            <a:spLocks noChangeShapeType="1"/>
          </p:cNvSpPr>
          <p:nvPr/>
        </p:nvSpPr>
        <p:spPr bwMode="auto">
          <a:xfrm flipV="1">
            <a:off x="6680200" y="4587875"/>
            <a:ext cx="7938" cy="11113"/>
          </a:xfrm>
          <a:prstGeom prst="line">
            <a:avLst/>
          </a:prstGeom>
          <a:noFill/>
          <a:ln w="3175">
            <a:solidFill>
              <a:srgbClr val="FFFFFF"/>
            </a:solidFill>
            <a:round/>
            <a:headEnd/>
            <a:tailEnd/>
          </a:ln>
        </p:spPr>
        <p:txBody>
          <a:bodyPr/>
          <a:lstStyle/>
          <a:p>
            <a:endParaRPr lang="en-US"/>
          </a:p>
        </p:txBody>
      </p:sp>
      <p:sp>
        <p:nvSpPr>
          <p:cNvPr id="59131" name="Freeform 763"/>
          <p:cNvSpPr>
            <a:spLocks/>
          </p:cNvSpPr>
          <p:nvPr/>
        </p:nvSpPr>
        <p:spPr bwMode="auto">
          <a:xfrm>
            <a:off x="6750050" y="4640263"/>
            <a:ext cx="26988" cy="26987"/>
          </a:xfrm>
          <a:custGeom>
            <a:avLst/>
            <a:gdLst/>
            <a:ahLst/>
            <a:cxnLst>
              <a:cxn ang="0">
                <a:pos x="5" y="0"/>
              </a:cxn>
              <a:cxn ang="0">
                <a:pos x="17" y="10"/>
              </a:cxn>
              <a:cxn ang="0">
                <a:pos x="12" y="17"/>
              </a:cxn>
              <a:cxn ang="0">
                <a:pos x="0" y="8"/>
              </a:cxn>
              <a:cxn ang="0">
                <a:pos x="5" y="0"/>
              </a:cxn>
            </a:cxnLst>
            <a:rect l="0" t="0" r="r" b="b"/>
            <a:pathLst>
              <a:path w="17" h="17">
                <a:moveTo>
                  <a:pt x="5" y="0"/>
                </a:moveTo>
                <a:lnTo>
                  <a:pt x="17" y="10"/>
                </a:lnTo>
                <a:lnTo>
                  <a:pt x="12" y="17"/>
                </a:lnTo>
                <a:lnTo>
                  <a:pt x="0" y="8"/>
                </a:lnTo>
                <a:lnTo>
                  <a:pt x="5" y="0"/>
                </a:lnTo>
                <a:close/>
              </a:path>
            </a:pathLst>
          </a:custGeom>
          <a:solidFill>
            <a:srgbClr val="FFFFFF"/>
          </a:solidFill>
          <a:ln w="9525">
            <a:noFill/>
            <a:round/>
            <a:headEnd/>
            <a:tailEnd/>
          </a:ln>
        </p:spPr>
        <p:txBody>
          <a:bodyPr/>
          <a:lstStyle/>
          <a:p>
            <a:endParaRPr lang="en-US"/>
          </a:p>
        </p:txBody>
      </p:sp>
      <p:sp>
        <p:nvSpPr>
          <p:cNvPr id="59132" name="Line 764"/>
          <p:cNvSpPr>
            <a:spLocks noChangeShapeType="1"/>
          </p:cNvSpPr>
          <p:nvPr/>
        </p:nvSpPr>
        <p:spPr bwMode="auto">
          <a:xfrm>
            <a:off x="6757988" y="4640263"/>
            <a:ext cx="19050" cy="15875"/>
          </a:xfrm>
          <a:prstGeom prst="line">
            <a:avLst/>
          </a:prstGeom>
          <a:noFill/>
          <a:ln w="3175">
            <a:solidFill>
              <a:srgbClr val="FFFFFF"/>
            </a:solidFill>
            <a:round/>
            <a:headEnd/>
            <a:tailEnd/>
          </a:ln>
        </p:spPr>
        <p:txBody>
          <a:bodyPr/>
          <a:lstStyle/>
          <a:p>
            <a:endParaRPr lang="en-US"/>
          </a:p>
        </p:txBody>
      </p:sp>
      <p:sp>
        <p:nvSpPr>
          <p:cNvPr id="59133" name="Line 765"/>
          <p:cNvSpPr>
            <a:spLocks noChangeShapeType="1"/>
          </p:cNvSpPr>
          <p:nvPr/>
        </p:nvSpPr>
        <p:spPr bwMode="auto">
          <a:xfrm flipH="1">
            <a:off x="6769100" y="4656138"/>
            <a:ext cx="7938" cy="11112"/>
          </a:xfrm>
          <a:prstGeom prst="line">
            <a:avLst/>
          </a:prstGeom>
          <a:noFill/>
          <a:ln w="3175">
            <a:solidFill>
              <a:srgbClr val="FFFFFF"/>
            </a:solidFill>
            <a:round/>
            <a:headEnd/>
            <a:tailEnd/>
          </a:ln>
        </p:spPr>
        <p:txBody>
          <a:bodyPr/>
          <a:lstStyle/>
          <a:p>
            <a:endParaRPr lang="en-US"/>
          </a:p>
        </p:txBody>
      </p:sp>
      <p:sp>
        <p:nvSpPr>
          <p:cNvPr id="59134" name="Line 766"/>
          <p:cNvSpPr>
            <a:spLocks noChangeShapeType="1"/>
          </p:cNvSpPr>
          <p:nvPr/>
        </p:nvSpPr>
        <p:spPr bwMode="auto">
          <a:xfrm flipH="1" flipV="1">
            <a:off x="6750050" y="4652963"/>
            <a:ext cx="19050" cy="14287"/>
          </a:xfrm>
          <a:prstGeom prst="line">
            <a:avLst/>
          </a:prstGeom>
          <a:noFill/>
          <a:ln w="3175">
            <a:solidFill>
              <a:srgbClr val="FFFFFF"/>
            </a:solidFill>
            <a:round/>
            <a:headEnd/>
            <a:tailEnd/>
          </a:ln>
        </p:spPr>
        <p:txBody>
          <a:bodyPr/>
          <a:lstStyle/>
          <a:p>
            <a:endParaRPr lang="en-US"/>
          </a:p>
        </p:txBody>
      </p:sp>
      <p:sp>
        <p:nvSpPr>
          <p:cNvPr id="59135" name="Line 767"/>
          <p:cNvSpPr>
            <a:spLocks noChangeShapeType="1"/>
          </p:cNvSpPr>
          <p:nvPr/>
        </p:nvSpPr>
        <p:spPr bwMode="auto">
          <a:xfrm flipV="1">
            <a:off x="6750050" y="4640263"/>
            <a:ext cx="7938" cy="12700"/>
          </a:xfrm>
          <a:prstGeom prst="line">
            <a:avLst/>
          </a:prstGeom>
          <a:noFill/>
          <a:ln w="3175">
            <a:solidFill>
              <a:srgbClr val="FFFFFF"/>
            </a:solidFill>
            <a:round/>
            <a:headEnd/>
            <a:tailEnd/>
          </a:ln>
        </p:spPr>
        <p:txBody>
          <a:bodyPr/>
          <a:lstStyle/>
          <a:p>
            <a:endParaRPr lang="en-US"/>
          </a:p>
        </p:txBody>
      </p:sp>
      <p:sp>
        <p:nvSpPr>
          <p:cNvPr id="59136" name="Freeform 768"/>
          <p:cNvSpPr>
            <a:spLocks/>
          </p:cNvSpPr>
          <p:nvPr/>
        </p:nvSpPr>
        <p:spPr bwMode="auto">
          <a:xfrm>
            <a:off x="6769100" y="4656138"/>
            <a:ext cx="33338" cy="33337"/>
          </a:xfrm>
          <a:custGeom>
            <a:avLst/>
            <a:gdLst/>
            <a:ahLst/>
            <a:cxnLst>
              <a:cxn ang="0">
                <a:pos x="5" y="0"/>
              </a:cxn>
              <a:cxn ang="0">
                <a:pos x="21" y="14"/>
              </a:cxn>
              <a:cxn ang="0">
                <a:pos x="16" y="21"/>
              </a:cxn>
              <a:cxn ang="0">
                <a:pos x="0" y="7"/>
              </a:cxn>
              <a:cxn ang="0">
                <a:pos x="5" y="0"/>
              </a:cxn>
            </a:cxnLst>
            <a:rect l="0" t="0" r="r" b="b"/>
            <a:pathLst>
              <a:path w="21" h="21">
                <a:moveTo>
                  <a:pt x="5" y="0"/>
                </a:moveTo>
                <a:lnTo>
                  <a:pt x="21" y="14"/>
                </a:lnTo>
                <a:lnTo>
                  <a:pt x="16" y="21"/>
                </a:lnTo>
                <a:lnTo>
                  <a:pt x="0" y="7"/>
                </a:lnTo>
                <a:lnTo>
                  <a:pt x="5" y="0"/>
                </a:lnTo>
                <a:close/>
              </a:path>
            </a:pathLst>
          </a:custGeom>
          <a:solidFill>
            <a:srgbClr val="FFFFFF"/>
          </a:solidFill>
          <a:ln w="9525">
            <a:noFill/>
            <a:round/>
            <a:headEnd/>
            <a:tailEnd/>
          </a:ln>
        </p:spPr>
        <p:txBody>
          <a:bodyPr/>
          <a:lstStyle/>
          <a:p>
            <a:endParaRPr lang="en-US"/>
          </a:p>
        </p:txBody>
      </p:sp>
      <p:sp>
        <p:nvSpPr>
          <p:cNvPr id="59137" name="Line 769"/>
          <p:cNvSpPr>
            <a:spLocks noChangeShapeType="1"/>
          </p:cNvSpPr>
          <p:nvPr/>
        </p:nvSpPr>
        <p:spPr bwMode="auto">
          <a:xfrm>
            <a:off x="6777038" y="4656138"/>
            <a:ext cx="25400" cy="22225"/>
          </a:xfrm>
          <a:prstGeom prst="line">
            <a:avLst/>
          </a:prstGeom>
          <a:noFill/>
          <a:ln w="3175">
            <a:solidFill>
              <a:srgbClr val="FFFFFF"/>
            </a:solidFill>
            <a:round/>
            <a:headEnd/>
            <a:tailEnd/>
          </a:ln>
        </p:spPr>
        <p:txBody>
          <a:bodyPr/>
          <a:lstStyle/>
          <a:p>
            <a:endParaRPr lang="en-US"/>
          </a:p>
        </p:txBody>
      </p:sp>
      <p:sp>
        <p:nvSpPr>
          <p:cNvPr id="59138" name="Line 770"/>
          <p:cNvSpPr>
            <a:spLocks noChangeShapeType="1"/>
          </p:cNvSpPr>
          <p:nvPr/>
        </p:nvSpPr>
        <p:spPr bwMode="auto">
          <a:xfrm flipH="1">
            <a:off x="6794500" y="4678363"/>
            <a:ext cx="7938" cy="11112"/>
          </a:xfrm>
          <a:prstGeom prst="line">
            <a:avLst/>
          </a:prstGeom>
          <a:noFill/>
          <a:ln w="3175">
            <a:solidFill>
              <a:srgbClr val="FFFFFF"/>
            </a:solidFill>
            <a:round/>
            <a:headEnd/>
            <a:tailEnd/>
          </a:ln>
        </p:spPr>
        <p:txBody>
          <a:bodyPr/>
          <a:lstStyle/>
          <a:p>
            <a:endParaRPr lang="en-US"/>
          </a:p>
        </p:txBody>
      </p:sp>
      <p:sp>
        <p:nvSpPr>
          <p:cNvPr id="59139" name="Line 771"/>
          <p:cNvSpPr>
            <a:spLocks noChangeShapeType="1"/>
          </p:cNvSpPr>
          <p:nvPr/>
        </p:nvSpPr>
        <p:spPr bwMode="auto">
          <a:xfrm flipH="1" flipV="1">
            <a:off x="6769100" y="4667250"/>
            <a:ext cx="25400" cy="22225"/>
          </a:xfrm>
          <a:prstGeom prst="line">
            <a:avLst/>
          </a:prstGeom>
          <a:noFill/>
          <a:ln w="3175">
            <a:solidFill>
              <a:srgbClr val="FFFFFF"/>
            </a:solidFill>
            <a:round/>
            <a:headEnd/>
            <a:tailEnd/>
          </a:ln>
        </p:spPr>
        <p:txBody>
          <a:bodyPr/>
          <a:lstStyle/>
          <a:p>
            <a:endParaRPr lang="en-US"/>
          </a:p>
        </p:txBody>
      </p:sp>
      <p:sp>
        <p:nvSpPr>
          <p:cNvPr id="59140" name="Line 772"/>
          <p:cNvSpPr>
            <a:spLocks noChangeShapeType="1"/>
          </p:cNvSpPr>
          <p:nvPr/>
        </p:nvSpPr>
        <p:spPr bwMode="auto">
          <a:xfrm flipV="1">
            <a:off x="6769100" y="4656138"/>
            <a:ext cx="7938" cy="11112"/>
          </a:xfrm>
          <a:prstGeom prst="line">
            <a:avLst/>
          </a:prstGeom>
          <a:noFill/>
          <a:ln w="3175">
            <a:solidFill>
              <a:srgbClr val="FFFFFF"/>
            </a:solidFill>
            <a:round/>
            <a:headEnd/>
            <a:tailEnd/>
          </a:ln>
        </p:spPr>
        <p:txBody>
          <a:bodyPr/>
          <a:lstStyle/>
          <a:p>
            <a:endParaRPr lang="en-US"/>
          </a:p>
        </p:txBody>
      </p:sp>
      <p:sp>
        <p:nvSpPr>
          <p:cNvPr id="59141" name="Freeform 773"/>
          <p:cNvSpPr>
            <a:spLocks/>
          </p:cNvSpPr>
          <p:nvPr/>
        </p:nvSpPr>
        <p:spPr bwMode="auto">
          <a:xfrm>
            <a:off x="6835775" y="4713288"/>
            <a:ext cx="31750" cy="30162"/>
          </a:xfrm>
          <a:custGeom>
            <a:avLst/>
            <a:gdLst/>
            <a:ahLst/>
            <a:cxnLst>
              <a:cxn ang="0">
                <a:pos x="7" y="0"/>
              </a:cxn>
              <a:cxn ang="0">
                <a:pos x="20" y="12"/>
              </a:cxn>
              <a:cxn ang="0">
                <a:pos x="14" y="19"/>
              </a:cxn>
              <a:cxn ang="0">
                <a:pos x="0" y="7"/>
              </a:cxn>
              <a:cxn ang="0">
                <a:pos x="7" y="0"/>
              </a:cxn>
            </a:cxnLst>
            <a:rect l="0" t="0" r="r" b="b"/>
            <a:pathLst>
              <a:path w="20" h="19">
                <a:moveTo>
                  <a:pt x="7" y="0"/>
                </a:moveTo>
                <a:lnTo>
                  <a:pt x="20" y="12"/>
                </a:lnTo>
                <a:lnTo>
                  <a:pt x="14" y="19"/>
                </a:lnTo>
                <a:lnTo>
                  <a:pt x="0" y="7"/>
                </a:lnTo>
                <a:lnTo>
                  <a:pt x="7" y="0"/>
                </a:lnTo>
                <a:close/>
              </a:path>
            </a:pathLst>
          </a:custGeom>
          <a:solidFill>
            <a:srgbClr val="FFFFFF"/>
          </a:solidFill>
          <a:ln w="9525">
            <a:noFill/>
            <a:round/>
            <a:headEnd/>
            <a:tailEnd/>
          </a:ln>
        </p:spPr>
        <p:txBody>
          <a:bodyPr/>
          <a:lstStyle/>
          <a:p>
            <a:endParaRPr lang="en-US"/>
          </a:p>
        </p:txBody>
      </p:sp>
      <p:sp>
        <p:nvSpPr>
          <p:cNvPr id="59142" name="Line 774"/>
          <p:cNvSpPr>
            <a:spLocks noChangeShapeType="1"/>
          </p:cNvSpPr>
          <p:nvPr/>
        </p:nvSpPr>
        <p:spPr bwMode="auto">
          <a:xfrm>
            <a:off x="6846888" y="4713288"/>
            <a:ext cx="20637" cy="19050"/>
          </a:xfrm>
          <a:prstGeom prst="line">
            <a:avLst/>
          </a:prstGeom>
          <a:noFill/>
          <a:ln w="3175">
            <a:solidFill>
              <a:srgbClr val="FFFFFF"/>
            </a:solidFill>
            <a:round/>
            <a:headEnd/>
            <a:tailEnd/>
          </a:ln>
        </p:spPr>
        <p:txBody>
          <a:bodyPr/>
          <a:lstStyle/>
          <a:p>
            <a:endParaRPr lang="en-US"/>
          </a:p>
        </p:txBody>
      </p:sp>
      <p:sp>
        <p:nvSpPr>
          <p:cNvPr id="59143" name="Line 775"/>
          <p:cNvSpPr>
            <a:spLocks noChangeShapeType="1"/>
          </p:cNvSpPr>
          <p:nvPr/>
        </p:nvSpPr>
        <p:spPr bwMode="auto">
          <a:xfrm flipH="1">
            <a:off x="6858000" y="4732338"/>
            <a:ext cx="9525" cy="11112"/>
          </a:xfrm>
          <a:prstGeom prst="line">
            <a:avLst/>
          </a:prstGeom>
          <a:noFill/>
          <a:ln w="3175">
            <a:solidFill>
              <a:srgbClr val="FFFFFF"/>
            </a:solidFill>
            <a:round/>
            <a:headEnd/>
            <a:tailEnd/>
          </a:ln>
        </p:spPr>
        <p:txBody>
          <a:bodyPr/>
          <a:lstStyle/>
          <a:p>
            <a:endParaRPr lang="en-US"/>
          </a:p>
        </p:txBody>
      </p:sp>
      <p:sp>
        <p:nvSpPr>
          <p:cNvPr id="59144" name="Line 776"/>
          <p:cNvSpPr>
            <a:spLocks noChangeShapeType="1"/>
          </p:cNvSpPr>
          <p:nvPr/>
        </p:nvSpPr>
        <p:spPr bwMode="auto">
          <a:xfrm flipH="1" flipV="1">
            <a:off x="6835775" y="4724400"/>
            <a:ext cx="22225" cy="19050"/>
          </a:xfrm>
          <a:prstGeom prst="line">
            <a:avLst/>
          </a:prstGeom>
          <a:noFill/>
          <a:ln w="3175">
            <a:solidFill>
              <a:srgbClr val="FFFFFF"/>
            </a:solidFill>
            <a:round/>
            <a:headEnd/>
            <a:tailEnd/>
          </a:ln>
        </p:spPr>
        <p:txBody>
          <a:bodyPr/>
          <a:lstStyle/>
          <a:p>
            <a:endParaRPr lang="en-US"/>
          </a:p>
        </p:txBody>
      </p:sp>
      <p:sp>
        <p:nvSpPr>
          <p:cNvPr id="59145" name="Line 777"/>
          <p:cNvSpPr>
            <a:spLocks noChangeShapeType="1"/>
          </p:cNvSpPr>
          <p:nvPr/>
        </p:nvSpPr>
        <p:spPr bwMode="auto">
          <a:xfrm flipV="1">
            <a:off x="6835775" y="4713288"/>
            <a:ext cx="11113" cy="11112"/>
          </a:xfrm>
          <a:prstGeom prst="line">
            <a:avLst/>
          </a:prstGeom>
          <a:noFill/>
          <a:ln w="3175">
            <a:solidFill>
              <a:srgbClr val="FFFFFF"/>
            </a:solidFill>
            <a:round/>
            <a:headEnd/>
            <a:tailEnd/>
          </a:ln>
        </p:spPr>
        <p:txBody>
          <a:bodyPr/>
          <a:lstStyle/>
          <a:p>
            <a:endParaRPr lang="en-US"/>
          </a:p>
        </p:txBody>
      </p:sp>
      <p:sp>
        <p:nvSpPr>
          <p:cNvPr id="59146" name="Freeform 778"/>
          <p:cNvSpPr>
            <a:spLocks/>
          </p:cNvSpPr>
          <p:nvPr/>
        </p:nvSpPr>
        <p:spPr bwMode="auto">
          <a:xfrm>
            <a:off x="6856413" y="4729163"/>
            <a:ext cx="36512" cy="36512"/>
          </a:xfrm>
          <a:custGeom>
            <a:avLst/>
            <a:gdLst/>
            <a:ahLst/>
            <a:cxnLst>
              <a:cxn ang="0">
                <a:pos x="7" y="0"/>
              </a:cxn>
              <a:cxn ang="0">
                <a:pos x="23" y="14"/>
              </a:cxn>
              <a:cxn ang="0">
                <a:pos x="14" y="23"/>
              </a:cxn>
              <a:cxn ang="0">
                <a:pos x="0" y="9"/>
              </a:cxn>
              <a:cxn ang="0">
                <a:pos x="7" y="0"/>
              </a:cxn>
            </a:cxnLst>
            <a:rect l="0" t="0" r="r" b="b"/>
            <a:pathLst>
              <a:path w="23" h="23">
                <a:moveTo>
                  <a:pt x="7" y="0"/>
                </a:moveTo>
                <a:lnTo>
                  <a:pt x="23" y="14"/>
                </a:lnTo>
                <a:lnTo>
                  <a:pt x="14" y="23"/>
                </a:lnTo>
                <a:lnTo>
                  <a:pt x="0" y="9"/>
                </a:lnTo>
                <a:lnTo>
                  <a:pt x="7" y="0"/>
                </a:lnTo>
                <a:close/>
              </a:path>
            </a:pathLst>
          </a:custGeom>
          <a:solidFill>
            <a:srgbClr val="FFFFFF"/>
          </a:solidFill>
          <a:ln w="9525">
            <a:noFill/>
            <a:round/>
            <a:headEnd/>
            <a:tailEnd/>
          </a:ln>
        </p:spPr>
        <p:txBody>
          <a:bodyPr/>
          <a:lstStyle/>
          <a:p>
            <a:endParaRPr lang="en-US"/>
          </a:p>
        </p:txBody>
      </p:sp>
      <p:sp>
        <p:nvSpPr>
          <p:cNvPr id="59147" name="Line 779"/>
          <p:cNvSpPr>
            <a:spLocks noChangeShapeType="1"/>
          </p:cNvSpPr>
          <p:nvPr/>
        </p:nvSpPr>
        <p:spPr bwMode="auto">
          <a:xfrm>
            <a:off x="6867525" y="4729163"/>
            <a:ext cx="25400" cy="22225"/>
          </a:xfrm>
          <a:prstGeom prst="line">
            <a:avLst/>
          </a:prstGeom>
          <a:noFill/>
          <a:ln w="3175">
            <a:solidFill>
              <a:srgbClr val="FFFFFF"/>
            </a:solidFill>
            <a:round/>
            <a:headEnd/>
            <a:tailEnd/>
          </a:ln>
        </p:spPr>
        <p:txBody>
          <a:bodyPr/>
          <a:lstStyle/>
          <a:p>
            <a:endParaRPr lang="en-US"/>
          </a:p>
        </p:txBody>
      </p:sp>
      <p:sp>
        <p:nvSpPr>
          <p:cNvPr id="59148" name="Line 780"/>
          <p:cNvSpPr>
            <a:spLocks noChangeShapeType="1"/>
          </p:cNvSpPr>
          <p:nvPr/>
        </p:nvSpPr>
        <p:spPr bwMode="auto">
          <a:xfrm flipH="1">
            <a:off x="6878638" y="4751388"/>
            <a:ext cx="14287" cy="14287"/>
          </a:xfrm>
          <a:prstGeom prst="line">
            <a:avLst/>
          </a:prstGeom>
          <a:noFill/>
          <a:ln w="3175">
            <a:solidFill>
              <a:srgbClr val="FFFFFF"/>
            </a:solidFill>
            <a:round/>
            <a:headEnd/>
            <a:tailEnd/>
          </a:ln>
        </p:spPr>
        <p:txBody>
          <a:bodyPr/>
          <a:lstStyle/>
          <a:p>
            <a:endParaRPr lang="en-US"/>
          </a:p>
        </p:txBody>
      </p:sp>
      <p:sp>
        <p:nvSpPr>
          <p:cNvPr id="59149" name="Line 781"/>
          <p:cNvSpPr>
            <a:spLocks noChangeShapeType="1"/>
          </p:cNvSpPr>
          <p:nvPr/>
        </p:nvSpPr>
        <p:spPr bwMode="auto">
          <a:xfrm flipH="1" flipV="1">
            <a:off x="6856413" y="4743450"/>
            <a:ext cx="22225" cy="22225"/>
          </a:xfrm>
          <a:prstGeom prst="line">
            <a:avLst/>
          </a:prstGeom>
          <a:noFill/>
          <a:ln w="3175">
            <a:solidFill>
              <a:srgbClr val="FFFFFF"/>
            </a:solidFill>
            <a:round/>
            <a:headEnd/>
            <a:tailEnd/>
          </a:ln>
        </p:spPr>
        <p:txBody>
          <a:bodyPr/>
          <a:lstStyle/>
          <a:p>
            <a:endParaRPr lang="en-US"/>
          </a:p>
        </p:txBody>
      </p:sp>
      <p:sp>
        <p:nvSpPr>
          <p:cNvPr id="59150" name="Line 782"/>
          <p:cNvSpPr>
            <a:spLocks noChangeShapeType="1"/>
          </p:cNvSpPr>
          <p:nvPr/>
        </p:nvSpPr>
        <p:spPr bwMode="auto">
          <a:xfrm flipV="1">
            <a:off x="6856413" y="4729163"/>
            <a:ext cx="11112" cy="14287"/>
          </a:xfrm>
          <a:prstGeom prst="line">
            <a:avLst/>
          </a:prstGeom>
          <a:noFill/>
          <a:ln w="3175">
            <a:solidFill>
              <a:srgbClr val="FFFFFF"/>
            </a:solidFill>
            <a:round/>
            <a:headEnd/>
            <a:tailEnd/>
          </a:ln>
        </p:spPr>
        <p:txBody>
          <a:bodyPr/>
          <a:lstStyle/>
          <a:p>
            <a:endParaRPr lang="en-US"/>
          </a:p>
        </p:txBody>
      </p:sp>
      <p:sp>
        <p:nvSpPr>
          <p:cNvPr id="59151" name="Freeform 783"/>
          <p:cNvSpPr>
            <a:spLocks/>
          </p:cNvSpPr>
          <p:nvPr/>
        </p:nvSpPr>
        <p:spPr bwMode="auto">
          <a:xfrm>
            <a:off x="6919913" y="4792663"/>
            <a:ext cx="36512" cy="34925"/>
          </a:xfrm>
          <a:custGeom>
            <a:avLst/>
            <a:gdLst/>
            <a:ahLst/>
            <a:cxnLst>
              <a:cxn ang="0">
                <a:pos x="7" y="0"/>
              </a:cxn>
              <a:cxn ang="0">
                <a:pos x="23" y="13"/>
              </a:cxn>
              <a:cxn ang="0">
                <a:pos x="16" y="22"/>
              </a:cxn>
              <a:cxn ang="0">
                <a:pos x="0" y="7"/>
              </a:cxn>
              <a:cxn ang="0">
                <a:pos x="7" y="0"/>
              </a:cxn>
            </a:cxnLst>
            <a:rect l="0" t="0" r="r" b="b"/>
            <a:pathLst>
              <a:path w="23" h="22">
                <a:moveTo>
                  <a:pt x="7" y="0"/>
                </a:moveTo>
                <a:lnTo>
                  <a:pt x="23" y="13"/>
                </a:lnTo>
                <a:lnTo>
                  <a:pt x="16" y="22"/>
                </a:lnTo>
                <a:lnTo>
                  <a:pt x="0" y="7"/>
                </a:lnTo>
                <a:lnTo>
                  <a:pt x="7" y="0"/>
                </a:lnTo>
                <a:close/>
              </a:path>
            </a:pathLst>
          </a:custGeom>
          <a:solidFill>
            <a:srgbClr val="FFFFFF"/>
          </a:solidFill>
          <a:ln w="9525">
            <a:noFill/>
            <a:round/>
            <a:headEnd/>
            <a:tailEnd/>
          </a:ln>
        </p:spPr>
        <p:txBody>
          <a:bodyPr/>
          <a:lstStyle/>
          <a:p>
            <a:endParaRPr lang="en-US"/>
          </a:p>
        </p:txBody>
      </p:sp>
      <p:sp>
        <p:nvSpPr>
          <p:cNvPr id="59152" name="Line 784"/>
          <p:cNvSpPr>
            <a:spLocks noChangeShapeType="1"/>
          </p:cNvSpPr>
          <p:nvPr/>
        </p:nvSpPr>
        <p:spPr bwMode="auto">
          <a:xfrm>
            <a:off x="6931025" y="4792663"/>
            <a:ext cx="25400" cy="20637"/>
          </a:xfrm>
          <a:prstGeom prst="line">
            <a:avLst/>
          </a:prstGeom>
          <a:noFill/>
          <a:ln w="3175">
            <a:solidFill>
              <a:srgbClr val="FFFFFF"/>
            </a:solidFill>
            <a:round/>
            <a:headEnd/>
            <a:tailEnd/>
          </a:ln>
        </p:spPr>
        <p:txBody>
          <a:bodyPr/>
          <a:lstStyle/>
          <a:p>
            <a:endParaRPr lang="en-US"/>
          </a:p>
        </p:txBody>
      </p:sp>
      <p:sp>
        <p:nvSpPr>
          <p:cNvPr id="59153" name="Line 785"/>
          <p:cNvSpPr>
            <a:spLocks noChangeShapeType="1"/>
          </p:cNvSpPr>
          <p:nvPr/>
        </p:nvSpPr>
        <p:spPr bwMode="auto">
          <a:xfrm flipH="1">
            <a:off x="6945313" y="4813300"/>
            <a:ext cx="11112" cy="14288"/>
          </a:xfrm>
          <a:prstGeom prst="line">
            <a:avLst/>
          </a:prstGeom>
          <a:noFill/>
          <a:ln w="3175">
            <a:solidFill>
              <a:srgbClr val="FFFFFF"/>
            </a:solidFill>
            <a:round/>
            <a:headEnd/>
            <a:tailEnd/>
          </a:ln>
        </p:spPr>
        <p:txBody>
          <a:bodyPr/>
          <a:lstStyle/>
          <a:p>
            <a:endParaRPr lang="en-US"/>
          </a:p>
        </p:txBody>
      </p:sp>
      <p:sp>
        <p:nvSpPr>
          <p:cNvPr id="59154" name="Line 786"/>
          <p:cNvSpPr>
            <a:spLocks noChangeShapeType="1"/>
          </p:cNvSpPr>
          <p:nvPr/>
        </p:nvSpPr>
        <p:spPr bwMode="auto">
          <a:xfrm flipH="1" flipV="1">
            <a:off x="6919913" y="4803775"/>
            <a:ext cx="25400" cy="23813"/>
          </a:xfrm>
          <a:prstGeom prst="line">
            <a:avLst/>
          </a:prstGeom>
          <a:noFill/>
          <a:ln w="3175">
            <a:solidFill>
              <a:srgbClr val="FFFFFF"/>
            </a:solidFill>
            <a:round/>
            <a:headEnd/>
            <a:tailEnd/>
          </a:ln>
        </p:spPr>
        <p:txBody>
          <a:bodyPr/>
          <a:lstStyle/>
          <a:p>
            <a:endParaRPr lang="en-US"/>
          </a:p>
        </p:txBody>
      </p:sp>
      <p:sp>
        <p:nvSpPr>
          <p:cNvPr id="59155" name="Line 787"/>
          <p:cNvSpPr>
            <a:spLocks noChangeShapeType="1"/>
          </p:cNvSpPr>
          <p:nvPr/>
        </p:nvSpPr>
        <p:spPr bwMode="auto">
          <a:xfrm flipV="1">
            <a:off x="6919913" y="4792663"/>
            <a:ext cx="11112" cy="11112"/>
          </a:xfrm>
          <a:prstGeom prst="line">
            <a:avLst/>
          </a:prstGeom>
          <a:noFill/>
          <a:ln w="3175">
            <a:solidFill>
              <a:srgbClr val="FFFFFF"/>
            </a:solidFill>
            <a:round/>
            <a:headEnd/>
            <a:tailEnd/>
          </a:ln>
        </p:spPr>
        <p:txBody>
          <a:bodyPr/>
          <a:lstStyle/>
          <a:p>
            <a:endParaRPr lang="en-US"/>
          </a:p>
        </p:txBody>
      </p:sp>
      <p:sp>
        <p:nvSpPr>
          <p:cNvPr id="59156" name="Freeform 788"/>
          <p:cNvSpPr>
            <a:spLocks/>
          </p:cNvSpPr>
          <p:nvPr/>
        </p:nvSpPr>
        <p:spPr bwMode="auto">
          <a:xfrm>
            <a:off x="6945313" y="4816475"/>
            <a:ext cx="28575" cy="26988"/>
          </a:xfrm>
          <a:custGeom>
            <a:avLst/>
            <a:gdLst/>
            <a:ahLst/>
            <a:cxnLst>
              <a:cxn ang="0">
                <a:pos x="9" y="0"/>
              </a:cxn>
              <a:cxn ang="0">
                <a:pos x="18" y="9"/>
              </a:cxn>
              <a:cxn ang="0">
                <a:pos x="9" y="17"/>
              </a:cxn>
              <a:cxn ang="0">
                <a:pos x="0" y="7"/>
              </a:cxn>
              <a:cxn ang="0">
                <a:pos x="9" y="0"/>
              </a:cxn>
            </a:cxnLst>
            <a:rect l="0" t="0" r="r" b="b"/>
            <a:pathLst>
              <a:path w="18" h="17">
                <a:moveTo>
                  <a:pt x="9" y="0"/>
                </a:moveTo>
                <a:lnTo>
                  <a:pt x="18" y="9"/>
                </a:lnTo>
                <a:lnTo>
                  <a:pt x="9" y="17"/>
                </a:lnTo>
                <a:lnTo>
                  <a:pt x="0" y="7"/>
                </a:lnTo>
                <a:lnTo>
                  <a:pt x="9" y="0"/>
                </a:lnTo>
                <a:close/>
              </a:path>
            </a:pathLst>
          </a:custGeom>
          <a:solidFill>
            <a:srgbClr val="FFFFFF"/>
          </a:solidFill>
          <a:ln w="9525">
            <a:noFill/>
            <a:round/>
            <a:headEnd/>
            <a:tailEnd/>
          </a:ln>
        </p:spPr>
        <p:txBody>
          <a:bodyPr/>
          <a:lstStyle/>
          <a:p>
            <a:endParaRPr lang="en-US"/>
          </a:p>
        </p:txBody>
      </p:sp>
      <p:sp>
        <p:nvSpPr>
          <p:cNvPr id="59157" name="Line 789"/>
          <p:cNvSpPr>
            <a:spLocks noChangeShapeType="1"/>
          </p:cNvSpPr>
          <p:nvPr/>
        </p:nvSpPr>
        <p:spPr bwMode="auto">
          <a:xfrm>
            <a:off x="6959600" y="4816475"/>
            <a:ext cx="14288" cy="14288"/>
          </a:xfrm>
          <a:prstGeom prst="line">
            <a:avLst/>
          </a:prstGeom>
          <a:noFill/>
          <a:ln w="3175">
            <a:solidFill>
              <a:srgbClr val="FFFFFF"/>
            </a:solidFill>
            <a:round/>
            <a:headEnd/>
            <a:tailEnd/>
          </a:ln>
        </p:spPr>
        <p:txBody>
          <a:bodyPr/>
          <a:lstStyle/>
          <a:p>
            <a:endParaRPr lang="en-US"/>
          </a:p>
        </p:txBody>
      </p:sp>
      <p:sp>
        <p:nvSpPr>
          <p:cNvPr id="59158" name="Line 790"/>
          <p:cNvSpPr>
            <a:spLocks noChangeShapeType="1"/>
          </p:cNvSpPr>
          <p:nvPr/>
        </p:nvSpPr>
        <p:spPr bwMode="auto">
          <a:xfrm flipH="1">
            <a:off x="6959600" y="4830763"/>
            <a:ext cx="14288" cy="12700"/>
          </a:xfrm>
          <a:prstGeom prst="line">
            <a:avLst/>
          </a:prstGeom>
          <a:noFill/>
          <a:ln w="3175">
            <a:solidFill>
              <a:srgbClr val="FFFFFF"/>
            </a:solidFill>
            <a:round/>
            <a:headEnd/>
            <a:tailEnd/>
          </a:ln>
        </p:spPr>
        <p:txBody>
          <a:bodyPr/>
          <a:lstStyle/>
          <a:p>
            <a:endParaRPr lang="en-US"/>
          </a:p>
        </p:txBody>
      </p:sp>
      <p:sp>
        <p:nvSpPr>
          <p:cNvPr id="59159" name="Line 791"/>
          <p:cNvSpPr>
            <a:spLocks noChangeShapeType="1"/>
          </p:cNvSpPr>
          <p:nvPr/>
        </p:nvSpPr>
        <p:spPr bwMode="auto">
          <a:xfrm flipH="1" flipV="1">
            <a:off x="6945313" y="4827588"/>
            <a:ext cx="14287" cy="15875"/>
          </a:xfrm>
          <a:prstGeom prst="line">
            <a:avLst/>
          </a:prstGeom>
          <a:noFill/>
          <a:ln w="3175">
            <a:solidFill>
              <a:srgbClr val="FFFFFF"/>
            </a:solidFill>
            <a:round/>
            <a:headEnd/>
            <a:tailEnd/>
          </a:ln>
        </p:spPr>
        <p:txBody>
          <a:bodyPr/>
          <a:lstStyle/>
          <a:p>
            <a:endParaRPr lang="en-US"/>
          </a:p>
        </p:txBody>
      </p:sp>
      <p:sp>
        <p:nvSpPr>
          <p:cNvPr id="59160" name="Line 792"/>
          <p:cNvSpPr>
            <a:spLocks noChangeShapeType="1"/>
          </p:cNvSpPr>
          <p:nvPr/>
        </p:nvSpPr>
        <p:spPr bwMode="auto">
          <a:xfrm flipV="1">
            <a:off x="6945313" y="4816475"/>
            <a:ext cx="14287" cy="11113"/>
          </a:xfrm>
          <a:prstGeom prst="line">
            <a:avLst/>
          </a:prstGeom>
          <a:noFill/>
          <a:ln w="3175">
            <a:solidFill>
              <a:srgbClr val="FFFFFF"/>
            </a:solidFill>
            <a:round/>
            <a:headEnd/>
            <a:tailEnd/>
          </a:ln>
        </p:spPr>
        <p:txBody>
          <a:bodyPr/>
          <a:lstStyle/>
          <a:p>
            <a:endParaRPr lang="en-US"/>
          </a:p>
        </p:txBody>
      </p:sp>
      <p:sp>
        <p:nvSpPr>
          <p:cNvPr id="59161" name="Freeform 793"/>
          <p:cNvSpPr>
            <a:spLocks/>
          </p:cNvSpPr>
          <p:nvPr/>
        </p:nvSpPr>
        <p:spPr bwMode="auto">
          <a:xfrm>
            <a:off x="6997700" y="4870450"/>
            <a:ext cx="50800" cy="49213"/>
          </a:xfrm>
          <a:custGeom>
            <a:avLst/>
            <a:gdLst/>
            <a:ahLst/>
            <a:cxnLst>
              <a:cxn ang="0">
                <a:pos x="9" y="0"/>
              </a:cxn>
              <a:cxn ang="0">
                <a:pos x="32" y="24"/>
              </a:cxn>
              <a:cxn ang="0">
                <a:pos x="23" y="31"/>
              </a:cxn>
              <a:cxn ang="0">
                <a:pos x="0" y="9"/>
              </a:cxn>
              <a:cxn ang="0">
                <a:pos x="9" y="0"/>
              </a:cxn>
            </a:cxnLst>
            <a:rect l="0" t="0" r="r" b="b"/>
            <a:pathLst>
              <a:path w="32" h="31">
                <a:moveTo>
                  <a:pt x="9" y="0"/>
                </a:moveTo>
                <a:lnTo>
                  <a:pt x="32" y="24"/>
                </a:lnTo>
                <a:lnTo>
                  <a:pt x="23" y="31"/>
                </a:lnTo>
                <a:lnTo>
                  <a:pt x="0" y="9"/>
                </a:lnTo>
                <a:lnTo>
                  <a:pt x="9" y="0"/>
                </a:lnTo>
                <a:close/>
              </a:path>
            </a:pathLst>
          </a:custGeom>
          <a:solidFill>
            <a:srgbClr val="FFFFFF"/>
          </a:solidFill>
          <a:ln w="9525">
            <a:noFill/>
            <a:round/>
            <a:headEnd/>
            <a:tailEnd/>
          </a:ln>
        </p:spPr>
        <p:txBody>
          <a:bodyPr/>
          <a:lstStyle/>
          <a:p>
            <a:endParaRPr lang="en-US"/>
          </a:p>
        </p:txBody>
      </p:sp>
      <p:sp>
        <p:nvSpPr>
          <p:cNvPr id="59162" name="Line 794"/>
          <p:cNvSpPr>
            <a:spLocks noChangeShapeType="1"/>
          </p:cNvSpPr>
          <p:nvPr/>
        </p:nvSpPr>
        <p:spPr bwMode="auto">
          <a:xfrm>
            <a:off x="7011988" y="4870450"/>
            <a:ext cx="36512" cy="38100"/>
          </a:xfrm>
          <a:prstGeom prst="line">
            <a:avLst/>
          </a:prstGeom>
          <a:noFill/>
          <a:ln w="3175">
            <a:solidFill>
              <a:srgbClr val="FFFFFF"/>
            </a:solidFill>
            <a:round/>
            <a:headEnd/>
            <a:tailEnd/>
          </a:ln>
        </p:spPr>
        <p:txBody>
          <a:bodyPr/>
          <a:lstStyle/>
          <a:p>
            <a:endParaRPr lang="en-US"/>
          </a:p>
        </p:txBody>
      </p:sp>
      <p:sp>
        <p:nvSpPr>
          <p:cNvPr id="59163" name="Line 795"/>
          <p:cNvSpPr>
            <a:spLocks noChangeShapeType="1"/>
          </p:cNvSpPr>
          <p:nvPr/>
        </p:nvSpPr>
        <p:spPr bwMode="auto">
          <a:xfrm flipH="1">
            <a:off x="7034213" y="4908550"/>
            <a:ext cx="14287" cy="11113"/>
          </a:xfrm>
          <a:prstGeom prst="line">
            <a:avLst/>
          </a:prstGeom>
          <a:noFill/>
          <a:ln w="3175">
            <a:solidFill>
              <a:srgbClr val="FFFFFF"/>
            </a:solidFill>
            <a:round/>
            <a:headEnd/>
            <a:tailEnd/>
          </a:ln>
        </p:spPr>
        <p:txBody>
          <a:bodyPr/>
          <a:lstStyle/>
          <a:p>
            <a:endParaRPr lang="en-US"/>
          </a:p>
        </p:txBody>
      </p:sp>
      <p:sp>
        <p:nvSpPr>
          <p:cNvPr id="59164" name="Line 796"/>
          <p:cNvSpPr>
            <a:spLocks noChangeShapeType="1"/>
          </p:cNvSpPr>
          <p:nvPr/>
        </p:nvSpPr>
        <p:spPr bwMode="auto">
          <a:xfrm flipH="1" flipV="1">
            <a:off x="6997700" y="4884738"/>
            <a:ext cx="36513" cy="34925"/>
          </a:xfrm>
          <a:prstGeom prst="line">
            <a:avLst/>
          </a:prstGeom>
          <a:noFill/>
          <a:ln w="3175">
            <a:solidFill>
              <a:srgbClr val="FFFFFF"/>
            </a:solidFill>
            <a:round/>
            <a:headEnd/>
            <a:tailEnd/>
          </a:ln>
        </p:spPr>
        <p:txBody>
          <a:bodyPr/>
          <a:lstStyle/>
          <a:p>
            <a:endParaRPr lang="en-US"/>
          </a:p>
        </p:txBody>
      </p:sp>
      <p:sp>
        <p:nvSpPr>
          <p:cNvPr id="59165" name="Line 797"/>
          <p:cNvSpPr>
            <a:spLocks noChangeShapeType="1"/>
          </p:cNvSpPr>
          <p:nvPr/>
        </p:nvSpPr>
        <p:spPr bwMode="auto">
          <a:xfrm flipV="1">
            <a:off x="6997700" y="4870450"/>
            <a:ext cx="14288" cy="14288"/>
          </a:xfrm>
          <a:prstGeom prst="line">
            <a:avLst/>
          </a:prstGeom>
          <a:noFill/>
          <a:ln w="3175">
            <a:solidFill>
              <a:srgbClr val="FFFFFF"/>
            </a:solidFill>
            <a:round/>
            <a:headEnd/>
            <a:tailEnd/>
          </a:ln>
        </p:spPr>
        <p:txBody>
          <a:bodyPr/>
          <a:lstStyle/>
          <a:p>
            <a:endParaRPr lang="en-US"/>
          </a:p>
        </p:txBody>
      </p:sp>
      <p:sp>
        <p:nvSpPr>
          <p:cNvPr id="59166" name="Freeform 798"/>
          <p:cNvSpPr>
            <a:spLocks/>
          </p:cNvSpPr>
          <p:nvPr/>
        </p:nvSpPr>
        <p:spPr bwMode="auto">
          <a:xfrm>
            <a:off x="7034213" y="4908550"/>
            <a:ext cx="17462" cy="14288"/>
          </a:xfrm>
          <a:custGeom>
            <a:avLst/>
            <a:gdLst/>
            <a:ahLst/>
            <a:cxnLst>
              <a:cxn ang="0">
                <a:pos x="9" y="0"/>
              </a:cxn>
              <a:cxn ang="0">
                <a:pos x="11" y="2"/>
              </a:cxn>
              <a:cxn ang="0">
                <a:pos x="4" y="9"/>
              </a:cxn>
              <a:cxn ang="0">
                <a:pos x="0" y="5"/>
              </a:cxn>
              <a:cxn ang="0">
                <a:pos x="9" y="0"/>
              </a:cxn>
            </a:cxnLst>
            <a:rect l="0" t="0" r="r" b="b"/>
            <a:pathLst>
              <a:path w="11" h="9">
                <a:moveTo>
                  <a:pt x="9" y="0"/>
                </a:moveTo>
                <a:lnTo>
                  <a:pt x="11" y="2"/>
                </a:lnTo>
                <a:lnTo>
                  <a:pt x="4" y="9"/>
                </a:lnTo>
                <a:lnTo>
                  <a:pt x="0" y="5"/>
                </a:lnTo>
                <a:lnTo>
                  <a:pt x="9" y="0"/>
                </a:lnTo>
                <a:close/>
              </a:path>
            </a:pathLst>
          </a:custGeom>
          <a:solidFill>
            <a:srgbClr val="FFFFFF"/>
          </a:solidFill>
          <a:ln w="9525">
            <a:noFill/>
            <a:round/>
            <a:headEnd/>
            <a:tailEnd/>
          </a:ln>
        </p:spPr>
        <p:txBody>
          <a:bodyPr/>
          <a:lstStyle/>
          <a:p>
            <a:endParaRPr lang="en-US"/>
          </a:p>
        </p:txBody>
      </p:sp>
      <p:sp>
        <p:nvSpPr>
          <p:cNvPr id="59167" name="Line 799"/>
          <p:cNvSpPr>
            <a:spLocks noChangeShapeType="1"/>
          </p:cNvSpPr>
          <p:nvPr/>
        </p:nvSpPr>
        <p:spPr bwMode="auto">
          <a:xfrm>
            <a:off x="7048500" y="4908550"/>
            <a:ext cx="3175" cy="3175"/>
          </a:xfrm>
          <a:prstGeom prst="line">
            <a:avLst/>
          </a:prstGeom>
          <a:noFill/>
          <a:ln w="3175">
            <a:solidFill>
              <a:srgbClr val="FFFFFF"/>
            </a:solidFill>
            <a:round/>
            <a:headEnd/>
            <a:tailEnd/>
          </a:ln>
        </p:spPr>
        <p:txBody>
          <a:bodyPr/>
          <a:lstStyle/>
          <a:p>
            <a:endParaRPr lang="en-US"/>
          </a:p>
        </p:txBody>
      </p:sp>
      <p:sp>
        <p:nvSpPr>
          <p:cNvPr id="59168" name="Line 800"/>
          <p:cNvSpPr>
            <a:spLocks noChangeShapeType="1"/>
          </p:cNvSpPr>
          <p:nvPr/>
        </p:nvSpPr>
        <p:spPr bwMode="auto">
          <a:xfrm flipH="1">
            <a:off x="7040563" y="4911725"/>
            <a:ext cx="11112" cy="11113"/>
          </a:xfrm>
          <a:prstGeom prst="line">
            <a:avLst/>
          </a:prstGeom>
          <a:noFill/>
          <a:ln w="3175">
            <a:solidFill>
              <a:srgbClr val="FFFFFF"/>
            </a:solidFill>
            <a:round/>
            <a:headEnd/>
            <a:tailEnd/>
          </a:ln>
        </p:spPr>
        <p:txBody>
          <a:bodyPr/>
          <a:lstStyle/>
          <a:p>
            <a:endParaRPr lang="en-US"/>
          </a:p>
        </p:txBody>
      </p:sp>
      <p:sp>
        <p:nvSpPr>
          <p:cNvPr id="59169" name="Line 801"/>
          <p:cNvSpPr>
            <a:spLocks noChangeShapeType="1"/>
          </p:cNvSpPr>
          <p:nvPr/>
        </p:nvSpPr>
        <p:spPr bwMode="auto">
          <a:xfrm flipH="1" flipV="1">
            <a:off x="7034213" y="4916488"/>
            <a:ext cx="6350" cy="6350"/>
          </a:xfrm>
          <a:prstGeom prst="line">
            <a:avLst/>
          </a:prstGeom>
          <a:noFill/>
          <a:ln w="3175">
            <a:solidFill>
              <a:srgbClr val="FFFFFF"/>
            </a:solidFill>
            <a:round/>
            <a:headEnd/>
            <a:tailEnd/>
          </a:ln>
        </p:spPr>
        <p:txBody>
          <a:bodyPr/>
          <a:lstStyle/>
          <a:p>
            <a:endParaRPr lang="en-US"/>
          </a:p>
        </p:txBody>
      </p:sp>
      <p:sp>
        <p:nvSpPr>
          <p:cNvPr id="59170" name="Line 802"/>
          <p:cNvSpPr>
            <a:spLocks noChangeShapeType="1"/>
          </p:cNvSpPr>
          <p:nvPr/>
        </p:nvSpPr>
        <p:spPr bwMode="auto">
          <a:xfrm flipV="1">
            <a:off x="7034213" y="4908550"/>
            <a:ext cx="14287" cy="7938"/>
          </a:xfrm>
          <a:prstGeom prst="line">
            <a:avLst/>
          </a:prstGeom>
          <a:noFill/>
          <a:ln w="3175">
            <a:solidFill>
              <a:srgbClr val="FFFFFF"/>
            </a:solidFill>
            <a:round/>
            <a:headEnd/>
            <a:tailEnd/>
          </a:ln>
        </p:spPr>
        <p:txBody>
          <a:bodyPr/>
          <a:lstStyle/>
          <a:p>
            <a:endParaRPr lang="en-US"/>
          </a:p>
        </p:txBody>
      </p:sp>
      <p:sp>
        <p:nvSpPr>
          <p:cNvPr id="59171" name="Freeform 803"/>
          <p:cNvSpPr>
            <a:spLocks/>
          </p:cNvSpPr>
          <p:nvPr/>
        </p:nvSpPr>
        <p:spPr bwMode="auto">
          <a:xfrm>
            <a:off x="7077075" y="4953000"/>
            <a:ext cx="15875" cy="12700"/>
          </a:xfrm>
          <a:custGeom>
            <a:avLst/>
            <a:gdLst/>
            <a:ahLst/>
            <a:cxnLst>
              <a:cxn ang="0">
                <a:pos x="8" y="0"/>
              </a:cxn>
              <a:cxn ang="0">
                <a:pos x="10" y="3"/>
              </a:cxn>
              <a:cxn ang="0">
                <a:pos x="1" y="8"/>
              </a:cxn>
              <a:cxn ang="0">
                <a:pos x="0" y="7"/>
              </a:cxn>
              <a:cxn ang="0">
                <a:pos x="8" y="0"/>
              </a:cxn>
            </a:cxnLst>
            <a:rect l="0" t="0" r="r" b="b"/>
            <a:pathLst>
              <a:path w="10" h="8">
                <a:moveTo>
                  <a:pt x="8" y="0"/>
                </a:moveTo>
                <a:lnTo>
                  <a:pt x="10" y="3"/>
                </a:lnTo>
                <a:lnTo>
                  <a:pt x="1" y="8"/>
                </a:lnTo>
                <a:lnTo>
                  <a:pt x="0" y="7"/>
                </a:lnTo>
                <a:lnTo>
                  <a:pt x="8" y="0"/>
                </a:lnTo>
                <a:close/>
              </a:path>
            </a:pathLst>
          </a:custGeom>
          <a:solidFill>
            <a:srgbClr val="FFFFFF"/>
          </a:solidFill>
          <a:ln w="9525">
            <a:noFill/>
            <a:round/>
            <a:headEnd/>
            <a:tailEnd/>
          </a:ln>
        </p:spPr>
        <p:txBody>
          <a:bodyPr/>
          <a:lstStyle/>
          <a:p>
            <a:endParaRPr lang="en-US"/>
          </a:p>
        </p:txBody>
      </p:sp>
      <p:sp>
        <p:nvSpPr>
          <p:cNvPr id="59172" name="Line 804"/>
          <p:cNvSpPr>
            <a:spLocks noChangeShapeType="1"/>
          </p:cNvSpPr>
          <p:nvPr/>
        </p:nvSpPr>
        <p:spPr bwMode="auto">
          <a:xfrm>
            <a:off x="7089775" y="4953000"/>
            <a:ext cx="3175" cy="4763"/>
          </a:xfrm>
          <a:prstGeom prst="line">
            <a:avLst/>
          </a:prstGeom>
          <a:noFill/>
          <a:ln w="3175">
            <a:solidFill>
              <a:srgbClr val="FFFFFF"/>
            </a:solidFill>
            <a:round/>
            <a:headEnd/>
            <a:tailEnd/>
          </a:ln>
        </p:spPr>
        <p:txBody>
          <a:bodyPr/>
          <a:lstStyle/>
          <a:p>
            <a:endParaRPr lang="en-US"/>
          </a:p>
        </p:txBody>
      </p:sp>
      <p:sp>
        <p:nvSpPr>
          <p:cNvPr id="59173" name="Line 805"/>
          <p:cNvSpPr>
            <a:spLocks noChangeShapeType="1"/>
          </p:cNvSpPr>
          <p:nvPr/>
        </p:nvSpPr>
        <p:spPr bwMode="auto">
          <a:xfrm flipH="1">
            <a:off x="7078663" y="4957763"/>
            <a:ext cx="14287" cy="7937"/>
          </a:xfrm>
          <a:prstGeom prst="line">
            <a:avLst/>
          </a:prstGeom>
          <a:noFill/>
          <a:ln w="3175">
            <a:solidFill>
              <a:srgbClr val="FFFFFF"/>
            </a:solidFill>
            <a:round/>
            <a:headEnd/>
            <a:tailEnd/>
          </a:ln>
        </p:spPr>
        <p:txBody>
          <a:bodyPr/>
          <a:lstStyle/>
          <a:p>
            <a:endParaRPr lang="en-US"/>
          </a:p>
        </p:txBody>
      </p:sp>
      <p:grpSp>
        <p:nvGrpSpPr>
          <p:cNvPr id="76028" name="Group 1276"/>
          <p:cNvGrpSpPr>
            <a:grpSpLocks/>
          </p:cNvGrpSpPr>
          <p:nvPr/>
        </p:nvGrpSpPr>
        <p:grpSpPr bwMode="auto">
          <a:xfrm>
            <a:off x="4625975" y="1085850"/>
            <a:ext cx="4197350" cy="4965700"/>
            <a:chOff x="2914" y="684"/>
            <a:chExt cx="2644" cy="3128"/>
          </a:xfrm>
        </p:grpSpPr>
        <p:sp>
          <p:nvSpPr>
            <p:cNvPr id="59175" name="Line 807"/>
            <p:cNvSpPr>
              <a:spLocks noChangeShapeType="1"/>
            </p:cNvSpPr>
            <p:nvPr/>
          </p:nvSpPr>
          <p:spPr bwMode="auto">
            <a:xfrm flipH="1" flipV="1">
              <a:off x="4458" y="3127"/>
              <a:ext cx="1" cy="1"/>
            </a:xfrm>
            <a:prstGeom prst="line">
              <a:avLst/>
            </a:prstGeom>
            <a:noFill/>
            <a:ln w="3175">
              <a:solidFill>
                <a:srgbClr val="FFFFFF"/>
              </a:solidFill>
              <a:round/>
              <a:headEnd/>
              <a:tailEnd/>
            </a:ln>
          </p:spPr>
          <p:txBody>
            <a:bodyPr/>
            <a:lstStyle/>
            <a:p>
              <a:endParaRPr lang="en-US"/>
            </a:p>
          </p:txBody>
        </p:sp>
        <p:sp>
          <p:nvSpPr>
            <p:cNvPr id="59176" name="Line 808"/>
            <p:cNvSpPr>
              <a:spLocks noChangeShapeType="1"/>
            </p:cNvSpPr>
            <p:nvPr/>
          </p:nvSpPr>
          <p:spPr bwMode="auto">
            <a:xfrm flipV="1">
              <a:off x="4458" y="3120"/>
              <a:ext cx="8" cy="7"/>
            </a:xfrm>
            <a:prstGeom prst="line">
              <a:avLst/>
            </a:prstGeom>
            <a:noFill/>
            <a:ln w="3175">
              <a:solidFill>
                <a:srgbClr val="FFFFFF"/>
              </a:solidFill>
              <a:round/>
              <a:headEnd/>
              <a:tailEnd/>
            </a:ln>
          </p:spPr>
          <p:txBody>
            <a:bodyPr/>
            <a:lstStyle/>
            <a:p>
              <a:endParaRPr lang="en-US"/>
            </a:p>
          </p:txBody>
        </p:sp>
        <p:sp>
          <p:nvSpPr>
            <p:cNvPr id="59177" name="Freeform 809"/>
            <p:cNvSpPr>
              <a:spLocks/>
            </p:cNvSpPr>
            <p:nvPr/>
          </p:nvSpPr>
          <p:spPr bwMode="auto">
            <a:xfrm>
              <a:off x="4459" y="3123"/>
              <a:ext cx="30" cy="33"/>
            </a:xfrm>
            <a:custGeom>
              <a:avLst/>
              <a:gdLst/>
              <a:ahLst/>
              <a:cxnLst>
                <a:cxn ang="0">
                  <a:pos x="7" y="0"/>
                </a:cxn>
                <a:cxn ang="0">
                  <a:pos x="30" y="26"/>
                </a:cxn>
                <a:cxn ang="0">
                  <a:pos x="23" y="33"/>
                </a:cxn>
                <a:cxn ang="0">
                  <a:pos x="0" y="5"/>
                </a:cxn>
                <a:cxn ang="0">
                  <a:pos x="7" y="0"/>
                </a:cxn>
              </a:cxnLst>
              <a:rect l="0" t="0" r="r" b="b"/>
              <a:pathLst>
                <a:path w="30" h="33">
                  <a:moveTo>
                    <a:pt x="7" y="0"/>
                  </a:moveTo>
                  <a:lnTo>
                    <a:pt x="30" y="26"/>
                  </a:lnTo>
                  <a:lnTo>
                    <a:pt x="23" y="33"/>
                  </a:lnTo>
                  <a:lnTo>
                    <a:pt x="0" y="5"/>
                  </a:lnTo>
                  <a:lnTo>
                    <a:pt x="7" y="0"/>
                  </a:lnTo>
                  <a:close/>
                </a:path>
              </a:pathLst>
            </a:custGeom>
            <a:solidFill>
              <a:srgbClr val="FFFFFF"/>
            </a:solidFill>
            <a:ln w="9525">
              <a:noFill/>
              <a:round/>
              <a:headEnd/>
              <a:tailEnd/>
            </a:ln>
          </p:spPr>
          <p:txBody>
            <a:bodyPr/>
            <a:lstStyle/>
            <a:p>
              <a:endParaRPr lang="en-US"/>
            </a:p>
          </p:txBody>
        </p:sp>
        <p:sp>
          <p:nvSpPr>
            <p:cNvPr id="59178" name="Line 810"/>
            <p:cNvSpPr>
              <a:spLocks noChangeShapeType="1"/>
            </p:cNvSpPr>
            <p:nvPr/>
          </p:nvSpPr>
          <p:spPr bwMode="auto">
            <a:xfrm>
              <a:off x="4466" y="3123"/>
              <a:ext cx="23" cy="26"/>
            </a:xfrm>
            <a:prstGeom prst="line">
              <a:avLst/>
            </a:prstGeom>
            <a:noFill/>
            <a:ln w="3175">
              <a:solidFill>
                <a:srgbClr val="FFFFFF"/>
              </a:solidFill>
              <a:round/>
              <a:headEnd/>
              <a:tailEnd/>
            </a:ln>
          </p:spPr>
          <p:txBody>
            <a:bodyPr/>
            <a:lstStyle/>
            <a:p>
              <a:endParaRPr lang="en-US"/>
            </a:p>
          </p:txBody>
        </p:sp>
        <p:sp>
          <p:nvSpPr>
            <p:cNvPr id="59179" name="Line 811"/>
            <p:cNvSpPr>
              <a:spLocks noChangeShapeType="1"/>
            </p:cNvSpPr>
            <p:nvPr/>
          </p:nvSpPr>
          <p:spPr bwMode="auto">
            <a:xfrm flipH="1">
              <a:off x="4482" y="3149"/>
              <a:ext cx="7" cy="7"/>
            </a:xfrm>
            <a:prstGeom prst="line">
              <a:avLst/>
            </a:prstGeom>
            <a:noFill/>
            <a:ln w="3175">
              <a:solidFill>
                <a:srgbClr val="FFFFFF"/>
              </a:solidFill>
              <a:round/>
              <a:headEnd/>
              <a:tailEnd/>
            </a:ln>
          </p:spPr>
          <p:txBody>
            <a:bodyPr/>
            <a:lstStyle/>
            <a:p>
              <a:endParaRPr lang="en-US"/>
            </a:p>
          </p:txBody>
        </p:sp>
        <p:sp>
          <p:nvSpPr>
            <p:cNvPr id="59180" name="Line 812"/>
            <p:cNvSpPr>
              <a:spLocks noChangeShapeType="1"/>
            </p:cNvSpPr>
            <p:nvPr/>
          </p:nvSpPr>
          <p:spPr bwMode="auto">
            <a:xfrm flipH="1" flipV="1">
              <a:off x="4459" y="3128"/>
              <a:ext cx="23" cy="28"/>
            </a:xfrm>
            <a:prstGeom prst="line">
              <a:avLst/>
            </a:prstGeom>
            <a:noFill/>
            <a:ln w="3175">
              <a:solidFill>
                <a:srgbClr val="FFFFFF"/>
              </a:solidFill>
              <a:round/>
              <a:headEnd/>
              <a:tailEnd/>
            </a:ln>
          </p:spPr>
          <p:txBody>
            <a:bodyPr/>
            <a:lstStyle/>
            <a:p>
              <a:endParaRPr lang="en-US"/>
            </a:p>
          </p:txBody>
        </p:sp>
        <p:sp>
          <p:nvSpPr>
            <p:cNvPr id="59181" name="Line 813"/>
            <p:cNvSpPr>
              <a:spLocks noChangeShapeType="1"/>
            </p:cNvSpPr>
            <p:nvPr/>
          </p:nvSpPr>
          <p:spPr bwMode="auto">
            <a:xfrm flipV="1">
              <a:off x="4459" y="3123"/>
              <a:ext cx="7" cy="5"/>
            </a:xfrm>
            <a:prstGeom prst="line">
              <a:avLst/>
            </a:prstGeom>
            <a:noFill/>
            <a:ln w="3175">
              <a:solidFill>
                <a:srgbClr val="FFFFFF"/>
              </a:solidFill>
              <a:round/>
              <a:headEnd/>
              <a:tailEnd/>
            </a:ln>
          </p:spPr>
          <p:txBody>
            <a:bodyPr/>
            <a:lstStyle/>
            <a:p>
              <a:endParaRPr lang="en-US"/>
            </a:p>
          </p:txBody>
        </p:sp>
        <p:sp>
          <p:nvSpPr>
            <p:cNvPr id="59182" name="Freeform 814"/>
            <p:cNvSpPr>
              <a:spLocks/>
            </p:cNvSpPr>
            <p:nvPr/>
          </p:nvSpPr>
          <p:spPr bwMode="auto">
            <a:xfrm>
              <a:off x="4505" y="3176"/>
              <a:ext cx="18" cy="17"/>
            </a:xfrm>
            <a:custGeom>
              <a:avLst/>
              <a:gdLst/>
              <a:ahLst/>
              <a:cxnLst>
                <a:cxn ang="0">
                  <a:pos x="7" y="0"/>
                </a:cxn>
                <a:cxn ang="0">
                  <a:pos x="18" y="12"/>
                </a:cxn>
                <a:cxn ang="0">
                  <a:pos x="11" y="17"/>
                </a:cxn>
                <a:cxn ang="0">
                  <a:pos x="0" y="5"/>
                </a:cxn>
                <a:cxn ang="0">
                  <a:pos x="7" y="0"/>
                </a:cxn>
              </a:cxnLst>
              <a:rect l="0" t="0" r="r" b="b"/>
              <a:pathLst>
                <a:path w="18" h="17">
                  <a:moveTo>
                    <a:pt x="7" y="0"/>
                  </a:moveTo>
                  <a:lnTo>
                    <a:pt x="18" y="12"/>
                  </a:lnTo>
                  <a:lnTo>
                    <a:pt x="11" y="17"/>
                  </a:lnTo>
                  <a:lnTo>
                    <a:pt x="0" y="5"/>
                  </a:lnTo>
                  <a:lnTo>
                    <a:pt x="7" y="0"/>
                  </a:lnTo>
                  <a:close/>
                </a:path>
              </a:pathLst>
            </a:custGeom>
            <a:solidFill>
              <a:srgbClr val="FFFFFF"/>
            </a:solidFill>
            <a:ln w="9525">
              <a:noFill/>
              <a:round/>
              <a:headEnd/>
              <a:tailEnd/>
            </a:ln>
          </p:spPr>
          <p:txBody>
            <a:bodyPr/>
            <a:lstStyle/>
            <a:p>
              <a:endParaRPr lang="en-US"/>
            </a:p>
          </p:txBody>
        </p:sp>
        <p:sp>
          <p:nvSpPr>
            <p:cNvPr id="59183" name="Line 815"/>
            <p:cNvSpPr>
              <a:spLocks noChangeShapeType="1"/>
            </p:cNvSpPr>
            <p:nvPr/>
          </p:nvSpPr>
          <p:spPr bwMode="auto">
            <a:xfrm>
              <a:off x="4512" y="3176"/>
              <a:ext cx="11" cy="12"/>
            </a:xfrm>
            <a:prstGeom prst="line">
              <a:avLst/>
            </a:prstGeom>
            <a:noFill/>
            <a:ln w="3175">
              <a:solidFill>
                <a:srgbClr val="FFFFFF"/>
              </a:solidFill>
              <a:round/>
              <a:headEnd/>
              <a:tailEnd/>
            </a:ln>
          </p:spPr>
          <p:txBody>
            <a:bodyPr/>
            <a:lstStyle/>
            <a:p>
              <a:endParaRPr lang="en-US"/>
            </a:p>
          </p:txBody>
        </p:sp>
        <p:sp>
          <p:nvSpPr>
            <p:cNvPr id="59184" name="Line 816"/>
            <p:cNvSpPr>
              <a:spLocks noChangeShapeType="1"/>
            </p:cNvSpPr>
            <p:nvPr/>
          </p:nvSpPr>
          <p:spPr bwMode="auto">
            <a:xfrm flipH="1">
              <a:off x="4516" y="3188"/>
              <a:ext cx="7" cy="5"/>
            </a:xfrm>
            <a:prstGeom prst="line">
              <a:avLst/>
            </a:prstGeom>
            <a:noFill/>
            <a:ln w="3175">
              <a:solidFill>
                <a:srgbClr val="FFFFFF"/>
              </a:solidFill>
              <a:round/>
              <a:headEnd/>
              <a:tailEnd/>
            </a:ln>
          </p:spPr>
          <p:txBody>
            <a:bodyPr/>
            <a:lstStyle/>
            <a:p>
              <a:endParaRPr lang="en-US"/>
            </a:p>
          </p:txBody>
        </p:sp>
        <p:sp>
          <p:nvSpPr>
            <p:cNvPr id="59185" name="Line 817"/>
            <p:cNvSpPr>
              <a:spLocks noChangeShapeType="1"/>
            </p:cNvSpPr>
            <p:nvPr/>
          </p:nvSpPr>
          <p:spPr bwMode="auto">
            <a:xfrm flipH="1" flipV="1">
              <a:off x="4505" y="3181"/>
              <a:ext cx="11" cy="12"/>
            </a:xfrm>
            <a:prstGeom prst="line">
              <a:avLst/>
            </a:prstGeom>
            <a:noFill/>
            <a:ln w="3175">
              <a:solidFill>
                <a:srgbClr val="FFFFFF"/>
              </a:solidFill>
              <a:round/>
              <a:headEnd/>
              <a:tailEnd/>
            </a:ln>
          </p:spPr>
          <p:txBody>
            <a:bodyPr/>
            <a:lstStyle/>
            <a:p>
              <a:endParaRPr lang="en-US"/>
            </a:p>
          </p:txBody>
        </p:sp>
        <p:sp>
          <p:nvSpPr>
            <p:cNvPr id="59186" name="Line 818"/>
            <p:cNvSpPr>
              <a:spLocks noChangeShapeType="1"/>
            </p:cNvSpPr>
            <p:nvPr/>
          </p:nvSpPr>
          <p:spPr bwMode="auto">
            <a:xfrm flipV="1">
              <a:off x="4505" y="3176"/>
              <a:ext cx="7" cy="5"/>
            </a:xfrm>
            <a:prstGeom prst="line">
              <a:avLst/>
            </a:prstGeom>
            <a:noFill/>
            <a:ln w="3175">
              <a:solidFill>
                <a:srgbClr val="FFFFFF"/>
              </a:solidFill>
              <a:round/>
              <a:headEnd/>
              <a:tailEnd/>
            </a:ln>
          </p:spPr>
          <p:txBody>
            <a:bodyPr/>
            <a:lstStyle/>
            <a:p>
              <a:endParaRPr lang="en-US"/>
            </a:p>
          </p:txBody>
        </p:sp>
        <p:sp>
          <p:nvSpPr>
            <p:cNvPr id="59187" name="Freeform 819"/>
            <p:cNvSpPr>
              <a:spLocks/>
            </p:cNvSpPr>
            <p:nvPr/>
          </p:nvSpPr>
          <p:spPr bwMode="auto">
            <a:xfrm>
              <a:off x="4516" y="3188"/>
              <a:ext cx="19" cy="21"/>
            </a:xfrm>
            <a:custGeom>
              <a:avLst/>
              <a:gdLst/>
              <a:ahLst/>
              <a:cxnLst>
                <a:cxn ang="0">
                  <a:pos x="7" y="0"/>
                </a:cxn>
                <a:cxn ang="0">
                  <a:pos x="19" y="16"/>
                </a:cxn>
                <a:cxn ang="0">
                  <a:pos x="12" y="21"/>
                </a:cxn>
                <a:cxn ang="0">
                  <a:pos x="0" y="5"/>
                </a:cxn>
                <a:cxn ang="0">
                  <a:pos x="7" y="0"/>
                </a:cxn>
              </a:cxnLst>
              <a:rect l="0" t="0" r="r" b="b"/>
              <a:pathLst>
                <a:path w="19" h="21">
                  <a:moveTo>
                    <a:pt x="7" y="0"/>
                  </a:moveTo>
                  <a:lnTo>
                    <a:pt x="19" y="16"/>
                  </a:lnTo>
                  <a:lnTo>
                    <a:pt x="12" y="21"/>
                  </a:lnTo>
                  <a:lnTo>
                    <a:pt x="0" y="5"/>
                  </a:lnTo>
                  <a:lnTo>
                    <a:pt x="7" y="0"/>
                  </a:lnTo>
                  <a:close/>
                </a:path>
              </a:pathLst>
            </a:custGeom>
            <a:solidFill>
              <a:srgbClr val="FFFFFF"/>
            </a:solidFill>
            <a:ln w="9525">
              <a:noFill/>
              <a:round/>
              <a:headEnd/>
              <a:tailEnd/>
            </a:ln>
          </p:spPr>
          <p:txBody>
            <a:bodyPr/>
            <a:lstStyle/>
            <a:p>
              <a:endParaRPr lang="en-US"/>
            </a:p>
          </p:txBody>
        </p:sp>
        <p:sp>
          <p:nvSpPr>
            <p:cNvPr id="59188" name="Line 820"/>
            <p:cNvSpPr>
              <a:spLocks noChangeShapeType="1"/>
            </p:cNvSpPr>
            <p:nvPr/>
          </p:nvSpPr>
          <p:spPr bwMode="auto">
            <a:xfrm>
              <a:off x="4523" y="3188"/>
              <a:ext cx="12" cy="16"/>
            </a:xfrm>
            <a:prstGeom prst="line">
              <a:avLst/>
            </a:prstGeom>
            <a:noFill/>
            <a:ln w="3175">
              <a:solidFill>
                <a:srgbClr val="FFFFFF"/>
              </a:solidFill>
              <a:round/>
              <a:headEnd/>
              <a:tailEnd/>
            </a:ln>
          </p:spPr>
          <p:txBody>
            <a:bodyPr/>
            <a:lstStyle/>
            <a:p>
              <a:endParaRPr lang="en-US"/>
            </a:p>
          </p:txBody>
        </p:sp>
        <p:sp>
          <p:nvSpPr>
            <p:cNvPr id="59189" name="Line 821"/>
            <p:cNvSpPr>
              <a:spLocks noChangeShapeType="1"/>
            </p:cNvSpPr>
            <p:nvPr/>
          </p:nvSpPr>
          <p:spPr bwMode="auto">
            <a:xfrm flipH="1">
              <a:off x="4528" y="3204"/>
              <a:ext cx="7" cy="5"/>
            </a:xfrm>
            <a:prstGeom prst="line">
              <a:avLst/>
            </a:prstGeom>
            <a:noFill/>
            <a:ln w="3175">
              <a:solidFill>
                <a:srgbClr val="FFFFFF"/>
              </a:solidFill>
              <a:round/>
              <a:headEnd/>
              <a:tailEnd/>
            </a:ln>
          </p:spPr>
          <p:txBody>
            <a:bodyPr/>
            <a:lstStyle/>
            <a:p>
              <a:endParaRPr lang="en-US"/>
            </a:p>
          </p:txBody>
        </p:sp>
        <p:sp>
          <p:nvSpPr>
            <p:cNvPr id="59190" name="Line 822"/>
            <p:cNvSpPr>
              <a:spLocks noChangeShapeType="1"/>
            </p:cNvSpPr>
            <p:nvPr/>
          </p:nvSpPr>
          <p:spPr bwMode="auto">
            <a:xfrm flipH="1" flipV="1">
              <a:off x="4516" y="3193"/>
              <a:ext cx="12" cy="16"/>
            </a:xfrm>
            <a:prstGeom prst="line">
              <a:avLst/>
            </a:prstGeom>
            <a:noFill/>
            <a:ln w="3175">
              <a:solidFill>
                <a:srgbClr val="FFFFFF"/>
              </a:solidFill>
              <a:round/>
              <a:headEnd/>
              <a:tailEnd/>
            </a:ln>
          </p:spPr>
          <p:txBody>
            <a:bodyPr/>
            <a:lstStyle/>
            <a:p>
              <a:endParaRPr lang="en-US"/>
            </a:p>
          </p:txBody>
        </p:sp>
        <p:sp>
          <p:nvSpPr>
            <p:cNvPr id="59191" name="Line 823"/>
            <p:cNvSpPr>
              <a:spLocks noChangeShapeType="1"/>
            </p:cNvSpPr>
            <p:nvPr/>
          </p:nvSpPr>
          <p:spPr bwMode="auto">
            <a:xfrm flipV="1">
              <a:off x="4516" y="3188"/>
              <a:ext cx="7" cy="5"/>
            </a:xfrm>
            <a:prstGeom prst="line">
              <a:avLst/>
            </a:prstGeom>
            <a:noFill/>
            <a:ln w="3175">
              <a:solidFill>
                <a:srgbClr val="FFFFFF"/>
              </a:solidFill>
              <a:round/>
              <a:headEnd/>
              <a:tailEnd/>
            </a:ln>
          </p:spPr>
          <p:txBody>
            <a:bodyPr/>
            <a:lstStyle/>
            <a:p>
              <a:endParaRPr lang="en-US"/>
            </a:p>
          </p:txBody>
        </p:sp>
        <p:sp>
          <p:nvSpPr>
            <p:cNvPr id="59192" name="Freeform 824"/>
            <p:cNvSpPr>
              <a:spLocks/>
            </p:cNvSpPr>
            <p:nvPr/>
          </p:nvSpPr>
          <p:spPr bwMode="auto">
            <a:xfrm>
              <a:off x="4551" y="3231"/>
              <a:ext cx="28" cy="31"/>
            </a:xfrm>
            <a:custGeom>
              <a:avLst/>
              <a:gdLst/>
              <a:ahLst/>
              <a:cxnLst>
                <a:cxn ang="0">
                  <a:pos x="7" y="0"/>
                </a:cxn>
                <a:cxn ang="0">
                  <a:pos x="28" y="26"/>
                </a:cxn>
                <a:cxn ang="0">
                  <a:pos x="21" y="31"/>
                </a:cxn>
                <a:cxn ang="0">
                  <a:pos x="0" y="5"/>
                </a:cxn>
                <a:cxn ang="0">
                  <a:pos x="7" y="0"/>
                </a:cxn>
              </a:cxnLst>
              <a:rect l="0" t="0" r="r" b="b"/>
              <a:pathLst>
                <a:path w="28" h="31">
                  <a:moveTo>
                    <a:pt x="7" y="0"/>
                  </a:moveTo>
                  <a:lnTo>
                    <a:pt x="28" y="26"/>
                  </a:lnTo>
                  <a:lnTo>
                    <a:pt x="21" y="31"/>
                  </a:lnTo>
                  <a:lnTo>
                    <a:pt x="0" y="5"/>
                  </a:lnTo>
                  <a:lnTo>
                    <a:pt x="7" y="0"/>
                  </a:lnTo>
                  <a:close/>
                </a:path>
              </a:pathLst>
            </a:custGeom>
            <a:solidFill>
              <a:srgbClr val="FFFFFF"/>
            </a:solidFill>
            <a:ln w="9525">
              <a:noFill/>
              <a:round/>
              <a:headEnd/>
              <a:tailEnd/>
            </a:ln>
          </p:spPr>
          <p:txBody>
            <a:bodyPr/>
            <a:lstStyle/>
            <a:p>
              <a:endParaRPr lang="en-US"/>
            </a:p>
          </p:txBody>
        </p:sp>
        <p:sp>
          <p:nvSpPr>
            <p:cNvPr id="59193" name="Line 825"/>
            <p:cNvSpPr>
              <a:spLocks noChangeShapeType="1"/>
            </p:cNvSpPr>
            <p:nvPr/>
          </p:nvSpPr>
          <p:spPr bwMode="auto">
            <a:xfrm>
              <a:off x="4558" y="3231"/>
              <a:ext cx="21" cy="26"/>
            </a:xfrm>
            <a:prstGeom prst="line">
              <a:avLst/>
            </a:prstGeom>
            <a:noFill/>
            <a:ln w="3175">
              <a:solidFill>
                <a:srgbClr val="FFFFFF"/>
              </a:solidFill>
              <a:round/>
              <a:headEnd/>
              <a:tailEnd/>
            </a:ln>
          </p:spPr>
          <p:txBody>
            <a:bodyPr/>
            <a:lstStyle/>
            <a:p>
              <a:endParaRPr lang="en-US"/>
            </a:p>
          </p:txBody>
        </p:sp>
        <p:sp>
          <p:nvSpPr>
            <p:cNvPr id="59194" name="Line 826"/>
            <p:cNvSpPr>
              <a:spLocks noChangeShapeType="1"/>
            </p:cNvSpPr>
            <p:nvPr/>
          </p:nvSpPr>
          <p:spPr bwMode="auto">
            <a:xfrm flipH="1">
              <a:off x="4572" y="3257"/>
              <a:ext cx="7" cy="5"/>
            </a:xfrm>
            <a:prstGeom prst="line">
              <a:avLst/>
            </a:prstGeom>
            <a:noFill/>
            <a:ln w="3175">
              <a:solidFill>
                <a:srgbClr val="FFFFFF"/>
              </a:solidFill>
              <a:round/>
              <a:headEnd/>
              <a:tailEnd/>
            </a:ln>
          </p:spPr>
          <p:txBody>
            <a:bodyPr/>
            <a:lstStyle/>
            <a:p>
              <a:endParaRPr lang="en-US"/>
            </a:p>
          </p:txBody>
        </p:sp>
        <p:sp>
          <p:nvSpPr>
            <p:cNvPr id="59195" name="Line 827"/>
            <p:cNvSpPr>
              <a:spLocks noChangeShapeType="1"/>
            </p:cNvSpPr>
            <p:nvPr/>
          </p:nvSpPr>
          <p:spPr bwMode="auto">
            <a:xfrm flipH="1" flipV="1">
              <a:off x="4551" y="3236"/>
              <a:ext cx="21" cy="26"/>
            </a:xfrm>
            <a:prstGeom prst="line">
              <a:avLst/>
            </a:prstGeom>
            <a:noFill/>
            <a:ln w="3175">
              <a:solidFill>
                <a:srgbClr val="FFFFFF"/>
              </a:solidFill>
              <a:round/>
              <a:headEnd/>
              <a:tailEnd/>
            </a:ln>
          </p:spPr>
          <p:txBody>
            <a:bodyPr/>
            <a:lstStyle/>
            <a:p>
              <a:endParaRPr lang="en-US"/>
            </a:p>
          </p:txBody>
        </p:sp>
        <p:sp>
          <p:nvSpPr>
            <p:cNvPr id="59196" name="Line 828"/>
            <p:cNvSpPr>
              <a:spLocks noChangeShapeType="1"/>
            </p:cNvSpPr>
            <p:nvPr/>
          </p:nvSpPr>
          <p:spPr bwMode="auto">
            <a:xfrm flipV="1">
              <a:off x="4551" y="3231"/>
              <a:ext cx="7" cy="5"/>
            </a:xfrm>
            <a:prstGeom prst="line">
              <a:avLst/>
            </a:prstGeom>
            <a:noFill/>
            <a:ln w="3175">
              <a:solidFill>
                <a:srgbClr val="FFFFFF"/>
              </a:solidFill>
              <a:round/>
              <a:headEnd/>
              <a:tailEnd/>
            </a:ln>
          </p:spPr>
          <p:txBody>
            <a:bodyPr/>
            <a:lstStyle/>
            <a:p>
              <a:endParaRPr lang="en-US"/>
            </a:p>
          </p:txBody>
        </p:sp>
        <p:sp>
          <p:nvSpPr>
            <p:cNvPr id="59197" name="Freeform 829"/>
            <p:cNvSpPr>
              <a:spLocks/>
            </p:cNvSpPr>
            <p:nvPr/>
          </p:nvSpPr>
          <p:spPr bwMode="auto">
            <a:xfrm>
              <a:off x="4572" y="3257"/>
              <a:ext cx="9" cy="8"/>
            </a:xfrm>
            <a:custGeom>
              <a:avLst/>
              <a:gdLst/>
              <a:ahLst/>
              <a:cxnLst>
                <a:cxn ang="0">
                  <a:pos x="7" y="0"/>
                </a:cxn>
                <a:cxn ang="0">
                  <a:pos x="9" y="1"/>
                </a:cxn>
                <a:cxn ang="0">
                  <a:pos x="2" y="8"/>
                </a:cxn>
                <a:cxn ang="0">
                  <a:pos x="0" y="5"/>
                </a:cxn>
                <a:cxn ang="0">
                  <a:pos x="7" y="0"/>
                </a:cxn>
              </a:cxnLst>
              <a:rect l="0" t="0" r="r" b="b"/>
              <a:pathLst>
                <a:path w="9" h="8">
                  <a:moveTo>
                    <a:pt x="7" y="0"/>
                  </a:moveTo>
                  <a:lnTo>
                    <a:pt x="9" y="1"/>
                  </a:lnTo>
                  <a:lnTo>
                    <a:pt x="2" y="8"/>
                  </a:lnTo>
                  <a:lnTo>
                    <a:pt x="0" y="5"/>
                  </a:lnTo>
                  <a:lnTo>
                    <a:pt x="7" y="0"/>
                  </a:lnTo>
                  <a:close/>
                </a:path>
              </a:pathLst>
            </a:custGeom>
            <a:solidFill>
              <a:srgbClr val="FFFFFF"/>
            </a:solidFill>
            <a:ln w="9525">
              <a:noFill/>
              <a:round/>
              <a:headEnd/>
              <a:tailEnd/>
            </a:ln>
          </p:spPr>
          <p:txBody>
            <a:bodyPr/>
            <a:lstStyle/>
            <a:p>
              <a:endParaRPr lang="en-US"/>
            </a:p>
          </p:txBody>
        </p:sp>
        <p:sp>
          <p:nvSpPr>
            <p:cNvPr id="59198" name="Line 830"/>
            <p:cNvSpPr>
              <a:spLocks noChangeShapeType="1"/>
            </p:cNvSpPr>
            <p:nvPr/>
          </p:nvSpPr>
          <p:spPr bwMode="auto">
            <a:xfrm>
              <a:off x="4579" y="3257"/>
              <a:ext cx="2" cy="1"/>
            </a:xfrm>
            <a:prstGeom prst="line">
              <a:avLst/>
            </a:prstGeom>
            <a:noFill/>
            <a:ln w="3175">
              <a:solidFill>
                <a:srgbClr val="FFFFFF"/>
              </a:solidFill>
              <a:round/>
              <a:headEnd/>
              <a:tailEnd/>
            </a:ln>
          </p:spPr>
          <p:txBody>
            <a:bodyPr/>
            <a:lstStyle/>
            <a:p>
              <a:endParaRPr lang="en-US"/>
            </a:p>
          </p:txBody>
        </p:sp>
        <p:sp>
          <p:nvSpPr>
            <p:cNvPr id="59199" name="Line 831"/>
            <p:cNvSpPr>
              <a:spLocks noChangeShapeType="1"/>
            </p:cNvSpPr>
            <p:nvPr/>
          </p:nvSpPr>
          <p:spPr bwMode="auto">
            <a:xfrm flipH="1">
              <a:off x="4574" y="3258"/>
              <a:ext cx="7" cy="7"/>
            </a:xfrm>
            <a:prstGeom prst="line">
              <a:avLst/>
            </a:prstGeom>
            <a:noFill/>
            <a:ln w="3175">
              <a:solidFill>
                <a:srgbClr val="FFFFFF"/>
              </a:solidFill>
              <a:round/>
              <a:headEnd/>
              <a:tailEnd/>
            </a:ln>
          </p:spPr>
          <p:txBody>
            <a:bodyPr/>
            <a:lstStyle/>
            <a:p>
              <a:endParaRPr lang="en-US"/>
            </a:p>
          </p:txBody>
        </p:sp>
        <p:sp>
          <p:nvSpPr>
            <p:cNvPr id="59200" name="Line 832"/>
            <p:cNvSpPr>
              <a:spLocks noChangeShapeType="1"/>
            </p:cNvSpPr>
            <p:nvPr/>
          </p:nvSpPr>
          <p:spPr bwMode="auto">
            <a:xfrm flipH="1" flipV="1">
              <a:off x="4572" y="3262"/>
              <a:ext cx="2" cy="3"/>
            </a:xfrm>
            <a:prstGeom prst="line">
              <a:avLst/>
            </a:prstGeom>
            <a:noFill/>
            <a:ln w="3175">
              <a:solidFill>
                <a:srgbClr val="FFFFFF"/>
              </a:solidFill>
              <a:round/>
              <a:headEnd/>
              <a:tailEnd/>
            </a:ln>
          </p:spPr>
          <p:txBody>
            <a:bodyPr/>
            <a:lstStyle/>
            <a:p>
              <a:endParaRPr lang="en-US"/>
            </a:p>
          </p:txBody>
        </p:sp>
        <p:sp>
          <p:nvSpPr>
            <p:cNvPr id="59201" name="Line 833"/>
            <p:cNvSpPr>
              <a:spLocks noChangeShapeType="1"/>
            </p:cNvSpPr>
            <p:nvPr/>
          </p:nvSpPr>
          <p:spPr bwMode="auto">
            <a:xfrm flipV="1">
              <a:off x="4572" y="3257"/>
              <a:ext cx="7" cy="5"/>
            </a:xfrm>
            <a:prstGeom prst="line">
              <a:avLst/>
            </a:prstGeom>
            <a:noFill/>
            <a:ln w="3175">
              <a:solidFill>
                <a:srgbClr val="FFFFFF"/>
              </a:solidFill>
              <a:round/>
              <a:headEnd/>
              <a:tailEnd/>
            </a:ln>
          </p:spPr>
          <p:txBody>
            <a:bodyPr/>
            <a:lstStyle/>
            <a:p>
              <a:endParaRPr lang="en-US"/>
            </a:p>
          </p:txBody>
        </p:sp>
        <p:sp>
          <p:nvSpPr>
            <p:cNvPr id="59202" name="Freeform 834"/>
            <p:cNvSpPr>
              <a:spLocks/>
            </p:cNvSpPr>
            <p:nvPr/>
          </p:nvSpPr>
          <p:spPr bwMode="auto">
            <a:xfrm>
              <a:off x="4596" y="3286"/>
              <a:ext cx="11" cy="10"/>
            </a:xfrm>
            <a:custGeom>
              <a:avLst/>
              <a:gdLst/>
              <a:ahLst/>
              <a:cxnLst>
                <a:cxn ang="0">
                  <a:pos x="7" y="0"/>
                </a:cxn>
                <a:cxn ang="0">
                  <a:pos x="11" y="5"/>
                </a:cxn>
                <a:cxn ang="0">
                  <a:pos x="4" y="10"/>
                </a:cxn>
                <a:cxn ang="0">
                  <a:pos x="0" y="7"/>
                </a:cxn>
                <a:cxn ang="0">
                  <a:pos x="7" y="0"/>
                </a:cxn>
              </a:cxnLst>
              <a:rect l="0" t="0" r="r" b="b"/>
              <a:pathLst>
                <a:path w="11" h="10">
                  <a:moveTo>
                    <a:pt x="7" y="0"/>
                  </a:moveTo>
                  <a:lnTo>
                    <a:pt x="11" y="5"/>
                  </a:lnTo>
                  <a:lnTo>
                    <a:pt x="4" y="10"/>
                  </a:lnTo>
                  <a:lnTo>
                    <a:pt x="0" y="7"/>
                  </a:lnTo>
                  <a:lnTo>
                    <a:pt x="7" y="0"/>
                  </a:lnTo>
                  <a:close/>
                </a:path>
              </a:pathLst>
            </a:custGeom>
            <a:solidFill>
              <a:srgbClr val="FFFFFF"/>
            </a:solidFill>
            <a:ln w="9525">
              <a:noFill/>
              <a:round/>
              <a:headEnd/>
              <a:tailEnd/>
            </a:ln>
          </p:spPr>
          <p:txBody>
            <a:bodyPr/>
            <a:lstStyle/>
            <a:p>
              <a:endParaRPr lang="en-US"/>
            </a:p>
          </p:txBody>
        </p:sp>
        <p:sp>
          <p:nvSpPr>
            <p:cNvPr id="59203" name="Line 835"/>
            <p:cNvSpPr>
              <a:spLocks noChangeShapeType="1"/>
            </p:cNvSpPr>
            <p:nvPr/>
          </p:nvSpPr>
          <p:spPr bwMode="auto">
            <a:xfrm>
              <a:off x="4603" y="3286"/>
              <a:ext cx="4" cy="5"/>
            </a:xfrm>
            <a:prstGeom prst="line">
              <a:avLst/>
            </a:prstGeom>
            <a:noFill/>
            <a:ln w="3175">
              <a:solidFill>
                <a:srgbClr val="FFFFFF"/>
              </a:solidFill>
              <a:round/>
              <a:headEnd/>
              <a:tailEnd/>
            </a:ln>
          </p:spPr>
          <p:txBody>
            <a:bodyPr/>
            <a:lstStyle/>
            <a:p>
              <a:endParaRPr lang="en-US"/>
            </a:p>
          </p:txBody>
        </p:sp>
        <p:sp>
          <p:nvSpPr>
            <p:cNvPr id="59204" name="Line 836"/>
            <p:cNvSpPr>
              <a:spLocks noChangeShapeType="1"/>
            </p:cNvSpPr>
            <p:nvPr/>
          </p:nvSpPr>
          <p:spPr bwMode="auto">
            <a:xfrm flipH="1">
              <a:off x="4600" y="3291"/>
              <a:ext cx="7" cy="5"/>
            </a:xfrm>
            <a:prstGeom prst="line">
              <a:avLst/>
            </a:prstGeom>
            <a:noFill/>
            <a:ln w="3175">
              <a:solidFill>
                <a:srgbClr val="FFFFFF"/>
              </a:solidFill>
              <a:round/>
              <a:headEnd/>
              <a:tailEnd/>
            </a:ln>
          </p:spPr>
          <p:txBody>
            <a:bodyPr/>
            <a:lstStyle/>
            <a:p>
              <a:endParaRPr lang="en-US"/>
            </a:p>
          </p:txBody>
        </p:sp>
        <p:sp>
          <p:nvSpPr>
            <p:cNvPr id="59205" name="Line 837"/>
            <p:cNvSpPr>
              <a:spLocks noChangeShapeType="1"/>
            </p:cNvSpPr>
            <p:nvPr/>
          </p:nvSpPr>
          <p:spPr bwMode="auto">
            <a:xfrm flipH="1" flipV="1">
              <a:off x="4596" y="3293"/>
              <a:ext cx="4" cy="3"/>
            </a:xfrm>
            <a:prstGeom prst="line">
              <a:avLst/>
            </a:prstGeom>
            <a:noFill/>
            <a:ln w="3175">
              <a:solidFill>
                <a:srgbClr val="FFFFFF"/>
              </a:solidFill>
              <a:round/>
              <a:headEnd/>
              <a:tailEnd/>
            </a:ln>
          </p:spPr>
          <p:txBody>
            <a:bodyPr/>
            <a:lstStyle/>
            <a:p>
              <a:endParaRPr lang="en-US"/>
            </a:p>
          </p:txBody>
        </p:sp>
        <p:sp>
          <p:nvSpPr>
            <p:cNvPr id="59206" name="Line 838"/>
            <p:cNvSpPr>
              <a:spLocks noChangeShapeType="1"/>
            </p:cNvSpPr>
            <p:nvPr/>
          </p:nvSpPr>
          <p:spPr bwMode="auto">
            <a:xfrm flipV="1">
              <a:off x="4596" y="3286"/>
              <a:ext cx="7" cy="7"/>
            </a:xfrm>
            <a:prstGeom prst="line">
              <a:avLst/>
            </a:prstGeom>
            <a:noFill/>
            <a:ln w="3175">
              <a:solidFill>
                <a:srgbClr val="FFFFFF"/>
              </a:solidFill>
              <a:round/>
              <a:headEnd/>
              <a:tailEnd/>
            </a:ln>
          </p:spPr>
          <p:txBody>
            <a:bodyPr/>
            <a:lstStyle/>
            <a:p>
              <a:endParaRPr lang="en-US"/>
            </a:p>
          </p:txBody>
        </p:sp>
        <p:sp>
          <p:nvSpPr>
            <p:cNvPr id="59207" name="Freeform 839"/>
            <p:cNvSpPr>
              <a:spLocks/>
            </p:cNvSpPr>
            <p:nvPr/>
          </p:nvSpPr>
          <p:spPr bwMode="auto">
            <a:xfrm>
              <a:off x="4600" y="3291"/>
              <a:ext cx="26" cy="29"/>
            </a:xfrm>
            <a:custGeom>
              <a:avLst/>
              <a:gdLst/>
              <a:ahLst/>
              <a:cxnLst>
                <a:cxn ang="0">
                  <a:pos x="7" y="0"/>
                </a:cxn>
                <a:cxn ang="0">
                  <a:pos x="26" y="24"/>
                </a:cxn>
                <a:cxn ang="0">
                  <a:pos x="17" y="29"/>
                </a:cxn>
                <a:cxn ang="0">
                  <a:pos x="0" y="5"/>
                </a:cxn>
                <a:cxn ang="0">
                  <a:pos x="7" y="0"/>
                </a:cxn>
              </a:cxnLst>
              <a:rect l="0" t="0" r="r" b="b"/>
              <a:pathLst>
                <a:path w="26" h="29">
                  <a:moveTo>
                    <a:pt x="7" y="0"/>
                  </a:moveTo>
                  <a:lnTo>
                    <a:pt x="26" y="24"/>
                  </a:lnTo>
                  <a:lnTo>
                    <a:pt x="17" y="29"/>
                  </a:lnTo>
                  <a:lnTo>
                    <a:pt x="0" y="5"/>
                  </a:lnTo>
                  <a:lnTo>
                    <a:pt x="7" y="0"/>
                  </a:lnTo>
                  <a:close/>
                </a:path>
              </a:pathLst>
            </a:custGeom>
            <a:solidFill>
              <a:srgbClr val="FFFFFF"/>
            </a:solidFill>
            <a:ln w="9525">
              <a:noFill/>
              <a:round/>
              <a:headEnd/>
              <a:tailEnd/>
            </a:ln>
          </p:spPr>
          <p:txBody>
            <a:bodyPr/>
            <a:lstStyle/>
            <a:p>
              <a:endParaRPr lang="en-US"/>
            </a:p>
          </p:txBody>
        </p:sp>
        <p:sp>
          <p:nvSpPr>
            <p:cNvPr id="59208" name="Line 840"/>
            <p:cNvSpPr>
              <a:spLocks noChangeShapeType="1"/>
            </p:cNvSpPr>
            <p:nvPr/>
          </p:nvSpPr>
          <p:spPr bwMode="auto">
            <a:xfrm>
              <a:off x="4607" y="3291"/>
              <a:ext cx="19" cy="24"/>
            </a:xfrm>
            <a:prstGeom prst="line">
              <a:avLst/>
            </a:prstGeom>
            <a:noFill/>
            <a:ln w="3175">
              <a:solidFill>
                <a:srgbClr val="FFFFFF"/>
              </a:solidFill>
              <a:round/>
              <a:headEnd/>
              <a:tailEnd/>
            </a:ln>
          </p:spPr>
          <p:txBody>
            <a:bodyPr/>
            <a:lstStyle/>
            <a:p>
              <a:endParaRPr lang="en-US"/>
            </a:p>
          </p:txBody>
        </p:sp>
        <p:sp>
          <p:nvSpPr>
            <p:cNvPr id="59209" name="Line 841"/>
            <p:cNvSpPr>
              <a:spLocks noChangeShapeType="1"/>
            </p:cNvSpPr>
            <p:nvPr/>
          </p:nvSpPr>
          <p:spPr bwMode="auto">
            <a:xfrm flipH="1">
              <a:off x="4617" y="3315"/>
              <a:ext cx="9" cy="5"/>
            </a:xfrm>
            <a:prstGeom prst="line">
              <a:avLst/>
            </a:prstGeom>
            <a:noFill/>
            <a:ln w="3175">
              <a:solidFill>
                <a:srgbClr val="FFFFFF"/>
              </a:solidFill>
              <a:round/>
              <a:headEnd/>
              <a:tailEnd/>
            </a:ln>
          </p:spPr>
          <p:txBody>
            <a:bodyPr/>
            <a:lstStyle/>
            <a:p>
              <a:endParaRPr lang="en-US"/>
            </a:p>
          </p:txBody>
        </p:sp>
        <p:sp>
          <p:nvSpPr>
            <p:cNvPr id="59210" name="Line 842"/>
            <p:cNvSpPr>
              <a:spLocks noChangeShapeType="1"/>
            </p:cNvSpPr>
            <p:nvPr/>
          </p:nvSpPr>
          <p:spPr bwMode="auto">
            <a:xfrm flipH="1" flipV="1">
              <a:off x="4600" y="3296"/>
              <a:ext cx="17" cy="24"/>
            </a:xfrm>
            <a:prstGeom prst="line">
              <a:avLst/>
            </a:prstGeom>
            <a:noFill/>
            <a:ln w="3175">
              <a:solidFill>
                <a:srgbClr val="FFFFFF"/>
              </a:solidFill>
              <a:round/>
              <a:headEnd/>
              <a:tailEnd/>
            </a:ln>
          </p:spPr>
          <p:txBody>
            <a:bodyPr/>
            <a:lstStyle/>
            <a:p>
              <a:endParaRPr lang="en-US"/>
            </a:p>
          </p:txBody>
        </p:sp>
        <p:sp>
          <p:nvSpPr>
            <p:cNvPr id="59211" name="Line 843"/>
            <p:cNvSpPr>
              <a:spLocks noChangeShapeType="1"/>
            </p:cNvSpPr>
            <p:nvPr/>
          </p:nvSpPr>
          <p:spPr bwMode="auto">
            <a:xfrm flipV="1">
              <a:off x="4600" y="3291"/>
              <a:ext cx="7" cy="5"/>
            </a:xfrm>
            <a:prstGeom prst="line">
              <a:avLst/>
            </a:prstGeom>
            <a:noFill/>
            <a:ln w="3175">
              <a:solidFill>
                <a:srgbClr val="FFFFFF"/>
              </a:solidFill>
              <a:round/>
              <a:headEnd/>
              <a:tailEnd/>
            </a:ln>
          </p:spPr>
          <p:txBody>
            <a:bodyPr/>
            <a:lstStyle/>
            <a:p>
              <a:endParaRPr lang="en-US"/>
            </a:p>
          </p:txBody>
        </p:sp>
        <p:sp>
          <p:nvSpPr>
            <p:cNvPr id="59212" name="Freeform 844"/>
            <p:cNvSpPr>
              <a:spLocks/>
            </p:cNvSpPr>
            <p:nvPr/>
          </p:nvSpPr>
          <p:spPr bwMode="auto">
            <a:xfrm>
              <a:off x="4640" y="3342"/>
              <a:ext cx="21" cy="23"/>
            </a:xfrm>
            <a:custGeom>
              <a:avLst/>
              <a:gdLst/>
              <a:ahLst/>
              <a:cxnLst>
                <a:cxn ang="0">
                  <a:pos x="7" y="0"/>
                </a:cxn>
                <a:cxn ang="0">
                  <a:pos x="21" y="17"/>
                </a:cxn>
                <a:cxn ang="0">
                  <a:pos x="14" y="23"/>
                </a:cxn>
                <a:cxn ang="0">
                  <a:pos x="0" y="5"/>
                </a:cxn>
                <a:cxn ang="0">
                  <a:pos x="7" y="0"/>
                </a:cxn>
              </a:cxnLst>
              <a:rect l="0" t="0" r="r" b="b"/>
              <a:pathLst>
                <a:path w="21" h="23">
                  <a:moveTo>
                    <a:pt x="7" y="0"/>
                  </a:moveTo>
                  <a:lnTo>
                    <a:pt x="21" y="17"/>
                  </a:lnTo>
                  <a:lnTo>
                    <a:pt x="14" y="23"/>
                  </a:lnTo>
                  <a:lnTo>
                    <a:pt x="0" y="5"/>
                  </a:lnTo>
                  <a:lnTo>
                    <a:pt x="7" y="0"/>
                  </a:lnTo>
                  <a:close/>
                </a:path>
              </a:pathLst>
            </a:custGeom>
            <a:solidFill>
              <a:srgbClr val="FFFFFF"/>
            </a:solidFill>
            <a:ln w="9525">
              <a:noFill/>
              <a:round/>
              <a:headEnd/>
              <a:tailEnd/>
            </a:ln>
          </p:spPr>
          <p:txBody>
            <a:bodyPr/>
            <a:lstStyle/>
            <a:p>
              <a:endParaRPr lang="en-US"/>
            </a:p>
          </p:txBody>
        </p:sp>
        <p:sp>
          <p:nvSpPr>
            <p:cNvPr id="59213" name="Line 845"/>
            <p:cNvSpPr>
              <a:spLocks noChangeShapeType="1"/>
            </p:cNvSpPr>
            <p:nvPr/>
          </p:nvSpPr>
          <p:spPr bwMode="auto">
            <a:xfrm>
              <a:off x="4647" y="3342"/>
              <a:ext cx="14" cy="17"/>
            </a:xfrm>
            <a:prstGeom prst="line">
              <a:avLst/>
            </a:prstGeom>
            <a:noFill/>
            <a:ln w="3175">
              <a:solidFill>
                <a:srgbClr val="FFFFFF"/>
              </a:solidFill>
              <a:round/>
              <a:headEnd/>
              <a:tailEnd/>
            </a:ln>
          </p:spPr>
          <p:txBody>
            <a:bodyPr/>
            <a:lstStyle/>
            <a:p>
              <a:endParaRPr lang="en-US"/>
            </a:p>
          </p:txBody>
        </p:sp>
        <p:sp>
          <p:nvSpPr>
            <p:cNvPr id="59214" name="Line 846"/>
            <p:cNvSpPr>
              <a:spLocks noChangeShapeType="1"/>
            </p:cNvSpPr>
            <p:nvPr/>
          </p:nvSpPr>
          <p:spPr bwMode="auto">
            <a:xfrm flipH="1">
              <a:off x="4654" y="3359"/>
              <a:ext cx="7" cy="6"/>
            </a:xfrm>
            <a:prstGeom prst="line">
              <a:avLst/>
            </a:prstGeom>
            <a:noFill/>
            <a:ln w="3175">
              <a:solidFill>
                <a:srgbClr val="FFFFFF"/>
              </a:solidFill>
              <a:round/>
              <a:headEnd/>
              <a:tailEnd/>
            </a:ln>
          </p:spPr>
          <p:txBody>
            <a:bodyPr/>
            <a:lstStyle/>
            <a:p>
              <a:endParaRPr lang="en-US"/>
            </a:p>
          </p:txBody>
        </p:sp>
        <p:sp>
          <p:nvSpPr>
            <p:cNvPr id="59215" name="Line 847"/>
            <p:cNvSpPr>
              <a:spLocks noChangeShapeType="1"/>
            </p:cNvSpPr>
            <p:nvPr/>
          </p:nvSpPr>
          <p:spPr bwMode="auto">
            <a:xfrm flipH="1" flipV="1">
              <a:off x="4640" y="3347"/>
              <a:ext cx="14" cy="18"/>
            </a:xfrm>
            <a:prstGeom prst="line">
              <a:avLst/>
            </a:prstGeom>
            <a:noFill/>
            <a:ln w="3175">
              <a:solidFill>
                <a:srgbClr val="FFFFFF"/>
              </a:solidFill>
              <a:round/>
              <a:headEnd/>
              <a:tailEnd/>
            </a:ln>
          </p:spPr>
          <p:txBody>
            <a:bodyPr/>
            <a:lstStyle/>
            <a:p>
              <a:endParaRPr lang="en-US"/>
            </a:p>
          </p:txBody>
        </p:sp>
        <p:sp>
          <p:nvSpPr>
            <p:cNvPr id="59216" name="Line 848"/>
            <p:cNvSpPr>
              <a:spLocks noChangeShapeType="1"/>
            </p:cNvSpPr>
            <p:nvPr/>
          </p:nvSpPr>
          <p:spPr bwMode="auto">
            <a:xfrm flipV="1">
              <a:off x="4640" y="3342"/>
              <a:ext cx="7" cy="5"/>
            </a:xfrm>
            <a:prstGeom prst="line">
              <a:avLst/>
            </a:prstGeom>
            <a:noFill/>
            <a:ln w="3175">
              <a:solidFill>
                <a:srgbClr val="FFFFFF"/>
              </a:solidFill>
              <a:round/>
              <a:headEnd/>
              <a:tailEnd/>
            </a:ln>
          </p:spPr>
          <p:txBody>
            <a:bodyPr/>
            <a:lstStyle/>
            <a:p>
              <a:endParaRPr lang="en-US"/>
            </a:p>
          </p:txBody>
        </p:sp>
        <p:sp>
          <p:nvSpPr>
            <p:cNvPr id="59217" name="Freeform 849"/>
            <p:cNvSpPr>
              <a:spLocks/>
            </p:cNvSpPr>
            <p:nvPr/>
          </p:nvSpPr>
          <p:spPr bwMode="auto">
            <a:xfrm>
              <a:off x="4654" y="3359"/>
              <a:ext cx="16" cy="18"/>
            </a:xfrm>
            <a:custGeom>
              <a:avLst/>
              <a:gdLst/>
              <a:ahLst/>
              <a:cxnLst>
                <a:cxn ang="0">
                  <a:pos x="7" y="0"/>
                </a:cxn>
                <a:cxn ang="0">
                  <a:pos x="16" y="11"/>
                </a:cxn>
                <a:cxn ang="0">
                  <a:pos x="9" y="18"/>
                </a:cxn>
                <a:cxn ang="0">
                  <a:pos x="0" y="6"/>
                </a:cxn>
                <a:cxn ang="0">
                  <a:pos x="7" y="0"/>
                </a:cxn>
              </a:cxnLst>
              <a:rect l="0" t="0" r="r" b="b"/>
              <a:pathLst>
                <a:path w="16" h="18">
                  <a:moveTo>
                    <a:pt x="7" y="0"/>
                  </a:moveTo>
                  <a:lnTo>
                    <a:pt x="16" y="11"/>
                  </a:lnTo>
                  <a:lnTo>
                    <a:pt x="9" y="18"/>
                  </a:lnTo>
                  <a:lnTo>
                    <a:pt x="0" y="6"/>
                  </a:lnTo>
                  <a:lnTo>
                    <a:pt x="7" y="0"/>
                  </a:lnTo>
                  <a:close/>
                </a:path>
              </a:pathLst>
            </a:custGeom>
            <a:solidFill>
              <a:srgbClr val="FFFFFF"/>
            </a:solidFill>
            <a:ln w="9525">
              <a:noFill/>
              <a:round/>
              <a:headEnd/>
              <a:tailEnd/>
            </a:ln>
          </p:spPr>
          <p:txBody>
            <a:bodyPr/>
            <a:lstStyle/>
            <a:p>
              <a:endParaRPr lang="en-US"/>
            </a:p>
          </p:txBody>
        </p:sp>
        <p:sp>
          <p:nvSpPr>
            <p:cNvPr id="59218" name="Line 850"/>
            <p:cNvSpPr>
              <a:spLocks noChangeShapeType="1"/>
            </p:cNvSpPr>
            <p:nvPr/>
          </p:nvSpPr>
          <p:spPr bwMode="auto">
            <a:xfrm>
              <a:off x="4661" y="3359"/>
              <a:ext cx="9" cy="11"/>
            </a:xfrm>
            <a:prstGeom prst="line">
              <a:avLst/>
            </a:prstGeom>
            <a:noFill/>
            <a:ln w="3175">
              <a:solidFill>
                <a:srgbClr val="FFFFFF"/>
              </a:solidFill>
              <a:round/>
              <a:headEnd/>
              <a:tailEnd/>
            </a:ln>
          </p:spPr>
          <p:txBody>
            <a:bodyPr/>
            <a:lstStyle/>
            <a:p>
              <a:endParaRPr lang="en-US"/>
            </a:p>
          </p:txBody>
        </p:sp>
        <p:sp>
          <p:nvSpPr>
            <p:cNvPr id="59219" name="Line 851"/>
            <p:cNvSpPr>
              <a:spLocks noChangeShapeType="1"/>
            </p:cNvSpPr>
            <p:nvPr/>
          </p:nvSpPr>
          <p:spPr bwMode="auto">
            <a:xfrm flipH="1">
              <a:off x="4663" y="3370"/>
              <a:ext cx="7" cy="7"/>
            </a:xfrm>
            <a:prstGeom prst="line">
              <a:avLst/>
            </a:prstGeom>
            <a:noFill/>
            <a:ln w="3175">
              <a:solidFill>
                <a:srgbClr val="FFFFFF"/>
              </a:solidFill>
              <a:round/>
              <a:headEnd/>
              <a:tailEnd/>
            </a:ln>
          </p:spPr>
          <p:txBody>
            <a:bodyPr/>
            <a:lstStyle/>
            <a:p>
              <a:endParaRPr lang="en-US"/>
            </a:p>
          </p:txBody>
        </p:sp>
        <p:sp>
          <p:nvSpPr>
            <p:cNvPr id="59220" name="Line 852"/>
            <p:cNvSpPr>
              <a:spLocks noChangeShapeType="1"/>
            </p:cNvSpPr>
            <p:nvPr/>
          </p:nvSpPr>
          <p:spPr bwMode="auto">
            <a:xfrm flipH="1" flipV="1">
              <a:off x="4654" y="3365"/>
              <a:ext cx="9" cy="12"/>
            </a:xfrm>
            <a:prstGeom prst="line">
              <a:avLst/>
            </a:prstGeom>
            <a:noFill/>
            <a:ln w="3175">
              <a:solidFill>
                <a:srgbClr val="FFFFFF"/>
              </a:solidFill>
              <a:round/>
              <a:headEnd/>
              <a:tailEnd/>
            </a:ln>
          </p:spPr>
          <p:txBody>
            <a:bodyPr/>
            <a:lstStyle/>
            <a:p>
              <a:endParaRPr lang="en-US"/>
            </a:p>
          </p:txBody>
        </p:sp>
        <p:sp>
          <p:nvSpPr>
            <p:cNvPr id="59221" name="Line 853"/>
            <p:cNvSpPr>
              <a:spLocks noChangeShapeType="1"/>
            </p:cNvSpPr>
            <p:nvPr/>
          </p:nvSpPr>
          <p:spPr bwMode="auto">
            <a:xfrm flipV="1">
              <a:off x="4654" y="3359"/>
              <a:ext cx="7" cy="6"/>
            </a:xfrm>
            <a:prstGeom prst="line">
              <a:avLst/>
            </a:prstGeom>
            <a:noFill/>
            <a:ln w="3175">
              <a:solidFill>
                <a:srgbClr val="FFFFFF"/>
              </a:solidFill>
              <a:round/>
              <a:headEnd/>
              <a:tailEnd/>
            </a:ln>
          </p:spPr>
          <p:txBody>
            <a:bodyPr/>
            <a:lstStyle/>
            <a:p>
              <a:endParaRPr lang="en-US"/>
            </a:p>
          </p:txBody>
        </p:sp>
        <p:sp>
          <p:nvSpPr>
            <p:cNvPr id="59222" name="Freeform 854"/>
            <p:cNvSpPr>
              <a:spLocks/>
            </p:cNvSpPr>
            <p:nvPr/>
          </p:nvSpPr>
          <p:spPr bwMode="auto">
            <a:xfrm>
              <a:off x="4686" y="3397"/>
              <a:ext cx="30" cy="34"/>
            </a:xfrm>
            <a:custGeom>
              <a:avLst/>
              <a:gdLst/>
              <a:ahLst/>
              <a:cxnLst>
                <a:cxn ang="0">
                  <a:pos x="7" y="0"/>
                </a:cxn>
                <a:cxn ang="0">
                  <a:pos x="30" y="27"/>
                </a:cxn>
                <a:cxn ang="0">
                  <a:pos x="23" y="34"/>
                </a:cxn>
                <a:cxn ang="0">
                  <a:pos x="0" y="7"/>
                </a:cxn>
                <a:cxn ang="0">
                  <a:pos x="7" y="0"/>
                </a:cxn>
              </a:cxnLst>
              <a:rect l="0" t="0" r="r" b="b"/>
              <a:pathLst>
                <a:path w="30" h="34">
                  <a:moveTo>
                    <a:pt x="7" y="0"/>
                  </a:moveTo>
                  <a:lnTo>
                    <a:pt x="30" y="27"/>
                  </a:lnTo>
                  <a:lnTo>
                    <a:pt x="23" y="34"/>
                  </a:lnTo>
                  <a:lnTo>
                    <a:pt x="0" y="7"/>
                  </a:lnTo>
                  <a:lnTo>
                    <a:pt x="7" y="0"/>
                  </a:lnTo>
                  <a:close/>
                </a:path>
              </a:pathLst>
            </a:custGeom>
            <a:solidFill>
              <a:srgbClr val="FFFFFF"/>
            </a:solidFill>
            <a:ln w="9525">
              <a:noFill/>
              <a:round/>
              <a:headEnd/>
              <a:tailEnd/>
            </a:ln>
          </p:spPr>
          <p:txBody>
            <a:bodyPr/>
            <a:lstStyle/>
            <a:p>
              <a:endParaRPr lang="en-US"/>
            </a:p>
          </p:txBody>
        </p:sp>
        <p:sp>
          <p:nvSpPr>
            <p:cNvPr id="59223" name="Line 855"/>
            <p:cNvSpPr>
              <a:spLocks noChangeShapeType="1"/>
            </p:cNvSpPr>
            <p:nvPr/>
          </p:nvSpPr>
          <p:spPr bwMode="auto">
            <a:xfrm>
              <a:off x="4693" y="3397"/>
              <a:ext cx="23" cy="27"/>
            </a:xfrm>
            <a:prstGeom prst="line">
              <a:avLst/>
            </a:prstGeom>
            <a:noFill/>
            <a:ln w="3175">
              <a:solidFill>
                <a:srgbClr val="FFFFFF"/>
              </a:solidFill>
              <a:round/>
              <a:headEnd/>
              <a:tailEnd/>
            </a:ln>
          </p:spPr>
          <p:txBody>
            <a:bodyPr/>
            <a:lstStyle/>
            <a:p>
              <a:endParaRPr lang="en-US"/>
            </a:p>
          </p:txBody>
        </p:sp>
        <p:sp>
          <p:nvSpPr>
            <p:cNvPr id="59224" name="Line 856"/>
            <p:cNvSpPr>
              <a:spLocks noChangeShapeType="1"/>
            </p:cNvSpPr>
            <p:nvPr/>
          </p:nvSpPr>
          <p:spPr bwMode="auto">
            <a:xfrm flipH="1">
              <a:off x="4709" y="3424"/>
              <a:ext cx="7" cy="7"/>
            </a:xfrm>
            <a:prstGeom prst="line">
              <a:avLst/>
            </a:prstGeom>
            <a:noFill/>
            <a:ln w="3175">
              <a:solidFill>
                <a:srgbClr val="FFFFFF"/>
              </a:solidFill>
              <a:round/>
              <a:headEnd/>
              <a:tailEnd/>
            </a:ln>
          </p:spPr>
          <p:txBody>
            <a:bodyPr/>
            <a:lstStyle/>
            <a:p>
              <a:endParaRPr lang="en-US"/>
            </a:p>
          </p:txBody>
        </p:sp>
        <p:sp>
          <p:nvSpPr>
            <p:cNvPr id="59225" name="Line 857"/>
            <p:cNvSpPr>
              <a:spLocks noChangeShapeType="1"/>
            </p:cNvSpPr>
            <p:nvPr/>
          </p:nvSpPr>
          <p:spPr bwMode="auto">
            <a:xfrm flipH="1" flipV="1">
              <a:off x="4686" y="3404"/>
              <a:ext cx="23" cy="27"/>
            </a:xfrm>
            <a:prstGeom prst="line">
              <a:avLst/>
            </a:prstGeom>
            <a:noFill/>
            <a:ln w="3175">
              <a:solidFill>
                <a:srgbClr val="FFFFFF"/>
              </a:solidFill>
              <a:round/>
              <a:headEnd/>
              <a:tailEnd/>
            </a:ln>
          </p:spPr>
          <p:txBody>
            <a:bodyPr/>
            <a:lstStyle/>
            <a:p>
              <a:endParaRPr lang="en-US"/>
            </a:p>
          </p:txBody>
        </p:sp>
        <p:sp>
          <p:nvSpPr>
            <p:cNvPr id="59226" name="Line 858"/>
            <p:cNvSpPr>
              <a:spLocks noChangeShapeType="1"/>
            </p:cNvSpPr>
            <p:nvPr/>
          </p:nvSpPr>
          <p:spPr bwMode="auto">
            <a:xfrm flipV="1">
              <a:off x="4686" y="3397"/>
              <a:ext cx="7" cy="7"/>
            </a:xfrm>
            <a:prstGeom prst="line">
              <a:avLst/>
            </a:prstGeom>
            <a:noFill/>
            <a:ln w="3175">
              <a:solidFill>
                <a:srgbClr val="FFFFFF"/>
              </a:solidFill>
              <a:round/>
              <a:headEnd/>
              <a:tailEnd/>
            </a:ln>
          </p:spPr>
          <p:txBody>
            <a:bodyPr/>
            <a:lstStyle/>
            <a:p>
              <a:endParaRPr lang="en-US"/>
            </a:p>
          </p:txBody>
        </p:sp>
        <p:sp>
          <p:nvSpPr>
            <p:cNvPr id="59227" name="Freeform 859"/>
            <p:cNvSpPr>
              <a:spLocks/>
            </p:cNvSpPr>
            <p:nvPr/>
          </p:nvSpPr>
          <p:spPr bwMode="auto">
            <a:xfrm>
              <a:off x="4732" y="3452"/>
              <a:ext cx="14" cy="14"/>
            </a:xfrm>
            <a:custGeom>
              <a:avLst/>
              <a:gdLst/>
              <a:ahLst/>
              <a:cxnLst>
                <a:cxn ang="0">
                  <a:pos x="7" y="0"/>
                </a:cxn>
                <a:cxn ang="0">
                  <a:pos x="14" y="8"/>
                </a:cxn>
                <a:cxn ang="0">
                  <a:pos x="7" y="14"/>
                </a:cxn>
                <a:cxn ang="0">
                  <a:pos x="0" y="7"/>
                </a:cxn>
                <a:cxn ang="0">
                  <a:pos x="7" y="0"/>
                </a:cxn>
              </a:cxnLst>
              <a:rect l="0" t="0" r="r" b="b"/>
              <a:pathLst>
                <a:path w="14" h="14">
                  <a:moveTo>
                    <a:pt x="7" y="0"/>
                  </a:moveTo>
                  <a:lnTo>
                    <a:pt x="14" y="8"/>
                  </a:lnTo>
                  <a:lnTo>
                    <a:pt x="7" y="14"/>
                  </a:lnTo>
                  <a:lnTo>
                    <a:pt x="0" y="7"/>
                  </a:lnTo>
                  <a:lnTo>
                    <a:pt x="7" y="0"/>
                  </a:lnTo>
                  <a:close/>
                </a:path>
              </a:pathLst>
            </a:custGeom>
            <a:solidFill>
              <a:srgbClr val="FFFFFF"/>
            </a:solidFill>
            <a:ln w="9525">
              <a:noFill/>
              <a:round/>
              <a:headEnd/>
              <a:tailEnd/>
            </a:ln>
          </p:spPr>
          <p:txBody>
            <a:bodyPr/>
            <a:lstStyle/>
            <a:p>
              <a:endParaRPr lang="en-US"/>
            </a:p>
          </p:txBody>
        </p:sp>
        <p:sp>
          <p:nvSpPr>
            <p:cNvPr id="59228" name="Line 860"/>
            <p:cNvSpPr>
              <a:spLocks noChangeShapeType="1"/>
            </p:cNvSpPr>
            <p:nvPr/>
          </p:nvSpPr>
          <p:spPr bwMode="auto">
            <a:xfrm>
              <a:off x="4739" y="3452"/>
              <a:ext cx="7" cy="8"/>
            </a:xfrm>
            <a:prstGeom prst="line">
              <a:avLst/>
            </a:prstGeom>
            <a:noFill/>
            <a:ln w="3175">
              <a:solidFill>
                <a:srgbClr val="FFFFFF"/>
              </a:solidFill>
              <a:round/>
              <a:headEnd/>
              <a:tailEnd/>
            </a:ln>
          </p:spPr>
          <p:txBody>
            <a:bodyPr/>
            <a:lstStyle/>
            <a:p>
              <a:endParaRPr lang="en-US"/>
            </a:p>
          </p:txBody>
        </p:sp>
        <p:sp>
          <p:nvSpPr>
            <p:cNvPr id="59229" name="Line 861"/>
            <p:cNvSpPr>
              <a:spLocks noChangeShapeType="1"/>
            </p:cNvSpPr>
            <p:nvPr/>
          </p:nvSpPr>
          <p:spPr bwMode="auto">
            <a:xfrm flipH="1">
              <a:off x="4739" y="3460"/>
              <a:ext cx="7" cy="6"/>
            </a:xfrm>
            <a:prstGeom prst="line">
              <a:avLst/>
            </a:prstGeom>
            <a:noFill/>
            <a:ln w="3175">
              <a:solidFill>
                <a:srgbClr val="FFFFFF"/>
              </a:solidFill>
              <a:round/>
              <a:headEnd/>
              <a:tailEnd/>
            </a:ln>
          </p:spPr>
          <p:txBody>
            <a:bodyPr/>
            <a:lstStyle/>
            <a:p>
              <a:endParaRPr lang="en-US"/>
            </a:p>
          </p:txBody>
        </p:sp>
        <p:sp>
          <p:nvSpPr>
            <p:cNvPr id="59230" name="Line 862"/>
            <p:cNvSpPr>
              <a:spLocks noChangeShapeType="1"/>
            </p:cNvSpPr>
            <p:nvPr/>
          </p:nvSpPr>
          <p:spPr bwMode="auto">
            <a:xfrm flipH="1" flipV="1">
              <a:off x="4732" y="3459"/>
              <a:ext cx="7" cy="7"/>
            </a:xfrm>
            <a:prstGeom prst="line">
              <a:avLst/>
            </a:prstGeom>
            <a:noFill/>
            <a:ln w="3175">
              <a:solidFill>
                <a:srgbClr val="FFFFFF"/>
              </a:solidFill>
              <a:round/>
              <a:headEnd/>
              <a:tailEnd/>
            </a:ln>
          </p:spPr>
          <p:txBody>
            <a:bodyPr/>
            <a:lstStyle/>
            <a:p>
              <a:endParaRPr lang="en-US"/>
            </a:p>
          </p:txBody>
        </p:sp>
        <p:sp>
          <p:nvSpPr>
            <p:cNvPr id="59231" name="Line 863"/>
            <p:cNvSpPr>
              <a:spLocks noChangeShapeType="1"/>
            </p:cNvSpPr>
            <p:nvPr/>
          </p:nvSpPr>
          <p:spPr bwMode="auto">
            <a:xfrm flipV="1">
              <a:off x="4732" y="3452"/>
              <a:ext cx="7" cy="7"/>
            </a:xfrm>
            <a:prstGeom prst="line">
              <a:avLst/>
            </a:prstGeom>
            <a:noFill/>
            <a:ln w="3175">
              <a:solidFill>
                <a:srgbClr val="FFFFFF"/>
              </a:solidFill>
              <a:round/>
              <a:headEnd/>
              <a:tailEnd/>
            </a:ln>
          </p:spPr>
          <p:txBody>
            <a:bodyPr/>
            <a:lstStyle/>
            <a:p>
              <a:endParaRPr lang="en-US"/>
            </a:p>
          </p:txBody>
        </p:sp>
        <p:sp>
          <p:nvSpPr>
            <p:cNvPr id="59232" name="Freeform 864"/>
            <p:cNvSpPr>
              <a:spLocks/>
            </p:cNvSpPr>
            <p:nvPr/>
          </p:nvSpPr>
          <p:spPr bwMode="auto">
            <a:xfrm>
              <a:off x="4739" y="3460"/>
              <a:ext cx="26" cy="26"/>
            </a:xfrm>
            <a:custGeom>
              <a:avLst/>
              <a:gdLst/>
              <a:ahLst/>
              <a:cxnLst>
                <a:cxn ang="0">
                  <a:pos x="9" y="0"/>
                </a:cxn>
                <a:cxn ang="0">
                  <a:pos x="26" y="19"/>
                </a:cxn>
                <a:cxn ang="0">
                  <a:pos x="17" y="26"/>
                </a:cxn>
                <a:cxn ang="0">
                  <a:pos x="0" y="6"/>
                </a:cxn>
                <a:cxn ang="0">
                  <a:pos x="9" y="0"/>
                </a:cxn>
              </a:cxnLst>
              <a:rect l="0" t="0" r="r" b="b"/>
              <a:pathLst>
                <a:path w="26" h="26">
                  <a:moveTo>
                    <a:pt x="9" y="0"/>
                  </a:moveTo>
                  <a:lnTo>
                    <a:pt x="26" y="19"/>
                  </a:lnTo>
                  <a:lnTo>
                    <a:pt x="17" y="26"/>
                  </a:lnTo>
                  <a:lnTo>
                    <a:pt x="0" y="6"/>
                  </a:lnTo>
                  <a:lnTo>
                    <a:pt x="9" y="0"/>
                  </a:lnTo>
                  <a:close/>
                </a:path>
              </a:pathLst>
            </a:custGeom>
            <a:solidFill>
              <a:srgbClr val="FFFFFF"/>
            </a:solidFill>
            <a:ln w="9525">
              <a:noFill/>
              <a:round/>
              <a:headEnd/>
              <a:tailEnd/>
            </a:ln>
          </p:spPr>
          <p:txBody>
            <a:bodyPr/>
            <a:lstStyle/>
            <a:p>
              <a:endParaRPr lang="en-US"/>
            </a:p>
          </p:txBody>
        </p:sp>
        <p:sp>
          <p:nvSpPr>
            <p:cNvPr id="59233" name="Line 865"/>
            <p:cNvSpPr>
              <a:spLocks noChangeShapeType="1"/>
            </p:cNvSpPr>
            <p:nvPr/>
          </p:nvSpPr>
          <p:spPr bwMode="auto">
            <a:xfrm>
              <a:off x="4748" y="3460"/>
              <a:ext cx="17" cy="19"/>
            </a:xfrm>
            <a:prstGeom prst="line">
              <a:avLst/>
            </a:prstGeom>
            <a:noFill/>
            <a:ln w="3175">
              <a:solidFill>
                <a:srgbClr val="FFFFFF"/>
              </a:solidFill>
              <a:round/>
              <a:headEnd/>
              <a:tailEnd/>
            </a:ln>
          </p:spPr>
          <p:txBody>
            <a:bodyPr/>
            <a:lstStyle/>
            <a:p>
              <a:endParaRPr lang="en-US"/>
            </a:p>
          </p:txBody>
        </p:sp>
        <p:sp>
          <p:nvSpPr>
            <p:cNvPr id="59234" name="Line 866"/>
            <p:cNvSpPr>
              <a:spLocks noChangeShapeType="1"/>
            </p:cNvSpPr>
            <p:nvPr/>
          </p:nvSpPr>
          <p:spPr bwMode="auto">
            <a:xfrm flipH="1">
              <a:off x="4756" y="3479"/>
              <a:ext cx="9" cy="7"/>
            </a:xfrm>
            <a:prstGeom prst="line">
              <a:avLst/>
            </a:prstGeom>
            <a:noFill/>
            <a:ln w="3175">
              <a:solidFill>
                <a:srgbClr val="FFFFFF"/>
              </a:solidFill>
              <a:round/>
              <a:headEnd/>
              <a:tailEnd/>
            </a:ln>
          </p:spPr>
          <p:txBody>
            <a:bodyPr/>
            <a:lstStyle/>
            <a:p>
              <a:endParaRPr lang="en-US"/>
            </a:p>
          </p:txBody>
        </p:sp>
        <p:sp>
          <p:nvSpPr>
            <p:cNvPr id="59235" name="Line 867"/>
            <p:cNvSpPr>
              <a:spLocks noChangeShapeType="1"/>
            </p:cNvSpPr>
            <p:nvPr/>
          </p:nvSpPr>
          <p:spPr bwMode="auto">
            <a:xfrm flipH="1" flipV="1">
              <a:off x="4739" y="3466"/>
              <a:ext cx="17" cy="20"/>
            </a:xfrm>
            <a:prstGeom prst="line">
              <a:avLst/>
            </a:prstGeom>
            <a:noFill/>
            <a:ln w="3175">
              <a:solidFill>
                <a:srgbClr val="FFFFFF"/>
              </a:solidFill>
              <a:round/>
              <a:headEnd/>
              <a:tailEnd/>
            </a:ln>
          </p:spPr>
          <p:txBody>
            <a:bodyPr/>
            <a:lstStyle/>
            <a:p>
              <a:endParaRPr lang="en-US"/>
            </a:p>
          </p:txBody>
        </p:sp>
        <p:sp>
          <p:nvSpPr>
            <p:cNvPr id="59236" name="Line 868"/>
            <p:cNvSpPr>
              <a:spLocks noChangeShapeType="1"/>
            </p:cNvSpPr>
            <p:nvPr/>
          </p:nvSpPr>
          <p:spPr bwMode="auto">
            <a:xfrm flipV="1">
              <a:off x="4739" y="3460"/>
              <a:ext cx="9" cy="6"/>
            </a:xfrm>
            <a:prstGeom prst="line">
              <a:avLst/>
            </a:prstGeom>
            <a:noFill/>
            <a:ln w="3175">
              <a:solidFill>
                <a:srgbClr val="FFFFFF"/>
              </a:solidFill>
              <a:round/>
              <a:headEnd/>
              <a:tailEnd/>
            </a:ln>
          </p:spPr>
          <p:txBody>
            <a:bodyPr/>
            <a:lstStyle/>
            <a:p>
              <a:endParaRPr lang="en-US"/>
            </a:p>
          </p:txBody>
        </p:sp>
        <p:sp>
          <p:nvSpPr>
            <p:cNvPr id="59237" name="Freeform 869"/>
            <p:cNvSpPr>
              <a:spLocks/>
            </p:cNvSpPr>
            <p:nvPr/>
          </p:nvSpPr>
          <p:spPr bwMode="auto">
            <a:xfrm>
              <a:off x="4779" y="3503"/>
              <a:ext cx="25" cy="24"/>
            </a:xfrm>
            <a:custGeom>
              <a:avLst/>
              <a:gdLst/>
              <a:ahLst/>
              <a:cxnLst>
                <a:cxn ang="0">
                  <a:pos x="9" y="0"/>
                </a:cxn>
                <a:cxn ang="0">
                  <a:pos x="25" y="19"/>
                </a:cxn>
                <a:cxn ang="0">
                  <a:pos x="16" y="24"/>
                </a:cxn>
                <a:cxn ang="0">
                  <a:pos x="0" y="7"/>
                </a:cxn>
                <a:cxn ang="0">
                  <a:pos x="9" y="0"/>
                </a:cxn>
              </a:cxnLst>
              <a:rect l="0" t="0" r="r" b="b"/>
              <a:pathLst>
                <a:path w="25" h="24">
                  <a:moveTo>
                    <a:pt x="9" y="0"/>
                  </a:moveTo>
                  <a:lnTo>
                    <a:pt x="25" y="19"/>
                  </a:lnTo>
                  <a:lnTo>
                    <a:pt x="16" y="24"/>
                  </a:lnTo>
                  <a:lnTo>
                    <a:pt x="0" y="7"/>
                  </a:lnTo>
                  <a:lnTo>
                    <a:pt x="9" y="0"/>
                  </a:lnTo>
                  <a:close/>
                </a:path>
              </a:pathLst>
            </a:custGeom>
            <a:solidFill>
              <a:srgbClr val="FFFFFF"/>
            </a:solidFill>
            <a:ln w="9525">
              <a:noFill/>
              <a:round/>
              <a:headEnd/>
              <a:tailEnd/>
            </a:ln>
          </p:spPr>
          <p:txBody>
            <a:bodyPr/>
            <a:lstStyle/>
            <a:p>
              <a:endParaRPr lang="en-US"/>
            </a:p>
          </p:txBody>
        </p:sp>
        <p:sp>
          <p:nvSpPr>
            <p:cNvPr id="59238" name="Line 870"/>
            <p:cNvSpPr>
              <a:spLocks noChangeShapeType="1"/>
            </p:cNvSpPr>
            <p:nvPr/>
          </p:nvSpPr>
          <p:spPr bwMode="auto">
            <a:xfrm>
              <a:off x="4788" y="3503"/>
              <a:ext cx="16" cy="19"/>
            </a:xfrm>
            <a:prstGeom prst="line">
              <a:avLst/>
            </a:prstGeom>
            <a:noFill/>
            <a:ln w="3175">
              <a:solidFill>
                <a:srgbClr val="FFFFFF"/>
              </a:solidFill>
              <a:round/>
              <a:headEnd/>
              <a:tailEnd/>
            </a:ln>
          </p:spPr>
          <p:txBody>
            <a:bodyPr/>
            <a:lstStyle/>
            <a:p>
              <a:endParaRPr lang="en-US"/>
            </a:p>
          </p:txBody>
        </p:sp>
        <p:sp>
          <p:nvSpPr>
            <p:cNvPr id="59239" name="Line 871"/>
            <p:cNvSpPr>
              <a:spLocks noChangeShapeType="1"/>
            </p:cNvSpPr>
            <p:nvPr/>
          </p:nvSpPr>
          <p:spPr bwMode="auto">
            <a:xfrm flipH="1">
              <a:off x="4795" y="3522"/>
              <a:ext cx="9" cy="5"/>
            </a:xfrm>
            <a:prstGeom prst="line">
              <a:avLst/>
            </a:prstGeom>
            <a:noFill/>
            <a:ln w="3175">
              <a:solidFill>
                <a:srgbClr val="FFFFFF"/>
              </a:solidFill>
              <a:round/>
              <a:headEnd/>
              <a:tailEnd/>
            </a:ln>
          </p:spPr>
          <p:txBody>
            <a:bodyPr/>
            <a:lstStyle/>
            <a:p>
              <a:endParaRPr lang="en-US"/>
            </a:p>
          </p:txBody>
        </p:sp>
        <p:sp>
          <p:nvSpPr>
            <p:cNvPr id="59240" name="Line 872"/>
            <p:cNvSpPr>
              <a:spLocks noChangeShapeType="1"/>
            </p:cNvSpPr>
            <p:nvPr/>
          </p:nvSpPr>
          <p:spPr bwMode="auto">
            <a:xfrm flipH="1" flipV="1">
              <a:off x="4779" y="3510"/>
              <a:ext cx="16" cy="17"/>
            </a:xfrm>
            <a:prstGeom prst="line">
              <a:avLst/>
            </a:prstGeom>
            <a:noFill/>
            <a:ln w="3175">
              <a:solidFill>
                <a:srgbClr val="FFFFFF"/>
              </a:solidFill>
              <a:round/>
              <a:headEnd/>
              <a:tailEnd/>
            </a:ln>
          </p:spPr>
          <p:txBody>
            <a:bodyPr/>
            <a:lstStyle/>
            <a:p>
              <a:endParaRPr lang="en-US"/>
            </a:p>
          </p:txBody>
        </p:sp>
        <p:sp>
          <p:nvSpPr>
            <p:cNvPr id="59241" name="Line 873"/>
            <p:cNvSpPr>
              <a:spLocks noChangeShapeType="1"/>
            </p:cNvSpPr>
            <p:nvPr/>
          </p:nvSpPr>
          <p:spPr bwMode="auto">
            <a:xfrm flipV="1">
              <a:off x="4779" y="3503"/>
              <a:ext cx="9" cy="7"/>
            </a:xfrm>
            <a:prstGeom prst="line">
              <a:avLst/>
            </a:prstGeom>
            <a:noFill/>
            <a:ln w="3175">
              <a:solidFill>
                <a:srgbClr val="FFFFFF"/>
              </a:solidFill>
              <a:round/>
              <a:headEnd/>
              <a:tailEnd/>
            </a:ln>
          </p:spPr>
          <p:txBody>
            <a:bodyPr/>
            <a:lstStyle/>
            <a:p>
              <a:endParaRPr lang="en-US"/>
            </a:p>
          </p:txBody>
        </p:sp>
        <p:sp>
          <p:nvSpPr>
            <p:cNvPr id="59242" name="Freeform 874"/>
            <p:cNvSpPr>
              <a:spLocks/>
            </p:cNvSpPr>
            <p:nvPr/>
          </p:nvSpPr>
          <p:spPr bwMode="auto">
            <a:xfrm>
              <a:off x="4795" y="3520"/>
              <a:ext cx="18" cy="18"/>
            </a:xfrm>
            <a:custGeom>
              <a:avLst/>
              <a:gdLst/>
              <a:ahLst/>
              <a:cxnLst>
                <a:cxn ang="0">
                  <a:pos x="9" y="0"/>
                </a:cxn>
                <a:cxn ang="0">
                  <a:pos x="18" y="9"/>
                </a:cxn>
                <a:cxn ang="0">
                  <a:pos x="9" y="18"/>
                </a:cxn>
                <a:cxn ang="0">
                  <a:pos x="0" y="9"/>
                </a:cxn>
                <a:cxn ang="0">
                  <a:pos x="9" y="0"/>
                </a:cxn>
              </a:cxnLst>
              <a:rect l="0" t="0" r="r" b="b"/>
              <a:pathLst>
                <a:path w="18" h="18">
                  <a:moveTo>
                    <a:pt x="9" y="0"/>
                  </a:moveTo>
                  <a:lnTo>
                    <a:pt x="18" y="9"/>
                  </a:lnTo>
                  <a:lnTo>
                    <a:pt x="9" y="18"/>
                  </a:lnTo>
                  <a:lnTo>
                    <a:pt x="0" y="9"/>
                  </a:lnTo>
                  <a:lnTo>
                    <a:pt x="9" y="0"/>
                  </a:lnTo>
                  <a:close/>
                </a:path>
              </a:pathLst>
            </a:custGeom>
            <a:solidFill>
              <a:srgbClr val="FFFFFF"/>
            </a:solidFill>
            <a:ln w="9525">
              <a:noFill/>
              <a:round/>
              <a:headEnd/>
              <a:tailEnd/>
            </a:ln>
          </p:spPr>
          <p:txBody>
            <a:bodyPr/>
            <a:lstStyle/>
            <a:p>
              <a:endParaRPr lang="en-US"/>
            </a:p>
          </p:txBody>
        </p:sp>
        <p:sp>
          <p:nvSpPr>
            <p:cNvPr id="59243" name="Line 875"/>
            <p:cNvSpPr>
              <a:spLocks noChangeShapeType="1"/>
            </p:cNvSpPr>
            <p:nvPr/>
          </p:nvSpPr>
          <p:spPr bwMode="auto">
            <a:xfrm>
              <a:off x="4804" y="3520"/>
              <a:ext cx="9" cy="9"/>
            </a:xfrm>
            <a:prstGeom prst="line">
              <a:avLst/>
            </a:prstGeom>
            <a:noFill/>
            <a:ln w="3175">
              <a:solidFill>
                <a:srgbClr val="FFFFFF"/>
              </a:solidFill>
              <a:round/>
              <a:headEnd/>
              <a:tailEnd/>
            </a:ln>
          </p:spPr>
          <p:txBody>
            <a:bodyPr/>
            <a:lstStyle/>
            <a:p>
              <a:endParaRPr lang="en-US"/>
            </a:p>
          </p:txBody>
        </p:sp>
        <p:sp>
          <p:nvSpPr>
            <p:cNvPr id="59244" name="Line 876"/>
            <p:cNvSpPr>
              <a:spLocks noChangeShapeType="1"/>
            </p:cNvSpPr>
            <p:nvPr/>
          </p:nvSpPr>
          <p:spPr bwMode="auto">
            <a:xfrm flipH="1">
              <a:off x="4804" y="3529"/>
              <a:ext cx="9" cy="9"/>
            </a:xfrm>
            <a:prstGeom prst="line">
              <a:avLst/>
            </a:prstGeom>
            <a:noFill/>
            <a:ln w="3175">
              <a:solidFill>
                <a:srgbClr val="FFFFFF"/>
              </a:solidFill>
              <a:round/>
              <a:headEnd/>
              <a:tailEnd/>
            </a:ln>
          </p:spPr>
          <p:txBody>
            <a:bodyPr/>
            <a:lstStyle/>
            <a:p>
              <a:endParaRPr lang="en-US"/>
            </a:p>
          </p:txBody>
        </p:sp>
        <p:sp>
          <p:nvSpPr>
            <p:cNvPr id="59245" name="Line 877"/>
            <p:cNvSpPr>
              <a:spLocks noChangeShapeType="1"/>
            </p:cNvSpPr>
            <p:nvPr/>
          </p:nvSpPr>
          <p:spPr bwMode="auto">
            <a:xfrm flipH="1" flipV="1">
              <a:off x="4795" y="3529"/>
              <a:ext cx="9" cy="9"/>
            </a:xfrm>
            <a:prstGeom prst="line">
              <a:avLst/>
            </a:prstGeom>
            <a:noFill/>
            <a:ln w="3175">
              <a:solidFill>
                <a:srgbClr val="FFFFFF"/>
              </a:solidFill>
              <a:round/>
              <a:headEnd/>
              <a:tailEnd/>
            </a:ln>
          </p:spPr>
          <p:txBody>
            <a:bodyPr/>
            <a:lstStyle/>
            <a:p>
              <a:endParaRPr lang="en-US"/>
            </a:p>
          </p:txBody>
        </p:sp>
        <p:sp>
          <p:nvSpPr>
            <p:cNvPr id="59246" name="Line 878"/>
            <p:cNvSpPr>
              <a:spLocks noChangeShapeType="1"/>
            </p:cNvSpPr>
            <p:nvPr/>
          </p:nvSpPr>
          <p:spPr bwMode="auto">
            <a:xfrm flipV="1">
              <a:off x="4795" y="3520"/>
              <a:ext cx="9" cy="9"/>
            </a:xfrm>
            <a:prstGeom prst="line">
              <a:avLst/>
            </a:prstGeom>
            <a:noFill/>
            <a:ln w="3175">
              <a:solidFill>
                <a:srgbClr val="FFFFFF"/>
              </a:solidFill>
              <a:round/>
              <a:headEnd/>
              <a:tailEnd/>
            </a:ln>
          </p:spPr>
          <p:txBody>
            <a:bodyPr/>
            <a:lstStyle/>
            <a:p>
              <a:endParaRPr lang="en-US"/>
            </a:p>
          </p:txBody>
        </p:sp>
        <p:sp>
          <p:nvSpPr>
            <p:cNvPr id="59247" name="Freeform 879"/>
            <p:cNvSpPr>
              <a:spLocks/>
            </p:cNvSpPr>
            <p:nvPr/>
          </p:nvSpPr>
          <p:spPr bwMode="auto">
            <a:xfrm>
              <a:off x="4830" y="3555"/>
              <a:ext cx="30" cy="29"/>
            </a:xfrm>
            <a:custGeom>
              <a:avLst/>
              <a:gdLst/>
              <a:ahLst/>
              <a:cxnLst>
                <a:cxn ang="0">
                  <a:pos x="9" y="0"/>
                </a:cxn>
                <a:cxn ang="0">
                  <a:pos x="30" y="20"/>
                </a:cxn>
                <a:cxn ang="0">
                  <a:pos x="21" y="29"/>
                </a:cxn>
                <a:cxn ang="0">
                  <a:pos x="0" y="8"/>
                </a:cxn>
                <a:cxn ang="0">
                  <a:pos x="9" y="0"/>
                </a:cxn>
              </a:cxnLst>
              <a:rect l="0" t="0" r="r" b="b"/>
              <a:pathLst>
                <a:path w="30" h="29">
                  <a:moveTo>
                    <a:pt x="9" y="0"/>
                  </a:moveTo>
                  <a:lnTo>
                    <a:pt x="30" y="20"/>
                  </a:lnTo>
                  <a:lnTo>
                    <a:pt x="21" y="29"/>
                  </a:lnTo>
                  <a:lnTo>
                    <a:pt x="0" y="8"/>
                  </a:lnTo>
                  <a:lnTo>
                    <a:pt x="9" y="0"/>
                  </a:lnTo>
                  <a:close/>
                </a:path>
              </a:pathLst>
            </a:custGeom>
            <a:solidFill>
              <a:srgbClr val="FFFFFF"/>
            </a:solidFill>
            <a:ln w="9525">
              <a:noFill/>
              <a:round/>
              <a:headEnd/>
              <a:tailEnd/>
            </a:ln>
          </p:spPr>
          <p:txBody>
            <a:bodyPr/>
            <a:lstStyle/>
            <a:p>
              <a:endParaRPr lang="en-US"/>
            </a:p>
          </p:txBody>
        </p:sp>
        <p:sp>
          <p:nvSpPr>
            <p:cNvPr id="59248" name="Line 880"/>
            <p:cNvSpPr>
              <a:spLocks noChangeShapeType="1"/>
            </p:cNvSpPr>
            <p:nvPr/>
          </p:nvSpPr>
          <p:spPr bwMode="auto">
            <a:xfrm>
              <a:off x="4839" y="3555"/>
              <a:ext cx="21" cy="20"/>
            </a:xfrm>
            <a:prstGeom prst="line">
              <a:avLst/>
            </a:prstGeom>
            <a:noFill/>
            <a:ln w="3175">
              <a:solidFill>
                <a:srgbClr val="FFFFFF"/>
              </a:solidFill>
              <a:round/>
              <a:headEnd/>
              <a:tailEnd/>
            </a:ln>
          </p:spPr>
          <p:txBody>
            <a:bodyPr/>
            <a:lstStyle/>
            <a:p>
              <a:endParaRPr lang="en-US"/>
            </a:p>
          </p:txBody>
        </p:sp>
        <p:sp>
          <p:nvSpPr>
            <p:cNvPr id="59249" name="Line 881"/>
            <p:cNvSpPr>
              <a:spLocks noChangeShapeType="1"/>
            </p:cNvSpPr>
            <p:nvPr/>
          </p:nvSpPr>
          <p:spPr bwMode="auto">
            <a:xfrm flipH="1">
              <a:off x="4851" y="3575"/>
              <a:ext cx="9" cy="9"/>
            </a:xfrm>
            <a:prstGeom prst="line">
              <a:avLst/>
            </a:prstGeom>
            <a:noFill/>
            <a:ln w="3175">
              <a:solidFill>
                <a:srgbClr val="FFFFFF"/>
              </a:solidFill>
              <a:round/>
              <a:headEnd/>
              <a:tailEnd/>
            </a:ln>
          </p:spPr>
          <p:txBody>
            <a:bodyPr/>
            <a:lstStyle/>
            <a:p>
              <a:endParaRPr lang="en-US"/>
            </a:p>
          </p:txBody>
        </p:sp>
        <p:sp>
          <p:nvSpPr>
            <p:cNvPr id="59250" name="Line 882"/>
            <p:cNvSpPr>
              <a:spLocks noChangeShapeType="1"/>
            </p:cNvSpPr>
            <p:nvPr/>
          </p:nvSpPr>
          <p:spPr bwMode="auto">
            <a:xfrm flipH="1" flipV="1">
              <a:off x="4830" y="3563"/>
              <a:ext cx="21" cy="21"/>
            </a:xfrm>
            <a:prstGeom prst="line">
              <a:avLst/>
            </a:prstGeom>
            <a:noFill/>
            <a:ln w="3175">
              <a:solidFill>
                <a:srgbClr val="FFFFFF"/>
              </a:solidFill>
              <a:round/>
              <a:headEnd/>
              <a:tailEnd/>
            </a:ln>
          </p:spPr>
          <p:txBody>
            <a:bodyPr/>
            <a:lstStyle/>
            <a:p>
              <a:endParaRPr lang="en-US"/>
            </a:p>
          </p:txBody>
        </p:sp>
        <p:sp>
          <p:nvSpPr>
            <p:cNvPr id="59251" name="Line 883"/>
            <p:cNvSpPr>
              <a:spLocks noChangeShapeType="1"/>
            </p:cNvSpPr>
            <p:nvPr/>
          </p:nvSpPr>
          <p:spPr bwMode="auto">
            <a:xfrm flipV="1">
              <a:off x="4830" y="3555"/>
              <a:ext cx="9" cy="8"/>
            </a:xfrm>
            <a:prstGeom prst="line">
              <a:avLst/>
            </a:prstGeom>
            <a:noFill/>
            <a:ln w="3175">
              <a:solidFill>
                <a:srgbClr val="FFFFFF"/>
              </a:solidFill>
              <a:round/>
              <a:headEnd/>
              <a:tailEnd/>
            </a:ln>
          </p:spPr>
          <p:txBody>
            <a:bodyPr/>
            <a:lstStyle/>
            <a:p>
              <a:endParaRPr lang="en-US"/>
            </a:p>
          </p:txBody>
        </p:sp>
        <p:sp>
          <p:nvSpPr>
            <p:cNvPr id="59252" name="Freeform 884"/>
            <p:cNvSpPr>
              <a:spLocks/>
            </p:cNvSpPr>
            <p:nvPr/>
          </p:nvSpPr>
          <p:spPr bwMode="auto">
            <a:xfrm>
              <a:off x="4853" y="3577"/>
              <a:ext cx="11" cy="10"/>
            </a:xfrm>
            <a:custGeom>
              <a:avLst/>
              <a:gdLst/>
              <a:ahLst/>
              <a:cxnLst>
                <a:cxn ang="0">
                  <a:pos x="5" y="0"/>
                </a:cxn>
                <a:cxn ang="0">
                  <a:pos x="11" y="3"/>
                </a:cxn>
                <a:cxn ang="0">
                  <a:pos x="4" y="10"/>
                </a:cxn>
                <a:cxn ang="0">
                  <a:pos x="0" y="7"/>
                </a:cxn>
                <a:cxn ang="0">
                  <a:pos x="5" y="0"/>
                </a:cxn>
              </a:cxnLst>
              <a:rect l="0" t="0" r="r" b="b"/>
              <a:pathLst>
                <a:path w="11" h="10">
                  <a:moveTo>
                    <a:pt x="5" y="0"/>
                  </a:moveTo>
                  <a:lnTo>
                    <a:pt x="11" y="3"/>
                  </a:lnTo>
                  <a:lnTo>
                    <a:pt x="4" y="10"/>
                  </a:lnTo>
                  <a:lnTo>
                    <a:pt x="0" y="7"/>
                  </a:lnTo>
                  <a:lnTo>
                    <a:pt x="5" y="0"/>
                  </a:lnTo>
                  <a:close/>
                </a:path>
              </a:pathLst>
            </a:custGeom>
            <a:solidFill>
              <a:srgbClr val="FFFFFF"/>
            </a:solidFill>
            <a:ln w="9525">
              <a:noFill/>
              <a:round/>
              <a:headEnd/>
              <a:tailEnd/>
            </a:ln>
          </p:spPr>
          <p:txBody>
            <a:bodyPr/>
            <a:lstStyle/>
            <a:p>
              <a:endParaRPr lang="en-US"/>
            </a:p>
          </p:txBody>
        </p:sp>
        <p:sp>
          <p:nvSpPr>
            <p:cNvPr id="59253" name="Line 885"/>
            <p:cNvSpPr>
              <a:spLocks noChangeShapeType="1"/>
            </p:cNvSpPr>
            <p:nvPr/>
          </p:nvSpPr>
          <p:spPr bwMode="auto">
            <a:xfrm>
              <a:off x="4858" y="3577"/>
              <a:ext cx="6" cy="3"/>
            </a:xfrm>
            <a:prstGeom prst="line">
              <a:avLst/>
            </a:prstGeom>
            <a:noFill/>
            <a:ln w="3175">
              <a:solidFill>
                <a:srgbClr val="FFFFFF"/>
              </a:solidFill>
              <a:round/>
              <a:headEnd/>
              <a:tailEnd/>
            </a:ln>
          </p:spPr>
          <p:txBody>
            <a:bodyPr/>
            <a:lstStyle/>
            <a:p>
              <a:endParaRPr lang="en-US"/>
            </a:p>
          </p:txBody>
        </p:sp>
        <p:sp>
          <p:nvSpPr>
            <p:cNvPr id="59254" name="Line 886"/>
            <p:cNvSpPr>
              <a:spLocks noChangeShapeType="1"/>
            </p:cNvSpPr>
            <p:nvPr/>
          </p:nvSpPr>
          <p:spPr bwMode="auto">
            <a:xfrm flipH="1">
              <a:off x="4857" y="3580"/>
              <a:ext cx="7" cy="7"/>
            </a:xfrm>
            <a:prstGeom prst="line">
              <a:avLst/>
            </a:prstGeom>
            <a:noFill/>
            <a:ln w="3175">
              <a:solidFill>
                <a:srgbClr val="FFFFFF"/>
              </a:solidFill>
              <a:round/>
              <a:headEnd/>
              <a:tailEnd/>
            </a:ln>
          </p:spPr>
          <p:txBody>
            <a:bodyPr/>
            <a:lstStyle/>
            <a:p>
              <a:endParaRPr lang="en-US"/>
            </a:p>
          </p:txBody>
        </p:sp>
        <p:sp>
          <p:nvSpPr>
            <p:cNvPr id="59255" name="Line 887"/>
            <p:cNvSpPr>
              <a:spLocks noChangeShapeType="1"/>
            </p:cNvSpPr>
            <p:nvPr/>
          </p:nvSpPr>
          <p:spPr bwMode="auto">
            <a:xfrm flipH="1" flipV="1">
              <a:off x="4853" y="3584"/>
              <a:ext cx="4" cy="3"/>
            </a:xfrm>
            <a:prstGeom prst="line">
              <a:avLst/>
            </a:prstGeom>
            <a:noFill/>
            <a:ln w="3175">
              <a:solidFill>
                <a:srgbClr val="FFFFFF"/>
              </a:solidFill>
              <a:round/>
              <a:headEnd/>
              <a:tailEnd/>
            </a:ln>
          </p:spPr>
          <p:txBody>
            <a:bodyPr/>
            <a:lstStyle/>
            <a:p>
              <a:endParaRPr lang="en-US"/>
            </a:p>
          </p:txBody>
        </p:sp>
        <p:sp>
          <p:nvSpPr>
            <p:cNvPr id="59256" name="Line 888"/>
            <p:cNvSpPr>
              <a:spLocks noChangeShapeType="1"/>
            </p:cNvSpPr>
            <p:nvPr/>
          </p:nvSpPr>
          <p:spPr bwMode="auto">
            <a:xfrm flipV="1">
              <a:off x="4853" y="3577"/>
              <a:ext cx="5" cy="7"/>
            </a:xfrm>
            <a:prstGeom prst="line">
              <a:avLst/>
            </a:prstGeom>
            <a:noFill/>
            <a:ln w="3175">
              <a:solidFill>
                <a:srgbClr val="FFFFFF"/>
              </a:solidFill>
              <a:round/>
              <a:headEnd/>
              <a:tailEnd/>
            </a:ln>
          </p:spPr>
          <p:txBody>
            <a:bodyPr/>
            <a:lstStyle/>
            <a:p>
              <a:endParaRPr lang="en-US"/>
            </a:p>
          </p:txBody>
        </p:sp>
        <p:sp>
          <p:nvSpPr>
            <p:cNvPr id="59257" name="Freeform 889"/>
            <p:cNvSpPr>
              <a:spLocks/>
            </p:cNvSpPr>
            <p:nvPr/>
          </p:nvSpPr>
          <p:spPr bwMode="auto">
            <a:xfrm>
              <a:off x="4883" y="3604"/>
              <a:ext cx="32" cy="28"/>
            </a:xfrm>
            <a:custGeom>
              <a:avLst/>
              <a:gdLst/>
              <a:ahLst/>
              <a:cxnLst>
                <a:cxn ang="0">
                  <a:pos x="7" y="0"/>
                </a:cxn>
                <a:cxn ang="0">
                  <a:pos x="32" y="21"/>
                </a:cxn>
                <a:cxn ang="0">
                  <a:pos x="26" y="28"/>
                </a:cxn>
                <a:cxn ang="0">
                  <a:pos x="0" y="7"/>
                </a:cxn>
                <a:cxn ang="0">
                  <a:pos x="7" y="0"/>
                </a:cxn>
              </a:cxnLst>
              <a:rect l="0" t="0" r="r" b="b"/>
              <a:pathLst>
                <a:path w="32" h="28">
                  <a:moveTo>
                    <a:pt x="7" y="0"/>
                  </a:moveTo>
                  <a:lnTo>
                    <a:pt x="32" y="21"/>
                  </a:lnTo>
                  <a:lnTo>
                    <a:pt x="26" y="28"/>
                  </a:lnTo>
                  <a:lnTo>
                    <a:pt x="0" y="7"/>
                  </a:lnTo>
                  <a:lnTo>
                    <a:pt x="7" y="0"/>
                  </a:lnTo>
                  <a:close/>
                </a:path>
              </a:pathLst>
            </a:custGeom>
            <a:solidFill>
              <a:srgbClr val="FFFFFF"/>
            </a:solidFill>
            <a:ln w="9525">
              <a:noFill/>
              <a:round/>
              <a:headEnd/>
              <a:tailEnd/>
            </a:ln>
          </p:spPr>
          <p:txBody>
            <a:bodyPr/>
            <a:lstStyle/>
            <a:p>
              <a:endParaRPr lang="en-US"/>
            </a:p>
          </p:txBody>
        </p:sp>
        <p:sp>
          <p:nvSpPr>
            <p:cNvPr id="59258" name="Line 890"/>
            <p:cNvSpPr>
              <a:spLocks noChangeShapeType="1"/>
            </p:cNvSpPr>
            <p:nvPr/>
          </p:nvSpPr>
          <p:spPr bwMode="auto">
            <a:xfrm>
              <a:off x="4890" y="3604"/>
              <a:ext cx="25" cy="21"/>
            </a:xfrm>
            <a:prstGeom prst="line">
              <a:avLst/>
            </a:prstGeom>
            <a:noFill/>
            <a:ln w="3175">
              <a:solidFill>
                <a:srgbClr val="FFFFFF"/>
              </a:solidFill>
              <a:round/>
              <a:headEnd/>
              <a:tailEnd/>
            </a:ln>
          </p:spPr>
          <p:txBody>
            <a:bodyPr/>
            <a:lstStyle/>
            <a:p>
              <a:endParaRPr lang="en-US"/>
            </a:p>
          </p:txBody>
        </p:sp>
        <p:sp>
          <p:nvSpPr>
            <p:cNvPr id="59259" name="Line 891"/>
            <p:cNvSpPr>
              <a:spLocks noChangeShapeType="1"/>
            </p:cNvSpPr>
            <p:nvPr/>
          </p:nvSpPr>
          <p:spPr bwMode="auto">
            <a:xfrm flipH="1">
              <a:off x="4909" y="3625"/>
              <a:ext cx="6" cy="7"/>
            </a:xfrm>
            <a:prstGeom prst="line">
              <a:avLst/>
            </a:prstGeom>
            <a:noFill/>
            <a:ln w="3175">
              <a:solidFill>
                <a:srgbClr val="FFFFFF"/>
              </a:solidFill>
              <a:round/>
              <a:headEnd/>
              <a:tailEnd/>
            </a:ln>
          </p:spPr>
          <p:txBody>
            <a:bodyPr/>
            <a:lstStyle/>
            <a:p>
              <a:endParaRPr lang="en-US"/>
            </a:p>
          </p:txBody>
        </p:sp>
        <p:sp>
          <p:nvSpPr>
            <p:cNvPr id="59260" name="Line 892"/>
            <p:cNvSpPr>
              <a:spLocks noChangeShapeType="1"/>
            </p:cNvSpPr>
            <p:nvPr/>
          </p:nvSpPr>
          <p:spPr bwMode="auto">
            <a:xfrm flipH="1" flipV="1">
              <a:off x="4883" y="3611"/>
              <a:ext cx="26" cy="21"/>
            </a:xfrm>
            <a:prstGeom prst="line">
              <a:avLst/>
            </a:prstGeom>
            <a:noFill/>
            <a:ln w="3175">
              <a:solidFill>
                <a:srgbClr val="FFFFFF"/>
              </a:solidFill>
              <a:round/>
              <a:headEnd/>
              <a:tailEnd/>
            </a:ln>
          </p:spPr>
          <p:txBody>
            <a:bodyPr/>
            <a:lstStyle/>
            <a:p>
              <a:endParaRPr lang="en-US"/>
            </a:p>
          </p:txBody>
        </p:sp>
        <p:sp>
          <p:nvSpPr>
            <p:cNvPr id="59261" name="Line 893"/>
            <p:cNvSpPr>
              <a:spLocks noChangeShapeType="1"/>
            </p:cNvSpPr>
            <p:nvPr/>
          </p:nvSpPr>
          <p:spPr bwMode="auto">
            <a:xfrm flipV="1">
              <a:off x="4883" y="3604"/>
              <a:ext cx="7" cy="7"/>
            </a:xfrm>
            <a:prstGeom prst="line">
              <a:avLst/>
            </a:prstGeom>
            <a:noFill/>
            <a:ln w="3175">
              <a:solidFill>
                <a:srgbClr val="FFFFFF"/>
              </a:solidFill>
              <a:round/>
              <a:headEnd/>
              <a:tailEnd/>
            </a:ln>
          </p:spPr>
          <p:txBody>
            <a:bodyPr/>
            <a:lstStyle/>
            <a:p>
              <a:endParaRPr lang="en-US"/>
            </a:p>
          </p:txBody>
        </p:sp>
        <p:sp>
          <p:nvSpPr>
            <p:cNvPr id="59262" name="Freeform 894"/>
            <p:cNvSpPr>
              <a:spLocks/>
            </p:cNvSpPr>
            <p:nvPr/>
          </p:nvSpPr>
          <p:spPr bwMode="auto">
            <a:xfrm>
              <a:off x="4909" y="3625"/>
              <a:ext cx="9" cy="8"/>
            </a:xfrm>
            <a:custGeom>
              <a:avLst/>
              <a:gdLst/>
              <a:ahLst/>
              <a:cxnLst>
                <a:cxn ang="0">
                  <a:pos x="6" y="0"/>
                </a:cxn>
                <a:cxn ang="0">
                  <a:pos x="9" y="2"/>
                </a:cxn>
                <a:cxn ang="0">
                  <a:pos x="2" y="8"/>
                </a:cxn>
                <a:cxn ang="0">
                  <a:pos x="0" y="7"/>
                </a:cxn>
                <a:cxn ang="0">
                  <a:pos x="6" y="0"/>
                </a:cxn>
              </a:cxnLst>
              <a:rect l="0" t="0" r="r" b="b"/>
              <a:pathLst>
                <a:path w="9" h="8">
                  <a:moveTo>
                    <a:pt x="6" y="0"/>
                  </a:moveTo>
                  <a:lnTo>
                    <a:pt x="9" y="2"/>
                  </a:lnTo>
                  <a:lnTo>
                    <a:pt x="2" y="8"/>
                  </a:lnTo>
                  <a:lnTo>
                    <a:pt x="0" y="7"/>
                  </a:lnTo>
                  <a:lnTo>
                    <a:pt x="6" y="0"/>
                  </a:lnTo>
                  <a:close/>
                </a:path>
              </a:pathLst>
            </a:custGeom>
            <a:solidFill>
              <a:srgbClr val="FFFFFF"/>
            </a:solidFill>
            <a:ln w="9525">
              <a:noFill/>
              <a:round/>
              <a:headEnd/>
              <a:tailEnd/>
            </a:ln>
          </p:spPr>
          <p:txBody>
            <a:bodyPr/>
            <a:lstStyle/>
            <a:p>
              <a:endParaRPr lang="en-US"/>
            </a:p>
          </p:txBody>
        </p:sp>
        <p:sp>
          <p:nvSpPr>
            <p:cNvPr id="59263" name="Line 895"/>
            <p:cNvSpPr>
              <a:spLocks noChangeShapeType="1"/>
            </p:cNvSpPr>
            <p:nvPr/>
          </p:nvSpPr>
          <p:spPr bwMode="auto">
            <a:xfrm>
              <a:off x="4915" y="3625"/>
              <a:ext cx="3" cy="2"/>
            </a:xfrm>
            <a:prstGeom prst="line">
              <a:avLst/>
            </a:prstGeom>
            <a:noFill/>
            <a:ln w="3175">
              <a:solidFill>
                <a:srgbClr val="FFFFFF"/>
              </a:solidFill>
              <a:round/>
              <a:headEnd/>
              <a:tailEnd/>
            </a:ln>
          </p:spPr>
          <p:txBody>
            <a:bodyPr/>
            <a:lstStyle/>
            <a:p>
              <a:endParaRPr lang="en-US"/>
            </a:p>
          </p:txBody>
        </p:sp>
        <p:sp>
          <p:nvSpPr>
            <p:cNvPr id="59264" name="Line 896"/>
            <p:cNvSpPr>
              <a:spLocks noChangeShapeType="1"/>
            </p:cNvSpPr>
            <p:nvPr/>
          </p:nvSpPr>
          <p:spPr bwMode="auto">
            <a:xfrm flipH="1">
              <a:off x="4911" y="3627"/>
              <a:ext cx="7" cy="6"/>
            </a:xfrm>
            <a:prstGeom prst="line">
              <a:avLst/>
            </a:prstGeom>
            <a:noFill/>
            <a:ln w="3175">
              <a:solidFill>
                <a:srgbClr val="FFFFFF"/>
              </a:solidFill>
              <a:round/>
              <a:headEnd/>
              <a:tailEnd/>
            </a:ln>
          </p:spPr>
          <p:txBody>
            <a:bodyPr/>
            <a:lstStyle/>
            <a:p>
              <a:endParaRPr lang="en-US"/>
            </a:p>
          </p:txBody>
        </p:sp>
        <p:sp>
          <p:nvSpPr>
            <p:cNvPr id="59265" name="Line 897"/>
            <p:cNvSpPr>
              <a:spLocks noChangeShapeType="1"/>
            </p:cNvSpPr>
            <p:nvPr/>
          </p:nvSpPr>
          <p:spPr bwMode="auto">
            <a:xfrm flipH="1" flipV="1">
              <a:off x="4909" y="3632"/>
              <a:ext cx="2" cy="1"/>
            </a:xfrm>
            <a:prstGeom prst="line">
              <a:avLst/>
            </a:prstGeom>
            <a:noFill/>
            <a:ln w="3175">
              <a:solidFill>
                <a:srgbClr val="FFFFFF"/>
              </a:solidFill>
              <a:round/>
              <a:headEnd/>
              <a:tailEnd/>
            </a:ln>
          </p:spPr>
          <p:txBody>
            <a:bodyPr/>
            <a:lstStyle/>
            <a:p>
              <a:endParaRPr lang="en-US"/>
            </a:p>
          </p:txBody>
        </p:sp>
        <p:sp>
          <p:nvSpPr>
            <p:cNvPr id="59266" name="Line 898"/>
            <p:cNvSpPr>
              <a:spLocks noChangeShapeType="1"/>
            </p:cNvSpPr>
            <p:nvPr/>
          </p:nvSpPr>
          <p:spPr bwMode="auto">
            <a:xfrm flipV="1">
              <a:off x="4909" y="3625"/>
              <a:ext cx="6" cy="7"/>
            </a:xfrm>
            <a:prstGeom prst="line">
              <a:avLst/>
            </a:prstGeom>
            <a:noFill/>
            <a:ln w="3175">
              <a:solidFill>
                <a:srgbClr val="FFFFFF"/>
              </a:solidFill>
              <a:round/>
              <a:headEnd/>
              <a:tailEnd/>
            </a:ln>
          </p:spPr>
          <p:txBody>
            <a:bodyPr/>
            <a:lstStyle/>
            <a:p>
              <a:endParaRPr lang="en-US"/>
            </a:p>
          </p:txBody>
        </p:sp>
        <p:sp>
          <p:nvSpPr>
            <p:cNvPr id="59267" name="Freeform 899"/>
            <p:cNvSpPr>
              <a:spLocks/>
            </p:cNvSpPr>
            <p:nvPr/>
          </p:nvSpPr>
          <p:spPr bwMode="auto">
            <a:xfrm>
              <a:off x="4943" y="3649"/>
              <a:ext cx="28" cy="22"/>
            </a:xfrm>
            <a:custGeom>
              <a:avLst/>
              <a:gdLst/>
              <a:ahLst/>
              <a:cxnLst>
                <a:cxn ang="0">
                  <a:pos x="5" y="0"/>
                </a:cxn>
                <a:cxn ang="0">
                  <a:pos x="28" y="13"/>
                </a:cxn>
                <a:cxn ang="0">
                  <a:pos x="23" y="22"/>
                </a:cxn>
                <a:cxn ang="0">
                  <a:pos x="0" y="7"/>
                </a:cxn>
                <a:cxn ang="0">
                  <a:pos x="5" y="0"/>
                </a:cxn>
              </a:cxnLst>
              <a:rect l="0" t="0" r="r" b="b"/>
              <a:pathLst>
                <a:path w="28" h="22">
                  <a:moveTo>
                    <a:pt x="5" y="0"/>
                  </a:moveTo>
                  <a:lnTo>
                    <a:pt x="28" y="13"/>
                  </a:lnTo>
                  <a:lnTo>
                    <a:pt x="23" y="22"/>
                  </a:lnTo>
                  <a:lnTo>
                    <a:pt x="0" y="7"/>
                  </a:lnTo>
                  <a:lnTo>
                    <a:pt x="5" y="0"/>
                  </a:lnTo>
                  <a:close/>
                </a:path>
              </a:pathLst>
            </a:custGeom>
            <a:solidFill>
              <a:srgbClr val="FFFFFF"/>
            </a:solidFill>
            <a:ln w="9525">
              <a:noFill/>
              <a:round/>
              <a:headEnd/>
              <a:tailEnd/>
            </a:ln>
          </p:spPr>
          <p:txBody>
            <a:bodyPr/>
            <a:lstStyle/>
            <a:p>
              <a:endParaRPr lang="en-US"/>
            </a:p>
          </p:txBody>
        </p:sp>
        <p:sp>
          <p:nvSpPr>
            <p:cNvPr id="59268" name="Line 900"/>
            <p:cNvSpPr>
              <a:spLocks noChangeShapeType="1"/>
            </p:cNvSpPr>
            <p:nvPr/>
          </p:nvSpPr>
          <p:spPr bwMode="auto">
            <a:xfrm>
              <a:off x="4948" y="3649"/>
              <a:ext cx="23" cy="13"/>
            </a:xfrm>
            <a:prstGeom prst="line">
              <a:avLst/>
            </a:prstGeom>
            <a:noFill/>
            <a:ln w="3175">
              <a:solidFill>
                <a:srgbClr val="FFFFFF"/>
              </a:solidFill>
              <a:round/>
              <a:headEnd/>
              <a:tailEnd/>
            </a:ln>
          </p:spPr>
          <p:txBody>
            <a:bodyPr/>
            <a:lstStyle/>
            <a:p>
              <a:endParaRPr lang="en-US"/>
            </a:p>
          </p:txBody>
        </p:sp>
        <p:sp>
          <p:nvSpPr>
            <p:cNvPr id="59269" name="Line 901"/>
            <p:cNvSpPr>
              <a:spLocks noChangeShapeType="1"/>
            </p:cNvSpPr>
            <p:nvPr/>
          </p:nvSpPr>
          <p:spPr bwMode="auto">
            <a:xfrm flipH="1">
              <a:off x="4966" y="3662"/>
              <a:ext cx="5" cy="9"/>
            </a:xfrm>
            <a:prstGeom prst="line">
              <a:avLst/>
            </a:prstGeom>
            <a:noFill/>
            <a:ln w="3175">
              <a:solidFill>
                <a:srgbClr val="FFFFFF"/>
              </a:solidFill>
              <a:round/>
              <a:headEnd/>
              <a:tailEnd/>
            </a:ln>
          </p:spPr>
          <p:txBody>
            <a:bodyPr/>
            <a:lstStyle/>
            <a:p>
              <a:endParaRPr lang="en-US"/>
            </a:p>
          </p:txBody>
        </p:sp>
        <p:sp>
          <p:nvSpPr>
            <p:cNvPr id="59270" name="Line 902"/>
            <p:cNvSpPr>
              <a:spLocks noChangeShapeType="1"/>
            </p:cNvSpPr>
            <p:nvPr/>
          </p:nvSpPr>
          <p:spPr bwMode="auto">
            <a:xfrm flipH="1" flipV="1">
              <a:off x="4943" y="3656"/>
              <a:ext cx="23" cy="15"/>
            </a:xfrm>
            <a:prstGeom prst="line">
              <a:avLst/>
            </a:prstGeom>
            <a:noFill/>
            <a:ln w="3175">
              <a:solidFill>
                <a:srgbClr val="FFFFFF"/>
              </a:solidFill>
              <a:round/>
              <a:headEnd/>
              <a:tailEnd/>
            </a:ln>
          </p:spPr>
          <p:txBody>
            <a:bodyPr/>
            <a:lstStyle/>
            <a:p>
              <a:endParaRPr lang="en-US"/>
            </a:p>
          </p:txBody>
        </p:sp>
        <p:sp>
          <p:nvSpPr>
            <p:cNvPr id="59271" name="Line 903"/>
            <p:cNvSpPr>
              <a:spLocks noChangeShapeType="1"/>
            </p:cNvSpPr>
            <p:nvPr/>
          </p:nvSpPr>
          <p:spPr bwMode="auto">
            <a:xfrm flipV="1">
              <a:off x="4943" y="3649"/>
              <a:ext cx="5" cy="7"/>
            </a:xfrm>
            <a:prstGeom prst="line">
              <a:avLst/>
            </a:prstGeom>
            <a:noFill/>
            <a:ln w="3175">
              <a:solidFill>
                <a:srgbClr val="FFFFFF"/>
              </a:solidFill>
              <a:round/>
              <a:headEnd/>
              <a:tailEnd/>
            </a:ln>
          </p:spPr>
          <p:txBody>
            <a:bodyPr/>
            <a:lstStyle/>
            <a:p>
              <a:endParaRPr lang="en-US"/>
            </a:p>
          </p:txBody>
        </p:sp>
        <p:sp>
          <p:nvSpPr>
            <p:cNvPr id="59272" name="Freeform 904"/>
            <p:cNvSpPr>
              <a:spLocks/>
            </p:cNvSpPr>
            <p:nvPr/>
          </p:nvSpPr>
          <p:spPr bwMode="auto">
            <a:xfrm>
              <a:off x="4966" y="3662"/>
              <a:ext cx="12" cy="14"/>
            </a:xfrm>
            <a:custGeom>
              <a:avLst/>
              <a:gdLst/>
              <a:ahLst/>
              <a:cxnLst>
                <a:cxn ang="0">
                  <a:pos x="5" y="0"/>
                </a:cxn>
                <a:cxn ang="0">
                  <a:pos x="12" y="6"/>
                </a:cxn>
                <a:cxn ang="0">
                  <a:pos x="5" y="14"/>
                </a:cxn>
                <a:cxn ang="0">
                  <a:pos x="0" y="9"/>
                </a:cxn>
                <a:cxn ang="0">
                  <a:pos x="5" y="0"/>
                </a:cxn>
              </a:cxnLst>
              <a:rect l="0" t="0" r="r" b="b"/>
              <a:pathLst>
                <a:path w="12" h="14">
                  <a:moveTo>
                    <a:pt x="5" y="0"/>
                  </a:moveTo>
                  <a:lnTo>
                    <a:pt x="12" y="6"/>
                  </a:lnTo>
                  <a:lnTo>
                    <a:pt x="5" y="14"/>
                  </a:lnTo>
                  <a:lnTo>
                    <a:pt x="0" y="9"/>
                  </a:lnTo>
                  <a:lnTo>
                    <a:pt x="5" y="0"/>
                  </a:lnTo>
                  <a:close/>
                </a:path>
              </a:pathLst>
            </a:custGeom>
            <a:solidFill>
              <a:srgbClr val="FFFFFF"/>
            </a:solidFill>
            <a:ln w="9525">
              <a:noFill/>
              <a:round/>
              <a:headEnd/>
              <a:tailEnd/>
            </a:ln>
          </p:spPr>
          <p:txBody>
            <a:bodyPr/>
            <a:lstStyle/>
            <a:p>
              <a:endParaRPr lang="en-US"/>
            </a:p>
          </p:txBody>
        </p:sp>
        <p:sp>
          <p:nvSpPr>
            <p:cNvPr id="59273" name="Line 905"/>
            <p:cNvSpPr>
              <a:spLocks noChangeShapeType="1"/>
            </p:cNvSpPr>
            <p:nvPr/>
          </p:nvSpPr>
          <p:spPr bwMode="auto">
            <a:xfrm>
              <a:off x="4971" y="3662"/>
              <a:ext cx="7" cy="6"/>
            </a:xfrm>
            <a:prstGeom prst="line">
              <a:avLst/>
            </a:prstGeom>
            <a:noFill/>
            <a:ln w="3175">
              <a:solidFill>
                <a:srgbClr val="FFFFFF"/>
              </a:solidFill>
              <a:round/>
              <a:headEnd/>
              <a:tailEnd/>
            </a:ln>
          </p:spPr>
          <p:txBody>
            <a:bodyPr/>
            <a:lstStyle/>
            <a:p>
              <a:endParaRPr lang="en-US"/>
            </a:p>
          </p:txBody>
        </p:sp>
        <p:sp>
          <p:nvSpPr>
            <p:cNvPr id="59274" name="Line 906"/>
            <p:cNvSpPr>
              <a:spLocks noChangeShapeType="1"/>
            </p:cNvSpPr>
            <p:nvPr/>
          </p:nvSpPr>
          <p:spPr bwMode="auto">
            <a:xfrm flipH="1">
              <a:off x="4971" y="3668"/>
              <a:ext cx="7" cy="8"/>
            </a:xfrm>
            <a:prstGeom prst="line">
              <a:avLst/>
            </a:prstGeom>
            <a:noFill/>
            <a:ln w="3175">
              <a:solidFill>
                <a:srgbClr val="FFFFFF"/>
              </a:solidFill>
              <a:round/>
              <a:headEnd/>
              <a:tailEnd/>
            </a:ln>
          </p:spPr>
          <p:txBody>
            <a:bodyPr/>
            <a:lstStyle/>
            <a:p>
              <a:endParaRPr lang="en-US"/>
            </a:p>
          </p:txBody>
        </p:sp>
        <p:sp>
          <p:nvSpPr>
            <p:cNvPr id="59275" name="Line 907"/>
            <p:cNvSpPr>
              <a:spLocks noChangeShapeType="1"/>
            </p:cNvSpPr>
            <p:nvPr/>
          </p:nvSpPr>
          <p:spPr bwMode="auto">
            <a:xfrm flipH="1" flipV="1">
              <a:off x="4966" y="3671"/>
              <a:ext cx="5" cy="5"/>
            </a:xfrm>
            <a:prstGeom prst="line">
              <a:avLst/>
            </a:prstGeom>
            <a:noFill/>
            <a:ln w="3175">
              <a:solidFill>
                <a:srgbClr val="FFFFFF"/>
              </a:solidFill>
              <a:round/>
              <a:headEnd/>
              <a:tailEnd/>
            </a:ln>
          </p:spPr>
          <p:txBody>
            <a:bodyPr/>
            <a:lstStyle/>
            <a:p>
              <a:endParaRPr lang="en-US"/>
            </a:p>
          </p:txBody>
        </p:sp>
        <p:sp>
          <p:nvSpPr>
            <p:cNvPr id="59276" name="Line 908"/>
            <p:cNvSpPr>
              <a:spLocks noChangeShapeType="1"/>
            </p:cNvSpPr>
            <p:nvPr/>
          </p:nvSpPr>
          <p:spPr bwMode="auto">
            <a:xfrm flipV="1">
              <a:off x="4966" y="3662"/>
              <a:ext cx="5" cy="9"/>
            </a:xfrm>
            <a:prstGeom prst="line">
              <a:avLst/>
            </a:prstGeom>
            <a:noFill/>
            <a:ln w="3175">
              <a:solidFill>
                <a:srgbClr val="FFFFFF"/>
              </a:solidFill>
              <a:round/>
              <a:headEnd/>
              <a:tailEnd/>
            </a:ln>
          </p:spPr>
          <p:txBody>
            <a:bodyPr/>
            <a:lstStyle/>
            <a:p>
              <a:endParaRPr lang="en-US"/>
            </a:p>
          </p:txBody>
        </p:sp>
        <p:sp>
          <p:nvSpPr>
            <p:cNvPr id="59277" name="Freeform 909"/>
            <p:cNvSpPr>
              <a:spLocks/>
            </p:cNvSpPr>
            <p:nvPr/>
          </p:nvSpPr>
          <p:spPr bwMode="auto">
            <a:xfrm>
              <a:off x="5004" y="3686"/>
              <a:ext cx="23" cy="19"/>
            </a:xfrm>
            <a:custGeom>
              <a:avLst/>
              <a:gdLst/>
              <a:ahLst/>
              <a:cxnLst>
                <a:cxn ang="0">
                  <a:pos x="5" y="0"/>
                </a:cxn>
                <a:cxn ang="0">
                  <a:pos x="23" y="9"/>
                </a:cxn>
                <a:cxn ang="0">
                  <a:pos x="18" y="19"/>
                </a:cxn>
                <a:cxn ang="0">
                  <a:pos x="0" y="9"/>
                </a:cxn>
                <a:cxn ang="0">
                  <a:pos x="5" y="0"/>
                </a:cxn>
              </a:cxnLst>
              <a:rect l="0" t="0" r="r" b="b"/>
              <a:pathLst>
                <a:path w="23" h="19">
                  <a:moveTo>
                    <a:pt x="5" y="0"/>
                  </a:moveTo>
                  <a:lnTo>
                    <a:pt x="23" y="9"/>
                  </a:lnTo>
                  <a:lnTo>
                    <a:pt x="18" y="19"/>
                  </a:lnTo>
                  <a:lnTo>
                    <a:pt x="0" y="9"/>
                  </a:lnTo>
                  <a:lnTo>
                    <a:pt x="5" y="0"/>
                  </a:lnTo>
                  <a:close/>
                </a:path>
              </a:pathLst>
            </a:custGeom>
            <a:solidFill>
              <a:srgbClr val="FFFFFF"/>
            </a:solidFill>
            <a:ln w="9525">
              <a:noFill/>
              <a:round/>
              <a:headEnd/>
              <a:tailEnd/>
            </a:ln>
          </p:spPr>
          <p:txBody>
            <a:bodyPr/>
            <a:lstStyle/>
            <a:p>
              <a:endParaRPr lang="en-US"/>
            </a:p>
          </p:txBody>
        </p:sp>
        <p:sp>
          <p:nvSpPr>
            <p:cNvPr id="59278" name="Line 910"/>
            <p:cNvSpPr>
              <a:spLocks noChangeShapeType="1"/>
            </p:cNvSpPr>
            <p:nvPr/>
          </p:nvSpPr>
          <p:spPr bwMode="auto">
            <a:xfrm>
              <a:off x="5009" y="3686"/>
              <a:ext cx="18" cy="9"/>
            </a:xfrm>
            <a:prstGeom prst="line">
              <a:avLst/>
            </a:prstGeom>
            <a:noFill/>
            <a:ln w="3175">
              <a:solidFill>
                <a:srgbClr val="FFFFFF"/>
              </a:solidFill>
              <a:round/>
              <a:headEnd/>
              <a:tailEnd/>
            </a:ln>
          </p:spPr>
          <p:txBody>
            <a:bodyPr/>
            <a:lstStyle/>
            <a:p>
              <a:endParaRPr lang="en-US"/>
            </a:p>
          </p:txBody>
        </p:sp>
        <p:sp>
          <p:nvSpPr>
            <p:cNvPr id="59279" name="Line 911"/>
            <p:cNvSpPr>
              <a:spLocks noChangeShapeType="1"/>
            </p:cNvSpPr>
            <p:nvPr/>
          </p:nvSpPr>
          <p:spPr bwMode="auto">
            <a:xfrm flipH="1">
              <a:off x="5022" y="3695"/>
              <a:ext cx="5" cy="10"/>
            </a:xfrm>
            <a:prstGeom prst="line">
              <a:avLst/>
            </a:prstGeom>
            <a:noFill/>
            <a:ln w="3175">
              <a:solidFill>
                <a:srgbClr val="FFFFFF"/>
              </a:solidFill>
              <a:round/>
              <a:headEnd/>
              <a:tailEnd/>
            </a:ln>
          </p:spPr>
          <p:txBody>
            <a:bodyPr/>
            <a:lstStyle/>
            <a:p>
              <a:endParaRPr lang="en-US"/>
            </a:p>
          </p:txBody>
        </p:sp>
        <p:sp>
          <p:nvSpPr>
            <p:cNvPr id="59280" name="Line 912"/>
            <p:cNvSpPr>
              <a:spLocks noChangeShapeType="1"/>
            </p:cNvSpPr>
            <p:nvPr/>
          </p:nvSpPr>
          <p:spPr bwMode="auto">
            <a:xfrm flipH="1" flipV="1">
              <a:off x="5004" y="3695"/>
              <a:ext cx="18" cy="10"/>
            </a:xfrm>
            <a:prstGeom prst="line">
              <a:avLst/>
            </a:prstGeom>
            <a:noFill/>
            <a:ln w="3175">
              <a:solidFill>
                <a:srgbClr val="FFFFFF"/>
              </a:solidFill>
              <a:round/>
              <a:headEnd/>
              <a:tailEnd/>
            </a:ln>
          </p:spPr>
          <p:txBody>
            <a:bodyPr/>
            <a:lstStyle/>
            <a:p>
              <a:endParaRPr lang="en-US"/>
            </a:p>
          </p:txBody>
        </p:sp>
        <p:sp>
          <p:nvSpPr>
            <p:cNvPr id="59281" name="Line 913"/>
            <p:cNvSpPr>
              <a:spLocks noChangeShapeType="1"/>
            </p:cNvSpPr>
            <p:nvPr/>
          </p:nvSpPr>
          <p:spPr bwMode="auto">
            <a:xfrm flipV="1">
              <a:off x="5004" y="3686"/>
              <a:ext cx="5" cy="9"/>
            </a:xfrm>
            <a:prstGeom prst="line">
              <a:avLst/>
            </a:prstGeom>
            <a:noFill/>
            <a:ln w="3175">
              <a:solidFill>
                <a:srgbClr val="FFFFFF"/>
              </a:solidFill>
              <a:round/>
              <a:headEnd/>
              <a:tailEnd/>
            </a:ln>
          </p:spPr>
          <p:txBody>
            <a:bodyPr/>
            <a:lstStyle/>
            <a:p>
              <a:endParaRPr lang="en-US"/>
            </a:p>
          </p:txBody>
        </p:sp>
        <p:sp>
          <p:nvSpPr>
            <p:cNvPr id="59282" name="Freeform 914"/>
            <p:cNvSpPr>
              <a:spLocks/>
            </p:cNvSpPr>
            <p:nvPr/>
          </p:nvSpPr>
          <p:spPr bwMode="auto">
            <a:xfrm>
              <a:off x="5022" y="3695"/>
              <a:ext cx="19" cy="17"/>
            </a:xfrm>
            <a:custGeom>
              <a:avLst/>
              <a:gdLst/>
              <a:ahLst/>
              <a:cxnLst>
                <a:cxn ang="0">
                  <a:pos x="5" y="0"/>
                </a:cxn>
                <a:cxn ang="0">
                  <a:pos x="19" y="7"/>
                </a:cxn>
                <a:cxn ang="0">
                  <a:pos x="14" y="17"/>
                </a:cxn>
                <a:cxn ang="0">
                  <a:pos x="0" y="10"/>
                </a:cxn>
                <a:cxn ang="0">
                  <a:pos x="5" y="0"/>
                </a:cxn>
              </a:cxnLst>
              <a:rect l="0" t="0" r="r" b="b"/>
              <a:pathLst>
                <a:path w="19" h="17">
                  <a:moveTo>
                    <a:pt x="5" y="0"/>
                  </a:moveTo>
                  <a:lnTo>
                    <a:pt x="19" y="7"/>
                  </a:lnTo>
                  <a:lnTo>
                    <a:pt x="14" y="17"/>
                  </a:lnTo>
                  <a:lnTo>
                    <a:pt x="0" y="10"/>
                  </a:lnTo>
                  <a:lnTo>
                    <a:pt x="5" y="0"/>
                  </a:lnTo>
                  <a:close/>
                </a:path>
              </a:pathLst>
            </a:custGeom>
            <a:solidFill>
              <a:srgbClr val="FFFFFF"/>
            </a:solidFill>
            <a:ln w="9525">
              <a:noFill/>
              <a:round/>
              <a:headEnd/>
              <a:tailEnd/>
            </a:ln>
          </p:spPr>
          <p:txBody>
            <a:bodyPr/>
            <a:lstStyle/>
            <a:p>
              <a:endParaRPr lang="en-US"/>
            </a:p>
          </p:txBody>
        </p:sp>
        <p:sp>
          <p:nvSpPr>
            <p:cNvPr id="59283" name="Line 915"/>
            <p:cNvSpPr>
              <a:spLocks noChangeShapeType="1"/>
            </p:cNvSpPr>
            <p:nvPr/>
          </p:nvSpPr>
          <p:spPr bwMode="auto">
            <a:xfrm>
              <a:off x="5027" y="3695"/>
              <a:ext cx="14" cy="7"/>
            </a:xfrm>
            <a:prstGeom prst="line">
              <a:avLst/>
            </a:prstGeom>
            <a:noFill/>
            <a:ln w="3175">
              <a:solidFill>
                <a:srgbClr val="FFFFFF"/>
              </a:solidFill>
              <a:round/>
              <a:headEnd/>
              <a:tailEnd/>
            </a:ln>
          </p:spPr>
          <p:txBody>
            <a:bodyPr/>
            <a:lstStyle/>
            <a:p>
              <a:endParaRPr lang="en-US"/>
            </a:p>
          </p:txBody>
        </p:sp>
        <p:sp>
          <p:nvSpPr>
            <p:cNvPr id="59284" name="Line 916"/>
            <p:cNvSpPr>
              <a:spLocks noChangeShapeType="1"/>
            </p:cNvSpPr>
            <p:nvPr/>
          </p:nvSpPr>
          <p:spPr bwMode="auto">
            <a:xfrm flipH="1">
              <a:off x="5036" y="3702"/>
              <a:ext cx="5" cy="10"/>
            </a:xfrm>
            <a:prstGeom prst="line">
              <a:avLst/>
            </a:prstGeom>
            <a:noFill/>
            <a:ln w="3175">
              <a:solidFill>
                <a:srgbClr val="FFFFFF"/>
              </a:solidFill>
              <a:round/>
              <a:headEnd/>
              <a:tailEnd/>
            </a:ln>
          </p:spPr>
          <p:txBody>
            <a:bodyPr/>
            <a:lstStyle/>
            <a:p>
              <a:endParaRPr lang="en-US"/>
            </a:p>
          </p:txBody>
        </p:sp>
        <p:sp>
          <p:nvSpPr>
            <p:cNvPr id="59285" name="Line 917"/>
            <p:cNvSpPr>
              <a:spLocks noChangeShapeType="1"/>
            </p:cNvSpPr>
            <p:nvPr/>
          </p:nvSpPr>
          <p:spPr bwMode="auto">
            <a:xfrm flipH="1" flipV="1">
              <a:off x="5022" y="3705"/>
              <a:ext cx="14" cy="7"/>
            </a:xfrm>
            <a:prstGeom prst="line">
              <a:avLst/>
            </a:prstGeom>
            <a:noFill/>
            <a:ln w="3175">
              <a:solidFill>
                <a:srgbClr val="FFFFFF"/>
              </a:solidFill>
              <a:round/>
              <a:headEnd/>
              <a:tailEnd/>
            </a:ln>
          </p:spPr>
          <p:txBody>
            <a:bodyPr/>
            <a:lstStyle/>
            <a:p>
              <a:endParaRPr lang="en-US"/>
            </a:p>
          </p:txBody>
        </p:sp>
        <p:sp>
          <p:nvSpPr>
            <p:cNvPr id="59286" name="Line 918"/>
            <p:cNvSpPr>
              <a:spLocks noChangeShapeType="1"/>
            </p:cNvSpPr>
            <p:nvPr/>
          </p:nvSpPr>
          <p:spPr bwMode="auto">
            <a:xfrm flipV="1">
              <a:off x="5022" y="3695"/>
              <a:ext cx="5" cy="10"/>
            </a:xfrm>
            <a:prstGeom prst="line">
              <a:avLst/>
            </a:prstGeom>
            <a:noFill/>
            <a:ln w="3175">
              <a:solidFill>
                <a:srgbClr val="FFFFFF"/>
              </a:solidFill>
              <a:round/>
              <a:headEnd/>
              <a:tailEnd/>
            </a:ln>
          </p:spPr>
          <p:txBody>
            <a:bodyPr/>
            <a:lstStyle/>
            <a:p>
              <a:endParaRPr lang="en-US"/>
            </a:p>
          </p:txBody>
        </p:sp>
        <p:sp>
          <p:nvSpPr>
            <p:cNvPr id="59287" name="Freeform 919"/>
            <p:cNvSpPr>
              <a:spLocks/>
            </p:cNvSpPr>
            <p:nvPr/>
          </p:nvSpPr>
          <p:spPr bwMode="auto">
            <a:xfrm>
              <a:off x="5067" y="3717"/>
              <a:ext cx="15" cy="16"/>
            </a:xfrm>
            <a:custGeom>
              <a:avLst/>
              <a:gdLst/>
              <a:ahLst/>
              <a:cxnLst>
                <a:cxn ang="0">
                  <a:pos x="6" y="0"/>
                </a:cxn>
                <a:cxn ang="0">
                  <a:pos x="15" y="5"/>
                </a:cxn>
                <a:cxn ang="0">
                  <a:pos x="9" y="16"/>
                </a:cxn>
                <a:cxn ang="0">
                  <a:pos x="0" y="11"/>
                </a:cxn>
                <a:cxn ang="0">
                  <a:pos x="6" y="0"/>
                </a:cxn>
              </a:cxnLst>
              <a:rect l="0" t="0" r="r" b="b"/>
              <a:pathLst>
                <a:path w="15" h="16">
                  <a:moveTo>
                    <a:pt x="6" y="0"/>
                  </a:moveTo>
                  <a:lnTo>
                    <a:pt x="15" y="5"/>
                  </a:lnTo>
                  <a:lnTo>
                    <a:pt x="9" y="16"/>
                  </a:lnTo>
                  <a:lnTo>
                    <a:pt x="0" y="11"/>
                  </a:lnTo>
                  <a:lnTo>
                    <a:pt x="6" y="0"/>
                  </a:lnTo>
                  <a:close/>
                </a:path>
              </a:pathLst>
            </a:custGeom>
            <a:solidFill>
              <a:srgbClr val="FFFFFF"/>
            </a:solidFill>
            <a:ln w="9525">
              <a:noFill/>
              <a:round/>
              <a:headEnd/>
              <a:tailEnd/>
            </a:ln>
          </p:spPr>
          <p:txBody>
            <a:bodyPr/>
            <a:lstStyle/>
            <a:p>
              <a:endParaRPr lang="en-US"/>
            </a:p>
          </p:txBody>
        </p:sp>
        <p:sp>
          <p:nvSpPr>
            <p:cNvPr id="59288" name="Line 920"/>
            <p:cNvSpPr>
              <a:spLocks noChangeShapeType="1"/>
            </p:cNvSpPr>
            <p:nvPr/>
          </p:nvSpPr>
          <p:spPr bwMode="auto">
            <a:xfrm>
              <a:off x="5073" y="3717"/>
              <a:ext cx="9" cy="5"/>
            </a:xfrm>
            <a:prstGeom prst="line">
              <a:avLst/>
            </a:prstGeom>
            <a:noFill/>
            <a:ln w="3175">
              <a:solidFill>
                <a:srgbClr val="FFFFFF"/>
              </a:solidFill>
              <a:round/>
              <a:headEnd/>
              <a:tailEnd/>
            </a:ln>
          </p:spPr>
          <p:txBody>
            <a:bodyPr/>
            <a:lstStyle/>
            <a:p>
              <a:endParaRPr lang="en-US"/>
            </a:p>
          </p:txBody>
        </p:sp>
        <p:sp>
          <p:nvSpPr>
            <p:cNvPr id="59289" name="Line 921"/>
            <p:cNvSpPr>
              <a:spLocks noChangeShapeType="1"/>
            </p:cNvSpPr>
            <p:nvPr/>
          </p:nvSpPr>
          <p:spPr bwMode="auto">
            <a:xfrm flipH="1">
              <a:off x="5076" y="3722"/>
              <a:ext cx="6" cy="11"/>
            </a:xfrm>
            <a:prstGeom prst="line">
              <a:avLst/>
            </a:prstGeom>
            <a:noFill/>
            <a:ln w="3175">
              <a:solidFill>
                <a:srgbClr val="FFFFFF"/>
              </a:solidFill>
              <a:round/>
              <a:headEnd/>
              <a:tailEnd/>
            </a:ln>
          </p:spPr>
          <p:txBody>
            <a:bodyPr/>
            <a:lstStyle/>
            <a:p>
              <a:endParaRPr lang="en-US"/>
            </a:p>
          </p:txBody>
        </p:sp>
        <p:sp>
          <p:nvSpPr>
            <p:cNvPr id="59290" name="Line 922"/>
            <p:cNvSpPr>
              <a:spLocks noChangeShapeType="1"/>
            </p:cNvSpPr>
            <p:nvPr/>
          </p:nvSpPr>
          <p:spPr bwMode="auto">
            <a:xfrm flipH="1" flipV="1">
              <a:off x="5067" y="3728"/>
              <a:ext cx="9" cy="5"/>
            </a:xfrm>
            <a:prstGeom prst="line">
              <a:avLst/>
            </a:prstGeom>
            <a:noFill/>
            <a:ln w="3175">
              <a:solidFill>
                <a:srgbClr val="FFFFFF"/>
              </a:solidFill>
              <a:round/>
              <a:headEnd/>
              <a:tailEnd/>
            </a:ln>
          </p:spPr>
          <p:txBody>
            <a:bodyPr/>
            <a:lstStyle/>
            <a:p>
              <a:endParaRPr lang="en-US"/>
            </a:p>
          </p:txBody>
        </p:sp>
        <p:sp>
          <p:nvSpPr>
            <p:cNvPr id="59291" name="Line 923"/>
            <p:cNvSpPr>
              <a:spLocks noChangeShapeType="1"/>
            </p:cNvSpPr>
            <p:nvPr/>
          </p:nvSpPr>
          <p:spPr bwMode="auto">
            <a:xfrm flipV="1">
              <a:off x="5067" y="3717"/>
              <a:ext cx="6" cy="11"/>
            </a:xfrm>
            <a:prstGeom prst="line">
              <a:avLst/>
            </a:prstGeom>
            <a:noFill/>
            <a:ln w="3175">
              <a:solidFill>
                <a:srgbClr val="FFFFFF"/>
              </a:solidFill>
              <a:round/>
              <a:headEnd/>
              <a:tailEnd/>
            </a:ln>
          </p:spPr>
          <p:txBody>
            <a:bodyPr/>
            <a:lstStyle/>
            <a:p>
              <a:endParaRPr lang="en-US"/>
            </a:p>
          </p:txBody>
        </p:sp>
        <p:sp>
          <p:nvSpPr>
            <p:cNvPr id="59292" name="Freeform 924"/>
            <p:cNvSpPr>
              <a:spLocks/>
            </p:cNvSpPr>
            <p:nvPr/>
          </p:nvSpPr>
          <p:spPr bwMode="auto">
            <a:xfrm>
              <a:off x="5076" y="3722"/>
              <a:ext cx="28" cy="19"/>
            </a:xfrm>
            <a:custGeom>
              <a:avLst/>
              <a:gdLst/>
              <a:ahLst/>
              <a:cxnLst>
                <a:cxn ang="0">
                  <a:pos x="4" y="0"/>
                </a:cxn>
                <a:cxn ang="0">
                  <a:pos x="28" y="9"/>
                </a:cxn>
                <a:cxn ang="0">
                  <a:pos x="25" y="19"/>
                </a:cxn>
                <a:cxn ang="0">
                  <a:pos x="0" y="11"/>
                </a:cxn>
                <a:cxn ang="0">
                  <a:pos x="4" y="0"/>
                </a:cxn>
              </a:cxnLst>
              <a:rect l="0" t="0" r="r" b="b"/>
              <a:pathLst>
                <a:path w="28" h="19">
                  <a:moveTo>
                    <a:pt x="4" y="0"/>
                  </a:moveTo>
                  <a:lnTo>
                    <a:pt x="28" y="9"/>
                  </a:lnTo>
                  <a:lnTo>
                    <a:pt x="25" y="19"/>
                  </a:lnTo>
                  <a:lnTo>
                    <a:pt x="0" y="11"/>
                  </a:lnTo>
                  <a:lnTo>
                    <a:pt x="4" y="0"/>
                  </a:lnTo>
                  <a:close/>
                </a:path>
              </a:pathLst>
            </a:custGeom>
            <a:solidFill>
              <a:srgbClr val="FFFFFF"/>
            </a:solidFill>
            <a:ln w="9525">
              <a:noFill/>
              <a:round/>
              <a:headEnd/>
              <a:tailEnd/>
            </a:ln>
          </p:spPr>
          <p:txBody>
            <a:bodyPr/>
            <a:lstStyle/>
            <a:p>
              <a:endParaRPr lang="en-US"/>
            </a:p>
          </p:txBody>
        </p:sp>
        <p:sp>
          <p:nvSpPr>
            <p:cNvPr id="59293" name="Line 925"/>
            <p:cNvSpPr>
              <a:spLocks noChangeShapeType="1"/>
            </p:cNvSpPr>
            <p:nvPr/>
          </p:nvSpPr>
          <p:spPr bwMode="auto">
            <a:xfrm>
              <a:off x="5080" y="3722"/>
              <a:ext cx="24" cy="9"/>
            </a:xfrm>
            <a:prstGeom prst="line">
              <a:avLst/>
            </a:prstGeom>
            <a:noFill/>
            <a:ln w="3175">
              <a:solidFill>
                <a:srgbClr val="FFFFFF"/>
              </a:solidFill>
              <a:round/>
              <a:headEnd/>
              <a:tailEnd/>
            </a:ln>
          </p:spPr>
          <p:txBody>
            <a:bodyPr/>
            <a:lstStyle/>
            <a:p>
              <a:endParaRPr lang="en-US"/>
            </a:p>
          </p:txBody>
        </p:sp>
        <p:sp>
          <p:nvSpPr>
            <p:cNvPr id="59294" name="Line 926"/>
            <p:cNvSpPr>
              <a:spLocks noChangeShapeType="1"/>
            </p:cNvSpPr>
            <p:nvPr/>
          </p:nvSpPr>
          <p:spPr bwMode="auto">
            <a:xfrm flipH="1">
              <a:off x="5101" y="3731"/>
              <a:ext cx="3" cy="10"/>
            </a:xfrm>
            <a:prstGeom prst="line">
              <a:avLst/>
            </a:prstGeom>
            <a:noFill/>
            <a:ln w="3175">
              <a:solidFill>
                <a:srgbClr val="FFFFFF"/>
              </a:solidFill>
              <a:round/>
              <a:headEnd/>
              <a:tailEnd/>
            </a:ln>
          </p:spPr>
          <p:txBody>
            <a:bodyPr/>
            <a:lstStyle/>
            <a:p>
              <a:endParaRPr lang="en-US"/>
            </a:p>
          </p:txBody>
        </p:sp>
        <p:sp>
          <p:nvSpPr>
            <p:cNvPr id="59295" name="Line 927"/>
            <p:cNvSpPr>
              <a:spLocks noChangeShapeType="1"/>
            </p:cNvSpPr>
            <p:nvPr/>
          </p:nvSpPr>
          <p:spPr bwMode="auto">
            <a:xfrm flipH="1" flipV="1">
              <a:off x="5076" y="3733"/>
              <a:ext cx="25" cy="8"/>
            </a:xfrm>
            <a:prstGeom prst="line">
              <a:avLst/>
            </a:prstGeom>
            <a:noFill/>
            <a:ln w="3175">
              <a:solidFill>
                <a:srgbClr val="FFFFFF"/>
              </a:solidFill>
              <a:round/>
              <a:headEnd/>
              <a:tailEnd/>
            </a:ln>
          </p:spPr>
          <p:txBody>
            <a:bodyPr/>
            <a:lstStyle/>
            <a:p>
              <a:endParaRPr lang="en-US"/>
            </a:p>
          </p:txBody>
        </p:sp>
        <p:sp>
          <p:nvSpPr>
            <p:cNvPr id="59296" name="Line 928"/>
            <p:cNvSpPr>
              <a:spLocks noChangeShapeType="1"/>
            </p:cNvSpPr>
            <p:nvPr/>
          </p:nvSpPr>
          <p:spPr bwMode="auto">
            <a:xfrm flipV="1">
              <a:off x="5076" y="3722"/>
              <a:ext cx="4" cy="11"/>
            </a:xfrm>
            <a:prstGeom prst="line">
              <a:avLst/>
            </a:prstGeom>
            <a:noFill/>
            <a:ln w="3175">
              <a:solidFill>
                <a:srgbClr val="FFFFFF"/>
              </a:solidFill>
              <a:round/>
              <a:headEnd/>
              <a:tailEnd/>
            </a:ln>
          </p:spPr>
          <p:txBody>
            <a:bodyPr/>
            <a:lstStyle/>
            <a:p>
              <a:endParaRPr lang="en-US"/>
            </a:p>
          </p:txBody>
        </p:sp>
        <p:sp>
          <p:nvSpPr>
            <p:cNvPr id="59297" name="Freeform 929"/>
            <p:cNvSpPr>
              <a:spLocks/>
            </p:cNvSpPr>
            <p:nvPr/>
          </p:nvSpPr>
          <p:spPr bwMode="auto">
            <a:xfrm>
              <a:off x="5136" y="3745"/>
              <a:ext cx="28" cy="19"/>
            </a:xfrm>
            <a:custGeom>
              <a:avLst/>
              <a:gdLst/>
              <a:ahLst/>
              <a:cxnLst>
                <a:cxn ang="0">
                  <a:pos x="4" y="0"/>
                </a:cxn>
                <a:cxn ang="0">
                  <a:pos x="28" y="8"/>
                </a:cxn>
                <a:cxn ang="0">
                  <a:pos x="25" y="19"/>
                </a:cxn>
                <a:cxn ang="0">
                  <a:pos x="0" y="10"/>
                </a:cxn>
                <a:cxn ang="0">
                  <a:pos x="4" y="0"/>
                </a:cxn>
              </a:cxnLst>
              <a:rect l="0" t="0" r="r" b="b"/>
              <a:pathLst>
                <a:path w="28" h="19">
                  <a:moveTo>
                    <a:pt x="4" y="0"/>
                  </a:moveTo>
                  <a:lnTo>
                    <a:pt x="28" y="8"/>
                  </a:lnTo>
                  <a:lnTo>
                    <a:pt x="25" y="19"/>
                  </a:lnTo>
                  <a:lnTo>
                    <a:pt x="0" y="10"/>
                  </a:lnTo>
                  <a:lnTo>
                    <a:pt x="4" y="0"/>
                  </a:lnTo>
                  <a:close/>
                </a:path>
              </a:pathLst>
            </a:custGeom>
            <a:solidFill>
              <a:srgbClr val="FFFFFF"/>
            </a:solidFill>
            <a:ln w="9525">
              <a:noFill/>
              <a:round/>
              <a:headEnd/>
              <a:tailEnd/>
            </a:ln>
          </p:spPr>
          <p:txBody>
            <a:bodyPr/>
            <a:lstStyle/>
            <a:p>
              <a:endParaRPr lang="en-US"/>
            </a:p>
          </p:txBody>
        </p:sp>
        <p:sp>
          <p:nvSpPr>
            <p:cNvPr id="59298" name="Line 930"/>
            <p:cNvSpPr>
              <a:spLocks noChangeShapeType="1"/>
            </p:cNvSpPr>
            <p:nvPr/>
          </p:nvSpPr>
          <p:spPr bwMode="auto">
            <a:xfrm>
              <a:off x="5140" y="3745"/>
              <a:ext cx="24" cy="8"/>
            </a:xfrm>
            <a:prstGeom prst="line">
              <a:avLst/>
            </a:prstGeom>
            <a:noFill/>
            <a:ln w="3175">
              <a:solidFill>
                <a:srgbClr val="FFFFFF"/>
              </a:solidFill>
              <a:round/>
              <a:headEnd/>
              <a:tailEnd/>
            </a:ln>
          </p:spPr>
          <p:txBody>
            <a:bodyPr/>
            <a:lstStyle/>
            <a:p>
              <a:endParaRPr lang="en-US"/>
            </a:p>
          </p:txBody>
        </p:sp>
        <p:sp>
          <p:nvSpPr>
            <p:cNvPr id="59299" name="Line 931"/>
            <p:cNvSpPr>
              <a:spLocks noChangeShapeType="1"/>
            </p:cNvSpPr>
            <p:nvPr/>
          </p:nvSpPr>
          <p:spPr bwMode="auto">
            <a:xfrm flipH="1">
              <a:off x="5161" y="3753"/>
              <a:ext cx="3" cy="11"/>
            </a:xfrm>
            <a:prstGeom prst="line">
              <a:avLst/>
            </a:prstGeom>
            <a:noFill/>
            <a:ln w="3175">
              <a:solidFill>
                <a:srgbClr val="FFFFFF"/>
              </a:solidFill>
              <a:round/>
              <a:headEnd/>
              <a:tailEnd/>
            </a:ln>
          </p:spPr>
          <p:txBody>
            <a:bodyPr/>
            <a:lstStyle/>
            <a:p>
              <a:endParaRPr lang="en-US"/>
            </a:p>
          </p:txBody>
        </p:sp>
        <p:sp>
          <p:nvSpPr>
            <p:cNvPr id="59300" name="Line 932"/>
            <p:cNvSpPr>
              <a:spLocks noChangeShapeType="1"/>
            </p:cNvSpPr>
            <p:nvPr/>
          </p:nvSpPr>
          <p:spPr bwMode="auto">
            <a:xfrm flipH="1" flipV="1">
              <a:off x="5136" y="3755"/>
              <a:ext cx="25" cy="9"/>
            </a:xfrm>
            <a:prstGeom prst="line">
              <a:avLst/>
            </a:prstGeom>
            <a:noFill/>
            <a:ln w="3175">
              <a:solidFill>
                <a:srgbClr val="FFFFFF"/>
              </a:solidFill>
              <a:round/>
              <a:headEnd/>
              <a:tailEnd/>
            </a:ln>
          </p:spPr>
          <p:txBody>
            <a:bodyPr/>
            <a:lstStyle/>
            <a:p>
              <a:endParaRPr lang="en-US"/>
            </a:p>
          </p:txBody>
        </p:sp>
        <p:sp>
          <p:nvSpPr>
            <p:cNvPr id="59301" name="Line 933"/>
            <p:cNvSpPr>
              <a:spLocks noChangeShapeType="1"/>
            </p:cNvSpPr>
            <p:nvPr/>
          </p:nvSpPr>
          <p:spPr bwMode="auto">
            <a:xfrm flipV="1">
              <a:off x="5136" y="3745"/>
              <a:ext cx="4" cy="10"/>
            </a:xfrm>
            <a:prstGeom prst="line">
              <a:avLst/>
            </a:prstGeom>
            <a:noFill/>
            <a:ln w="3175">
              <a:solidFill>
                <a:srgbClr val="FFFFFF"/>
              </a:solidFill>
              <a:round/>
              <a:headEnd/>
              <a:tailEnd/>
            </a:ln>
          </p:spPr>
          <p:txBody>
            <a:bodyPr/>
            <a:lstStyle/>
            <a:p>
              <a:endParaRPr lang="en-US"/>
            </a:p>
          </p:txBody>
        </p:sp>
        <p:sp>
          <p:nvSpPr>
            <p:cNvPr id="59302" name="Freeform 934"/>
            <p:cNvSpPr>
              <a:spLocks/>
            </p:cNvSpPr>
            <p:nvPr/>
          </p:nvSpPr>
          <p:spPr bwMode="auto">
            <a:xfrm>
              <a:off x="5162" y="3753"/>
              <a:ext cx="11" cy="12"/>
            </a:xfrm>
            <a:custGeom>
              <a:avLst/>
              <a:gdLst/>
              <a:ahLst/>
              <a:cxnLst>
                <a:cxn ang="0">
                  <a:pos x="2" y="0"/>
                </a:cxn>
                <a:cxn ang="0">
                  <a:pos x="11" y="2"/>
                </a:cxn>
                <a:cxn ang="0">
                  <a:pos x="9" y="12"/>
                </a:cxn>
                <a:cxn ang="0">
                  <a:pos x="0" y="9"/>
                </a:cxn>
                <a:cxn ang="0">
                  <a:pos x="2" y="0"/>
                </a:cxn>
              </a:cxnLst>
              <a:rect l="0" t="0" r="r" b="b"/>
              <a:pathLst>
                <a:path w="11" h="12">
                  <a:moveTo>
                    <a:pt x="2" y="0"/>
                  </a:moveTo>
                  <a:lnTo>
                    <a:pt x="11" y="2"/>
                  </a:lnTo>
                  <a:lnTo>
                    <a:pt x="9" y="12"/>
                  </a:lnTo>
                  <a:lnTo>
                    <a:pt x="0" y="9"/>
                  </a:lnTo>
                  <a:lnTo>
                    <a:pt x="2" y="0"/>
                  </a:lnTo>
                  <a:close/>
                </a:path>
              </a:pathLst>
            </a:custGeom>
            <a:solidFill>
              <a:srgbClr val="FFFFFF"/>
            </a:solidFill>
            <a:ln w="9525">
              <a:noFill/>
              <a:round/>
              <a:headEnd/>
              <a:tailEnd/>
            </a:ln>
          </p:spPr>
          <p:txBody>
            <a:bodyPr/>
            <a:lstStyle/>
            <a:p>
              <a:endParaRPr lang="en-US"/>
            </a:p>
          </p:txBody>
        </p:sp>
        <p:sp>
          <p:nvSpPr>
            <p:cNvPr id="59303" name="Line 935"/>
            <p:cNvSpPr>
              <a:spLocks noChangeShapeType="1"/>
            </p:cNvSpPr>
            <p:nvPr/>
          </p:nvSpPr>
          <p:spPr bwMode="auto">
            <a:xfrm>
              <a:off x="5164" y="3753"/>
              <a:ext cx="9" cy="2"/>
            </a:xfrm>
            <a:prstGeom prst="line">
              <a:avLst/>
            </a:prstGeom>
            <a:noFill/>
            <a:ln w="3175">
              <a:solidFill>
                <a:srgbClr val="FFFFFF"/>
              </a:solidFill>
              <a:round/>
              <a:headEnd/>
              <a:tailEnd/>
            </a:ln>
          </p:spPr>
          <p:txBody>
            <a:bodyPr/>
            <a:lstStyle/>
            <a:p>
              <a:endParaRPr lang="en-US"/>
            </a:p>
          </p:txBody>
        </p:sp>
        <p:sp>
          <p:nvSpPr>
            <p:cNvPr id="59304" name="Line 936"/>
            <p:cNvSpPr>
              <a:spLocks noChangeShapeType="1"/>
            </p:cNvSpPr>
            <p:nvPr/>
          </p:nvSpPr>
          <p:spPr bwMode="auto">
            <a:xfrm flipH="1">
              <a:off x="5171" y="3755"/>
              <a:ext cx="2" cy="10"/>
            </a:xfrm>
            <a:prstGeom prst="line">
              <a:avLst/>
            </a:prstGeom>
            <a:noFill/>
            <a:ln w="3175">
              <a:solidFill>
                <a:srgbClr val="FFFFFF"/>
              </a:solidFill>
              <a:round/>
              <a:headEnd/>
              <a:tailEnd/>
            </a:ln>
          </p:spPr>
          <p:txBody>
            <a:bodyPr/>
            <a:lstStyle/>
            <a:p>
              <a:endParaRPr lang="en-US"/>
            </a:p>
          </p:txBody>
        </p:sp>
        <p:sp>
          <p:nvSpPr>
            <p:cNvPr id="59305" name="Line 937"/>
            <p:cNvSpPr>
              <a:spLocks noChangeShapeType="1"/>
            </p:cNvSpPr>
            <p:nvPr/>
          </p:nvSpPr>
          <p:spPr bwMode="auto">
            <a:xfrm flipH="1" flipV="1">
              <a:off x="5162" y="3762"/>
              <a:ext cx="9" cy="3"/>
            </a:xfrm>
            <a:prstGeom prst="line">
              <a:avLst/>
            </a:prstGeom>
            <a:noFill/>
            <a:ln w="3175">
              <a:solidFill>
                <a:srgbClr val="FFFFFF"/>
              </a:solidFill>
              <a:round/>
              <a:headEnd/>
              <a:tailEnd/>
            </a:ln>
          </p:spPr>
          <p:txBody>
            <a:bodyPr/>
            <a:lstStyle/>
            <a:p>
              <a:endParaRPr lang="en-US"/>
            </a:p>
          </p:txBody>
        </p:sp>
        <p:sp>
          <p:nvSpPr>
            <p:cNvPr id="59306" name="Line 938"/>
            <p:cNvSpPr>
              <a:spLocks noChangeShapeType="1"/>
            </p:cNvSpPr>
            <p:nvPr/>
          </p:nvSpPr>
          <p:spPr bwMode="auto">
            <a:xfrm flipV="1">
              <a:off x="5162" y="3753"/>
              <a:ext cx="2" cy="9"/>
            </a:xfrm>
            <a:prstGeom prst="line">
              <a:avLst/>
            </a:prstGeom>
            <a:noFill/>
            <a:ln w="3175">
              <a:solidFill>
                <a:srgbClr val="FFFFFF"/>
              </a:solidFill>
              <a:round/>
              <a:headEnd/>
              <a:tailEnd/>
            </a:ln>
          </p:spPr>
          <p:txBody>
            <a:bodyPr/>
            <a:lstStyle/>
            <a:p>
              <a:endParaRPr lang="en-US"/>
            </a:p>
          </p:txBody>
        </p:sp>
        <p:sp>
          <p:nvSpPr>
            <p:cNvPr id="59307" name="Freeform 939"/>
            <p:cNvSpPr>
              <a:spLocks/>
            </p:cNvSpPr>
            <p:nvPr/>
          </p:nvSpPr>
          <p:spPr bwMode="auto">
            <a:xfrm>
              <a:off x="5205" y="3765"/>
              <a:ext cx="15" cy="12"/>
            </a:xfrm>
            <a:custGeom>
              <a:avLst/>
              <a:gdLst/>
              <a:ahLst/>
              <a:cxnLst>
                <a:cxn ang="0">
                  <a:pos x="3" y="0"/>
                </a:cxn>
                <a:cxn ang="0">
                  <a:pos x="15" y="4"/>
                </a:cxn>
                <a:cxn ang="0">
                  <a:pos x="14" y="12"/>
                </a:cxn>
                <a:cxn ang="0">
                  <a:pos x="0" y="9"/>
                </a:cxn>
                <a:cxn ang="0">
                  <a:pos x="3" y="0"/>
                </a:cxn>
              </a:cxnLst>
              <a:rect l="0" t="0" r="r" b="b"/>
              <a:pathLst>
                <a:path w="15" h="12">
                  <a:moveTo>
                    <a:pt x="3" y="0"/>
                  </a:moveTo>
                  <a:lnTo>
                    <a:pt x="15" y="4"/>
                  </a:lnTo>
                  <a:lnTo>
                    <a:pt x="14" y="12"/>
                  </a:lnTo>
                  <a:lnTo>
                    <a:pt x="0" y="9"/>
                  </a:lnTo>
                  <a:lnTo>
                    <a:pt x="3" y="0"/>
                  </a:lnTo>
                  <a:close/>
                </a:path>
              </a:pathLst>
            </a:custGeom>
            <a:solidFill>
              <a:srgbClr val="FFFFFF"/>
            </a:solidFill>
            <a:ln w="9525">
              <a:noFill/>
              <a:round/>
              <a:headEnd/>
              <a:tailEnd/>
            </a:ln>
          </p:spPr>
          <p:txBody>
            <a:bodyPr/>
            <a:lstStyle/>
            <a:p>
              <a:endParaRPr lang="en-US"/>
            </a:p>
          </p:txBody>
        </p:sp>
        <p:sp>
          <p:nvSpPr>
            <p:cNvPr id="59308" name="Line 940"/>
            <p:cNvSpPr>
              <a:spLocks noChangeShapeType="1"/>
            </p:cNvSpPr>
            <p:nvPr/>
          </p:nvSpPr>
          <p:spPr bwMode="auto">
            <a:xfrm>
              <a:off x="5208" y="3765"/>
              <a:ext cx="12" cy="4"/>
            </a:xfrm>
            <a:prstGeom prst="line">
              <a:avLst/>
            </a:prstGeom>
            <a:noFill/>
            <a:ln w="3175">
              <a:solidFill>
                <a:srgbClr val="FFFFFF"/>
              </a:solidFill>
              <a:round/>
              <a:headEnd/>
              <a:tailEnd/>
            </a:ln>
          </p:spPr>
          <p:txBody>
            <a:bodyPr/>
            <a:lstStyle/>
            <a:p>
              <a:endParaRPr lang="en-US"/>
            </a:p>
          </p:txBody>
        </p:sp>
        <p:sp>
          <p:nvSpPr>
            <p:cNvPr id="59309" name="Line 941"/>
            <p:cNvSpPr>
              <a:spLocks noChangeShapeType="1"/>
            </p:cNvSpPr>
            <p:nvPr/>
          </p:nvSpPr>
          <p:spPr bwMode="auto">
            <a:xfrm flipH="1">
              <a:off x="5219" y="3769"/>
              <a:ext cx="1" cy="8"/>
            </a:xfrm>
            <a:prstGeom prst="line">
              <a:avLst/>
            </a:prstGeom>
            <a:noFill/>
            <a:ln w="3175">
              <a:solidFill>
                <a:srgbClr val="FFFFFF"/>
              </a:solidFill>
              <a:round/>
              <a:headEnd/>
              <a:tailEnd/>
            </a:ln>
          </p:spPr>
          <p:txBody>
            <a:bodyPr/>
            <a:lstStyle/>
            <a:p>
              <a:endParaRPr lang="en-US"/>
            </a:p>
          </p:txBody>
        </p:sp>
        <p:sp>
          <p:nvSpPr>
            <p:cNvPr id="59310" name="Line 942"/>
            <p:cNvSpPr>
              <a:spLocks noChangeShapeType="1"/>
            </p:cNvSpPr>
            <p:nvPr/>
          </p:nvSpPr>
          <p:spPr bwMode="auto">
            <a:xfrm flipH="1" flipV="1">
              <a:off x="5205" y="3774"/>
              <a:ext cx="14" cy="3"/>
            </a:xfrm>
            <a:prstGeom prst="line">
              <a:avLst/>
            </a:prstGeom>
            <a:noFill/>
            <a:ln w="3175">
              <a:solidFill>
                <a:srgbClr val="FFFFFF"/>
              </a:solidFill>
              <a:round/>
              <a:headEnd/>
              <a:tailEnd/>
            </a:ln>
          </p:spPr>
          <p:txBody>
            <a:bodyPr/>
            <a:lstStyle/>
            <a:p>
              <a:endParaRPr lang="en-US"/>
            </a:p>
          </p:txBody>
        </p:sp>
        <p:sp>
          <p:nvSpPr>
            <p:cNvPr id="59311" name="Line 943"/>
            <p:cNvSpPr>
              <a:spLocks noChangeShapeType="1"/>
            </p:cNvSpPr>
            <p:nvPr/>
          </p:nvSpPr>
          <p:spPr bwMode="auto">
            <a:xfrm flipV="1">
              <a:off x="5205" y="3765"/>
              <a:ext cx="3" cy="9"/>
            </a:xfrm>
            <a:prstGeom prst="line">
              <a:avLst/>
            </a:prstGeom>
            <a:noFill/>
            <a:ln w="3175">
              <a:solidFill>
                <a:srgbClr val="FFFFFF"/>
              </a:solidFill>
              <a:round/>
              <a:headEnd/>
              <a:tailEnd/>
            </a:ln>
          </p:spPr>
          <p:txBody>
            <a:bodyPr/>
            <a:lstStyle/>
            <a:p>
              <a:endParaRPr lang="en-US"/>
            </a:p>
          </p:txBody>
        </p:sp>
        <p:sp>
          <p:nvSpPr>
            <p:cNvPr id="59312" name="Freeform 944"/>
            <p:cNvSpPr>
              <a:spLocks/>
            </p:cNvSpPr>
            <p:nvPr/>
          </p:nvSpPr>
          <p:spPr bwMode="auto">
            <a:xfrm>
              <a:off x="5219" y="3769"/>
              <a:ext cx="24" cy="15"/>
            </a:xfrm>
            <a:custGeom>
              <a:avLst/>
              <a:gdLst/>
              <a:ahLst/>
              <a:cxnLst>
                <a:cxn ang="0">
                  <a:pos x="1" y="0"/>
                </a:cxn>
                <a:cxn ang="0">
                  <a:pos x="24" y="5"/>
                </a:cxn>
                <a:cxn ang="0">
                  <a:pos x="22" y="15"/>
                </a:cxn>
                <a:cxn ang="0">
                  <a:pos x="0" y="8"/>
                </a:cxn>
                <a:cxn ang="0">
                  <a:pos x="1" y="0"/>
                </a:cxn>
              </a:cxnLst>
              <a:rect l="0" t="0" r="r" b="b"/>
              <a:pathLst>
                <a:path w="24" h="15">
                  <a:moveTo>
                    <a:pt x="1" y="0"/>
                  </a:moveTo>
                  <a:lnTo>
                    <a:pt x="24" y="5"/>
                  </a:lnTo>
                  <a:lnTo>
                    <a:pt x="22" y="15"/>
                  </a:lnTo>
                  <a:lnTo>
                    <a:pt x="0" y="8"/>
                  </a:lnTo>
                  <a:lnTo>
                    <a:pt x="1" y="0"/>
                  </a:lnTo>
                  <a:close/>
                </a:path>
              </a:pathLst>
            </a:custGeom>
            <a:solidFill>
              <a:srgbClr val="FFFFFF"/>
            </a:solidFill>
            <a:ln w="9525">
              <a:noFill/>
              <a:round/>
              <a:headEnd/>
              <a:tailEnd/>
            </a:ln>
          </p:spPr>
          <p:txBody>
            <a:bodyPr/>
            <a:lstStyle/>
            <a:p>
              <a:endParaRPr lang="en-US"/>
            </a:p>
          </p:txBody>
        </p:sp>
        <p:sp>
          <p:nvSpPr>
            <p:cNvPr id="59313" name="Line 945"/>
            <p:cNvSpPr>
              <a:spLocks noChangeShapeType="1"/>
            </p:cNvSpPr>
            <p:nvPr/>
          </p:nvSpPr>
          <p:spPr bwMode="auto">
            <a:xfrm>
              <a:off x="5220" y="3769"/>
              <a:ext cx="23" cy="5"/>
            </a:xfrm>
            <a:prstGeom prst="line">
              <a:avLst/>
            </a:prstGeom>
            <a:noFill/>
            <a:ln w="3175">
              <a:solidFill>
                <a:srgbClr val="FFFFFF"/>
              </a:solidFill>
              <a:round/>
              <a:headEnd/>
              <a:tailEnd/>
            </a:ln>
          </p:spPr>
          <p:txBody>
            <a:bodyPr/>
            <a:lstStyle/>
            <a:p>
              <a:endParaRPr lang="en-US"/>
            </a:p>
          </p:txBody>
        </p:sp>
        <p:sp>
          <p:nvSpPr>
            <p:cNvPr id="59314" name="Line 946"/>
            <p:cNvSpPr>
              <a:spLocks noChangeShapeType="1"/>
            </p:cNvSpPr>
            <p:nvPr/>
          </p:nvSpPr>
          <p:spPr bwMode="auto">
            <a:xfrm flipH="1">
              <a:off x="5241" y="3774"/>
              <a:ext cx="2" cy="10"/>
            </a:xfrm>
            <a:prstGeom prst="line">
              <a:avLst/>
            </a:prstGeom>
            <a:noFill/>
            <a:ln w="3175">
              <a:solidFill>
                <a:srgbClr val="FFFFFF"/>
              </a:solidFill>
              <a:round/>
              <a:headEnd/>
              <a:tailEnd/>
            </a:ln>
          </p:spPr>
          <p:txBody>
            <a:bodyPr/>
            <a:lstStyle/>
            <a:p>
              <a:endParaRPr lang="en-US"/>
            </a:p>
          </p:txBody>
        </p:sp>
        <p:sp>
          <p:nvSpPr>
            <p:cNvPr id="59315" name="Line 947"/>
            <p:cNvSpPr>
              <a:spLocks noChangeShapeType="1"/>
            </p:cNvSpPr>
            <p:nvPr/>
          </p:nvSpPr>
          <p:spPr bwMode="auto">
            <a:xfrm flipH="1" flipV="1">
              <a:off x="5219" y="3777"/>
              <a:ext cx="22" cy="7"/>
            </a:xfrm>
            <a:prstGeom prst="line">
              <a:avLst/>
            </a:prstGeom>
            <a:noFill/>
            <a:ln w="3175">
              <a:solidFill>
                <a:srgbClr val="FFFFFF"/>
              </a:solidFill>
              <a:round/>
              <a:headEnd/>
              <a:tailEnd/>
            </a:ln>
          </p:spPr>
          <p:txBody>
            <a:bodyPr/>
            <a:lstStyle/>
            <a:p>
              <a:endParaRPr lang="en-US"/>
            </a:p>
          </p:txBody>
        </p:sp>
        <p:sp>
          <p:nvSpPr>
            <p:cNvPr id="59316" name="Line 948"/>
            <p:cNvSpPr>
              <a:spLocks noChangeShapeType="1"/>
            </p:cNvSpPr>
            <p:nvPr/>
          </p:nvSpPr>
          <p:spPr bwMode="auto">
            <a:xfrm flipV="1">
              <a:off x="5219" y="3769"/>
              <a:ext cx="1" cy="8"/>
            </a:xfrm>
            <a:prstGeom prst="line">
              <a:avLst/>
            </a:prstGeom>
            <a:noFill/>
            <a:ln w="3175">
              <a:solidFill>
                <a:srgbClr val="FFFFFF"/>
              </a:solidFill>
              <a:round/>
              <a:headEnd/>
              <a:tailEnd/>
            </a:ln>
          </p:spPr>
          <p:txBody>
            <a:bodyPr/>
            <a:lstStyle/>
            <a:p>
              <a:endParaRPr lang="en-US"/>
            </a:p>
          </p:txBody>
        </p:sp>
        <p:sp>
          <p:nvSpPr>
            <p:cNvPr id="59317" name="Freeform 949"/>
            <p:cNvSpPr>
              <a:spLocks/>
            </p:cNvSpPr>
            <p:nvPr/>
          </p:nvSpPr>
          <p:spPr bwMode="auto">
            <a:xfrm>
              <a:off x="5277" y="3782"/>
              <a:ext cx="28" cy="16"/>
            </a:xfrm>
            <a:custGeom>
              <a:avLst/>
              <a:gdLst/>
              <a:ahLst/>
              <a:cxnLst>
                <a:cxn ang="0">
                  <a:pos x="1" y="0"/>
                </a:cxn>
                <a:cxn ang="0">
                  <a:pos x="28" y="7"/>
                </a:cxn>
                <a:cxn ang="0">
                  <a:pos x="26" y="16"/>
                </a:cxn>
                <a:cxn ang="0">
                  <a:pos x="0" y="11"/>
                </a:cxn>
                <a:cxn ang="0">
                  <a:pos x="1" y="0"/>
                </a:cxn>
              </a:cxnLst>
              <a:rect l="0" t="0" r="r" b="b"/>
              <a:pathLst>
                <a:path w="28" h="16">
                  <a:moveTo>
                    <a:pt x="1" y="0"/>
                  </a:moveTo>
                  <a:lnTo>
                    <a:pt x="28" y="7"/>
                  </a:lnTo>
                  <a:lnTo>
                    <a:pt x="26" y="16"/>
                  </a:lnTo>
                  <a:lnTo>
                    <a:pt x="0" y="11"/>
                  </a:lnTo>
                  <a:lnTo>
                    <a:pt x="1" y="0"/>
                  </a:lnTo>
                  <a:close/>
                </a:path>
              </a:pathLst>
            </a:custGeom>
            <a:solidFill>
              <a:srgbClr val="FFFFFF"/>
            </a:solidFill>
            <a:ln w="9525">
              <a:noFill/>
              <a:round/>
              <a:headEnd/>
              <a:tailEnd/>
            </a:ln>
          </p:spPr>
          <p:txBody>
            <a:bodyPr/>
            <a:lstStyle/>
            <a:p>
              <a:endParaRPr lang="en-US"/>
            </a:p>
          </p:txBody>
        </p:sp>
        <p:sp>
          <p:nvSpPr>
            <p:cNvPr id="59318" name="Line 950"/>
            <p:cNvSpPr>
              <a:spLocks noChangeShapeType="1"/>
            </p:cNvSpPr>
            <p:nvPr/>
          </p:nvSpPr>
          <p:spPr bwMode="auto">
            <a:xfrm>
              <a:off x="5278" y="3782"/>
              <a:ext cx="27" cy="7"/>
            </a:xfrm>
            <a:prstGeom prst="line">
              <a:avLst/>
            </a:prstGeom>
            <a:noFill/>
            <a:ln w="3175">
              <a:solidFill>
                <a:srgbClr val="FFFFFF"/>
              </a:solidFill>
              <a:round/>
              <a:headEnd/>
              <a:tailEnd/>
            </a:ln>
          </p:spPr>
          <p:txBody>
            <a:bodyPr/>
            <a:lstStyle/>
            <a:p>
              <a:endParaRPr lang="en-US"/>
            </a:p>
          </p:txBody>
        </p:sp>
        <p:sp>
          <p:nvSpPr>
            <p:cNvPr id="59319" name="Line 951"/>
            <p:cNvSpPr>
              <a:spLocks noChangeShapeType="1"/>
            </p:cNvSpPr>
            <p:nvPr/>
          </p:nvSpPr>
          <p:spPr bwMode="auto">
            <a:xfrm flipH="1">
              <a:off x="5303" y="3789"/>
              <a:ext cx="2" cy="9"/>
            </a:xfrm>
            <a:prstGeom prst="line">
              <a:avLst/>
            </a:prstGeom>
            <a:noFill/>
            <a:ln w="3175">
              <a:solidFill>
                <a:srgbClr val="FFFFFF"/>
              </a:solidFill>
              <a:round/>
              <a:headEnd/>
              <a:tailEnd/>
            </a:ln>
          </p:spPr>
          <p:txBody>
            <a:bodyPr/>
            <a:lstStyle/>
            <a:p>
              <a:endParaRPr lang="en-US"/>
            </a:p>
          </p:txBody>
        </p:sp>
        <p:sp>
          <p:nvSpPr>
            <p:cNvPr id="59320" name="Line 952"/>
            <p:cNvSpPr>
              <a:spLocks noChangeShapeType="1"/>
            </p:cNvSpPr>
            <p:nvPr/>
          </p:nvSpPr>
          <p:spPr bwMode="auto">
            <a:xfrm flipH="1" flipV="1">
              <a:off x="5277" y="3793"/>
              <a:ext cx="26" cy="5"/>
            </a:xfrm>
            <a:prstGeom prst="line">
              <a:avLst/>
            </a:prstGeom>
            <a:noFill/>
            <a:ln w="3175">
              <a:solidFill>
                <a:srgbClr val="FFFFFF"/>
              </a:solidFill>
              <a:round/>
              <a:headEnd/>
              <a:tailEnd/>
            </a:ln>
          </p:spPr>
          <p:txBody>
            <a:bodyPr/>
            <a:lstStyle/>
            <a:p>
              <a:endParaRPr lang="en-US"/>
            </a:p>
          </p:txBody>
        </p:sp>
        <p:sp>
          <p:nvSpPr>
            <p:cNvPr id="59321" name="Line 953"/>
            <p:cNvSpPr>
              <a:spLocks noChangeShapeType="1"/>
            </p:cNvSpPr>
            <p:nvPr/>
          </p:nvSpPr>
          <p:spPr bwMode="auto">
            <a:xfrm flipV="1">
              <a:off x="5277" y="3782"/>
              <a:ext cx="1" cy="11"/>
            </a:xfrm>
            <a:prstGeom prst="line">
              <a:avLst/>
            </a:prstGeom>
            <a:noFill/>
            <a:ln w="3175">
              <a:solidFill>
                <a:srgbClr val="FFFFFF"/>
              </a:solidFill>
              <a:round/>
              <a:headEnd/>
              <a:tailEnd/>
            </a:ln>
          </p:spPr>
          <p:txBody>
            <a:bodyPr/>
            <a:lstStyle/>
            <a:p>
              <a:endParaRPr lang="en-US"/>
            </a:p>
          </p:txBody>
        </p:sp>
        <p:sp>
          <p:nvSpPr>
            <p:cNvPr id="59322" name="Freeform 954"/>
            <p:cNvSpPr>
              <a:spLocks/>
            </p:cNvSpPr>
            <p:nvPr/>
          </p:nvSpPr>
          <p:spPr bwMode="auto">
            <a:xfrm>
              <a:off x="5303" y="3789"/>
              <a:ext cx="11" cy="10"/>
            </a:xfrm>
            <a:custGeom>
              <a:avLst/>
              <a:gdLst/>
              <a:ahLst/>
              <a:cxnLst>
                <a:cxn ang="0">
                  <a:pos x="2" y="0"/>
                </a:cxn>
                <a:cxn ang="0">
                  <a:pos x="11" y="2"/>
                </a:cxn>
                <a:cxn ang="0">
                  <a:pos x="9" y="10"/>
                </a:cxn>
                <a:cxn ang="0">
                  <a:pos x="0" y="9"/>
                </a:cxn>
                <a:cxn ang="0">
                  <a:pos x="2" y="0"/>
                </a:cxn>
              </a:cxnLst>
              <a:rect l="0" t="0" r="r" b="b"/>
              <a:pathLst>
                <a:path w="11" h="10">
                  <a:moveTo>
                    <a:pt x="2" y="0"/>
                  </a:moveTo>
                  <a:lnTo>
                    <a:pt x="11" y="2"/>
                  </a:lnTo>
                  <a:lnTo>
                    <a:pt x="9" y="10"/>
                  </a:lnTo>
                  <a:lnTo>
                    <a:pt x="0" y="9"/>
                  </a:lnTo>
                  <a:lnTo>
                    <a:pt x="2" y="0"/>
                  </a:lnTo>
                  <a:close/>
                </a:path>
              </a:pathLst>
            </a:custGeom>
            <a:solidFill>
              <a:srgbClr val="FFFFFF"/>
            </a:solidFill>
            <a:ln w="9525">
              <a:noFill/>
              <a:round/>
              <a:headEnd/>
              <a:tailEnd/>
            </a:ln>
          </p:spPr>
          <p:txBody>
            <a:bodyPr/>
            <a:lstStyle/>
            <a:p>
              <a:endParaRPr lang="en-US"/>
            </a:p>
          </p:txBody>
        </p:sp>
        <p:sp>
          <p:nvSpPr>
            <p:cNvPr id="59323" name="Line 955"/>
            <p:cNvSpPr>
              <a:spLocks noChangeShapeType="1"/>
            </p:cNvSpPr>
            <p:nvPr/>
          </p:nvSpPr>
          <p:spPr bwMode="auto">
            <a:xfrm>
              <a:off x="5305" y="3789"/>
              <a:ext cx="9" cy="2"/>
            </a:xfrm>
            <a:prstGeom prst="line">
              <a:avLst/>
            </a:prstGeom>
            <a:noFill/>
            <a:ln w="3175">
              <a:solidFill>
                <a:srgbClr val="FFFFFF"/>
              </a:solidFill>
              <a:round/>
              <a:headEnd/>
              <a:tailEnd/>
            </a:ln>
          </p:spPr>
          <p:txBody>
            <a:bodyPr/>
            <a:lstStyle/>
            <a:p>
              <a:endParaRPr lang="en-US"/>
            </a:p>
          </p:txBody>
        </p:sp>
        <p:sp>
          <p:nvSpPr>
            <p:cNvPr id="59324" name="Line 956"/>
            <p:cNvSpPr>
              <a:spLocks noChangeShapeType="1"/>
            </p:cNvSpPr>
            <p:nvPr/>
          </p:nvSpPr>
          <p:spPr bwMode="auto">
            <a:xfrm flipH="1">
              <a:off x="5312" y="3791"/>
              <a:ext cx="2" cy="8"/>
            </a:xfrm>
            <a:prstGeom prst="line">
              <a:avLst/>
            </a:prstGeom>
            <a:noFill/>
            <a:ln w="3175">
              <a:solidFill>
                <a:srgbClr val="FFFFFF"/>
              </a:solidFill>
              <a:round/>
              <a:headEnd/>
              <a:tailEnd/>
            </a:ln>
          </p:spPr>
          <p:txBody>
            <a:bodyPr/>
            <a:lstStyle/>
            <a:p>
              <a:endParaRPr lang="en-US"/>
            </a:p>
          </p:txBody>
        </p:sp>
        <p:sp>
          <p:nvSpPr>
            <p:cNvPr id="59325" name="Line 957"/>
            <p:cNvSpPr>
              <a:spLocks noChangeShapeType="1"/>
            </p:cNvSpPr>
            <p:nvPr/>
          </p:nvSpPr>
          <p:spPr bwMode="auto">
            <a:xfrm flipH="1" flipV="1">
              <a:off x="5303" y="3798"/>
              <a:ext cx="9" cy="1"/>
            </a:xfrm>
            <a:prstGeom prst="line">
              <a:avLst/>
            </a:prstGeom>
            <a:noFill/>
            <a:ln w="3175">
              <a:solidFill>
                <a:srgbClr val="FFFFFF"/>
              </a:solidFill>
              <a:round/>
              <a:headEnd/>
              <a:tailEnd/>
            </a:ln>
          </p:spPr>
          <p:txBody>
            <a:bodyPr/>
            <a:lstStyle/>
            <a:p>
              <a:endParaRPr lang="en-US"/>
            </a:p>
          </p:txBody>
        </p:sp>
        <p:sp>
          <p:nvSpPr>
            <p:cNvPr id="59326" name="Line 958"/>
            <p:cNvSpPr>
              <a:spLocks noChangeShapeType="1"/>
            </p:cNvSpPr>
            <p:nvPr/>
          </p:nvSpPr>
          <p:spPr bwMode="auto">
            <a:xfrm flipV="1">
              <a:off x="5303" y="3789"/>
              <a:ext cx="2" cy="9"/>
            </a:xfrm>
            <a:prstGeom prst="line">
              <a:avLst/>
            </a:prstGeom>
            <a:noFill/>
            <a:ln w="3175">
              <a:solidFill>
                <a:srgbClr val="FFFFFF"/>
              </a:solidFill>
              <a:round/>
              <a:headEnd/>
              <a:tailEnd/>
            </a:ln>
          </p:spPr>
          <p:txBody>
            <a:bodyPr/>
            <a:lstStyle/>
            <a:p>
              <a:endParaRPr lang="en-US"/>
            </a:p>
          </p:txBody>
        </p:sp>
        <p:sp>
          <p:nvSpPr>
            <p:cNvPr id="59327" name="Freeform 959"/>
            <p:cNvSpPr>
              <a:spLocks/>
            </p:cNvSpPr>
            <p:nvPr/>
          </p:nvSpPr>
          <p:spPr bwMode="auto">
            <a:xfrm>
              <a:off x="3522" y="2577"/>
              <a:ext cx="36" cy="36"/>
            </a:xfrm>
            <a:custGeom>
              <a:avLst/>
              <a:gdLst/>
              <a:ahLst/>
              <a:cxnLst>
                <a:cxn ang="0">
                  <a:pos x="36" y="19"/>
                </a:cxn>
                <a:cxn ang="0">
                  <a:pos x="36" y="14"/>
                </a:cxn>
                <a:cxn ang="0">
                  <a:pos x="34" y="8"/>
                </a:cxn>
                <a:cxn ang="0">
                  <a:pos x="30" y="5"/>
                </a:cxn>
                <a:cxn ang="0">
                  <a:pos x="27" y="3"/>
                </a:cxn>
                <a:cxn ang="0">
                  <a:pos x="23" y="2"/>
                </a:cxn>
                <a:cxn ang="0">
                  <a:pos x="18" y="0"/>
                </a:cxn>
                <a:cxn ang="0">
                  <a:pos x="13" y="2"/>
                </a:cxn>
                <a:cxn ang="0">
                  <a:pos x="9" y="3"/>
                </a:cxn>
                <a:cxn ang="0">
                  <a:pos x="6" y="5"/>
                </a:cxn>
                <a:cxn ang="0">
                  <a:pos x="2" y="8"/>
                </a:cxn>
                <a:cxn ang="0">
                  <a:pos x="0" y="14"/>
                </a:cxn>
                <a:cxn ang="0">
                  <a:pos x="0" y="19"/>
                </a:cxn>
                <a:cxn ang="0">
                  <a:pos x="0" y="22"/>
                </a:cxn>
                <a:cxn ang="0">
                  <a:pos x="2" y="27"/>
                </a:cxn>
                <a:cxn ang="0">
                  <a:pos x="6" y="31"/>
                </a:cxn>
                <a:cxn ang="0">
                  <a:pos x="9" y="32"/>
                </a:cxn>
                <a:cxn ang="0">
                  <a:pos x="13" y="34"/>
                </a:cxn>
                <a:cxn ang="0">
                  <a:pos x="18" y="36"/>
                </a:cxn>
                <a:cxn ang="0">
                  <a:pos x="23" y="34"/>
                </a:cxn>
                <a:cxn ang="0">
                  <a:pos x="27" y="32"/>
                </a:cxn>
                <a:cxn ang="0">
                  <a:pos x="30" y="31"/>
                </a:cxn>
                <a:cxn ang="0">
                  <a:pos x="34" y="27"/>
                </a:cxn>
                <a:cxn ang="0">
                  <a:pos x="36" y="22"/>
                </a:cxn>
                <a:cxn ang="0">
                  <a:pos x="36" y="19"/>
                </a:cxn>
              </a:cxnLst>
              <a:rect l="0" t="0" r="r" b="b"/>
              <a:pathLst>
                <a:path w="36" h="36">
                  <a:moveTo>
                    <a:pt x="36" y="19"/>
                  </a:moveTo>
                  <a:lnTo>
                    <a:pt x="36" y="14"/>
                  </a:lnTo>
                  <a:lnTo>
                    <a:pt x="34" y="8"/>
                  </a:lnTo>
                  <a:lnTo>
                    <a:pt x="30" y="5"/>
                  </a:lnTo>
                  <a:lnTo>
                    <a:pt x="27" y="3"/>
                  </a:lnTo>
                  <a:lnTo>
                    <a:pt x="23" y="2"/>
                  </a:lnTo>
                  <a:lnTo>
                    <a:pt x="18" y="0"/>
                  </a:lnTo>
                  <a:lnTo>
                    <a:pt x="13" y="2"/>
                  </a:lnTo>
                  <a:lnTo>
                    <a:pt x="9" y="3"/>
                  </a:lnTo>
                  <a:lnTo>
                    <a:pt x="6" y="5"/>
                  </a:lnTo>
                  <a:lnTo>
                    <a:pt x="2" y="8"/>
                  </a:lnTo>
                  <a:lnTo>
                    <a:pt x="0" y="14"/>
                  </a:lnTo>
                  <a:lnTo>
                    <a:pt x="0" y="19"/>
                  </a:lnTo>
                  <a:lnTo>
                    <a:pt x="0" y="22"/>
                  </a:lnTo>
                  <a:lnTo>
                    <a:pt x="2" y="27"/>
                  </a:lnTo>
                  <a:lnTo>
                    <a:pt x="6" y="31"/>
                  </a:lnTo>
                  <a:lnTo>
                    <a:pt x="9" y="32"/>
                  </a:lnTo>
                  <a:lnTo>
                    <a:pt x="13" y="34"/>
                  </a:lnTo>
                  <a:lnTo>
                    <a:pt x="18" y="36"/>
                  </a:lnTo>
                  <a:lnTo>
                    <a:pt x="23" y="34"/>
                  </a:lnTo>
                  <a:lnTo>
                    <a:pt x="27" y="32"/>
                  </a:lnTo>
                  <a:lnTo>
                    <a:pt x="30" y="31"/>
                  </a:lnTo>
                  <a:lnTo>
                    <a:pt x="34" y="27"/>
                  </a:lnTo>
                  <a:lnTo>
                    <a:pt x="36" y="22"/>
                  </a:lnTo>
                  <a:lnTo>
                    <a:pt x="36" y="19"/>
                  </a:lnTo>
                </a:path>
              </a:pathLst>
            </a:custGeom>
            <a:noFill/>
            <a:ln w="7938">
              <a:solidFill>
                <a:srgbClr val="19FF19"/>
              </a:solidFill>
              <a:prstDash val="solid"/>
              <a:round/>
              <a:headEnd/>
              <a:tailEnd/>
            </a:ln>
          </p:spPr>
          <p:txBody>
            <a:bodyPr/>
            <a:lstStyle/>
            <a:p>
              <a:endParaRPr lang="en-US"/>
            </a:p>
          </p:txBody>
        </p:sp>
        <p:sp>
          <p:nvSpPr>
            <p:cNvPr id="59328" name="Freeform 960"/>
            <p:cNvSpPr>
              <a:spLocks/>
            </p:cNvSpPr>
            <p:nvPr/>
          </p:nvSpPr>
          <p:spPr bwMode="auto">
            <a:xfrm>
              <a:off x="4419" y="2846"/>
              <a:ext cx="35" cy="34"/>
            </a:xfrm>
            <a:custGeom>
              <a:avLst/>
              <a:gdLst/>
              <a:ahLst/>
              <a:cxnLst>
                <a:cxn ang="0">
                  <a:pos x="35" y="17"/>
                </a:cxn>
                <a:cxn ang="0">
                  <a:pos x="35" y="12"/>
                </a:cxn>
                <a:cxn ang="0">
                  <a:pos x="33" y="8"/>
                </a:cxn>
                <a:cxn ang="0">
                  <a:pos x="30" y="5"/>
                </a:cxn>
                <a:cxn ang="0">
                  <a:pos x="26" y="1"/>
                </a:cxn>
                <a:cxn ang="0">
                  <a:pos x="23" y="0"/>
                </a:cxn>
                <a:cxn ang="0">
                  <a:pos x="17" y="0"/>
                </a:cxn>
                <a:cxn ang="0">
                  <a:pos x="12" y="0"/>
                </a:cxn>
                <a:cxn ang="0">
                  <a:pos x="9" y="1"/>
                </a:cxn>
                <a:cxn ang="0">
                  <a:pos x="5" y="5"/>
                </a:cxn>
                <a:cxn ang="0">
                  <a:pos x="2" y="8"/>
                </a:cxn>
                <a:cxn ang="0">
                  <a:pos x="0" y="12"/>
                </a:cxn>
                <a:cxn ang="0">
                  <a:pos x="0" y="17"/>
                </a:cxn>
                <a:cxn ang="0">
                  <a:pos x="0" y="20"/>
                </a:cxn>
                <a:cxn ang="0">
                  <a:pos x="2" y="25"/>
                </a:cxn>
                <a:cxn ang="0">
                  <a:pos x="5" y="29"/>
                </a:cxn>
                <a:cxn ang="0">
                  <a:pos x="9" y="32"/>
                </a:cxn>
                <a:cxn ang="0">
                  <a:pos x="12" y="34"/>
                </a:cxn>
                <a:cxn ang="0">
                  <a:pos x="17" y="34"/>
                </a:cxn>
                <a:cxn ang="0">
                  <a:pos x="23" y="34"/>
                </a:cxn>
                <a:cxn ang="0">
                  <a:pos x="26" y="32"/>
                </a:cxn>
                <a:cxn ang="0">
                  <a:pos x="30" y="29"/>
                </a:cxn>
                <a:cxn ang="0">
                  <a:pos x="33" y="25"/>
                </a:cxn>
                <a:cxn ang="0">
                  <a:pos x="35" y="20"/>
                </a:cxn>
                <a:cxn ang="0">
                  <a:pos x="35" y="17"/>
                </a:cxn>
              </a:cxnLst>
              <a:rect l="0" t="0" r="r" b="b"/>
              <a:pathLst>
                <a:path w="35" h="34">
                  <a:moveTo>
                    <a:pt x="35" y="17"/>
                  </a:moveTo>
                  <a:lnTo>
                    <a:pt x="35" y="12"/>
                  </a:lnTo>
                  <a:lnTo>
                    <a:pt x="33" y="8"/>
                  </a:lnTo>
                  <a:lnTo>
                    <a:pt x="30" y="5"/>
                  </a:lnTo>
                  <a:lnTo>
                    <a:pt x="26" y="1"/>
                  </a:lnTo>
                  <a:lnTo>
                    <a:pt x="23" y="0"/>
                  </a:lnTo>
                  <a:lnTo>
                    <a:pt x="17" y="0"/>
                  </a:lnTo>
                  <a:lnTo>
                    <a:pt x="12" y="0"/>
                  </a:lnTo>
                  <a:lnTo>
                    <a:pt x="9" y="1"/>
                  </a:lnTo>
                  <a:lnTo>
                    <a:pt x="5" y="5"/>
                  </a:lnTo>
                  <a:lnTo>
                    <a:pt x="2" y="8"/>
                  </a:lnTo>
                  <a:lnTo>
                    <a:pt x="0" y="12"/>
                  </a:lnTo>
                  <a:lnTo>
                    <a:pt x="0" y="17"/>
                  </a:lnTo>
                  <a:lnTo>
                    <a:pt x="0" y="20"/>
                  </a:lnTo>
                  <a:lnTo>
                    <a:pt x="2" y="25"/>
                  </a:lnTo>
                  <a:lnTo>
                    <a:pt x="5" y="29"/>
                  </a:lnTo>
                  <a:lnTo>
                    <a:pt x="9" y="32"/>
                  </a:lnTo>
                  <a:lnTo>
                    <a:pt x="12" y="34"/>
                  </a:lnTo>
                  <a:lnTo>
                    <a:pt x="17" y="34"/>
                  </a:lnTo>
                  <a:lnTo>
                    <a:pt x="23" y="34"/>
                  </a:lnTo>
                  <a:lnTo>
                    <a:pt x="26" y="32"/>
                  </a:lnTo>
                  <a:lnTo>
                    <a:pt x="30" y="29"/>
                  </a:lnTo>
                  <a:lnTo>
                    <a:pt x="33" y="25"/>
                  </a:lnTo>
                  <a:lnTo>
                    <a:pt x="35" y="20"/>
                  </a:lnTo>
                  <a:lnTo>
                    <a:pt x="35" y="17"/>
                  </a:lnTo>
                </a:path>
              </a:pathLst>
            </a:custGeom>
            <a:noFill/>
            <a:ln w="7938">
              <a:solidFill>
                <a:srgbClr val="19FF19"/>
              </a:solidFill>
              <a:prstDash val="solid"/>
              <a:round/>
              <a:headEnd/>
              <a:tailEnd/>
            </a:ln>
          </p:spPr>
          <p:txBody>
            <a:bodyPr/>
            <a:lstStyle/>
            <a:p>
              <a:endParaRPr lang="en-US"/>
            </a:p>
          </p:txBody>
        </p:sp>
        <p:sp>
          <p:nvSpPr>
            <p:cNvPr id="59329" name="Freeform 961"/>
            <p:cNvSpPr>
              <a:spLocks/>
            </p:cNvSpPr>
            <p:nvPr/>
          </p:nvSpPr>
          <p:spPr bwMode="auto">
            <a:xfrm>
              <a:off x="4867" y="3392"/>
              <a:ext cx="35" cy="34"/>
            </a:xfrm>
            <a:custGeom>
              <a:avLst/>
              <a:gdLst/>
              <a:ahLst/>
              <a:cxnLst>
                <a:cxn ang="0">
                  <a:pos x="35" y="17"/>
                </a:cxn>
                <a:cxn ang="0">
                  <a:pos x="35" y="14"/>
                </a:cxn>
                <a:cxn ang="0">
                  <a:pos x="33" y="9"/>
                </a:cxn>
                <a:cxn ang="0">
                  <a:pos x="30" y="5"/>
                </a:cxn>
                <a:cxn ang="0">
                  <a:pos x="26" y="2"/>
                </a:cxn>
                <a:cxn ang="0">
                  <a:pos x="23" y="0"/>
                </a:cxn>
                <a:cxn ang="0">
                  <a:pos x="18" y="0"/>
                </a:cxn>
                <a:cxn ang="0">
                  <a:pos x="12" y="0"/>
                </a:cxn>
                <a:cxn ang="0">
                  <a:pos x="9" y="2"/>
                </a:cxn>
                <a:cxn ang="0">
                  <a:pos x="5" y="5"/>
                </a:cxn>
                <a:cxn ang="0">
                  <a:pos x="2" y="9"/>
                </a:cxn>
                <a:cxn ang="0">
                  <a:pos x="0" y="14"/>
                </a:cxn>
                <a:cxn ang="0">
                  <a:pos x="0" y="17"/>
                </a:cxn>
                <a:cxn ang="0">
                  <a:pos x="0" y="22"/>
                </a:cxn>
                <a:cxn ang="0">
                  <a:pos x="2" y="26"/>
                </a:cxn>
                <a:cxn ang="0">
                  <a:pos x="5" y="29"/>
                </a:cxn>
                <a:cxn ang="0">
                  <a:pos x="9" y="32"/>
                </a:cxn>
                <a:cxn ang="0">
                  <a:pos x="12" y="34"/>
                </a:cxn>
                <a:cxn ang="0">
                  <a:pos x="18" y="34"/>
                </a:cxn>
                <a:cxn ang="0">
                  <a:pos x="23" y="34"/>
                </a:cxn>
                <a:cxn ang="0">
                  <a:pos x="26" y="32"/>
                </a:cxn>
                <a:cxn ang="0">
                  <a:pos x="30" y="29"/>
                </a:cxn>
                <a:cxn ang="0">
                  <a:pos x="33" y="26"/>
                </a:cxn>
                <a:cxn ang="0">
                  <a:pos x="35" y="22"/>
                </a:cxn>
                <a:cxn ang="0">
                  <a:pos x="35" y="17"/>
                </a:cxn>
              </a:cxnLst>
              <a:rect l="0" t="0" r="r" b="b"/>
              <a:pathLst>
                <a:path w="35" h="34">
                  <a:moveTo>
                    <a:pt x="35" y="17"/>
                  </a:moveTo>
                  <a:lnTo>
                    <a:pt x="35" y="14"/>
                  </a:lnTo>
                  <a:lnTo>
                    <a:pt x="33" y="9"/>
                  </a:lnTo>
                  <a:lnTo>
                    <a:pt x="30" y="5"/>
                  </a:lnTo>
                  <a:lnTo>
                    <a:pt x="26" y="2"/>
                  </a:lnTo>
                  <a:lnTo>
                    <a:pt x="23" y="0"/>
                  </a:lnTo>
                  <a:lnTo>
                    <a:pt x="18" y="0"/>
                  </a:lnTo>
                  <a:lnTo>
                    <a:pt x="12" y="0"/>
                  </a:lnTo>
                  <a:lnTo>
                    <a:pt x="9" y="2"/>
                  </a:lnTo>
                  <a:lnTo>
                    <a:pt x="5" y="5"/>
                  </a:lnTo>
                  <a:lnTo>
                    <a:pt x="2" y="9"/>
                  </a:lnTo>
                  <a:lnTo>
                    <a:pt x="0" y="14"/>
                  </a:lnTo>
                  <a:lnTo>
                    <a:pt x="0" y="17"/>
                  </a:lnTo>
                  <a:lnTo>
                    <a:pt x="0" y="22"/>
                  </a:lnTo>
                  <a:lnTo>
                    <a:pt x="2" y="26"/>
                  </a:lnTo>
                  <a:lnTo>
                    <a:pt x="5" y="29"/>
                  </a:lnTo>
                  <a:lnTo>
                    <a:pt x="9" y="32"/>
                  </a:lnTo>
                  <a:lnTo>
                    <a:pt x="12" y="34"/>
                  </a:lnTo>
                  <a:lnTo>
                    <a:pt x="18" y="34"/>
                  </a:lnTo>
                  <a:lnTo>
                    <a:pt x="23" y="34"/>
                  </a:lnTo>
                  <a:lnTo>
                    <a:pt x="26" y="32"/>
                  </a:lnTo>
                  <a:lnTo>
                    <a:pt x="30" y="29"/>
                  </a:lnTo>
                  <a:lnTo>
                    <a:pt x="33" y="26"/>
                  </a:lnTo>
                  <a:lnTo>
                    <a:pt x="35" y="22"/>
                  </a:lnTo>
                  <a:lnTo>
                    <a:pt x="35" y="17"/>
                  </a:lnTo>
                </a:path>
              </a:pathLst>
            </a:custGeom>
            <a:noFill/>
            <a:ln w="7938">
              <a:solidFill>
                <a:srgbClr val="19FF19"/>
              </a:solidFill>
              <a:prstDash val="solid"/>
              <a:round/>
              <a:headEnd/>
              <a:tailEnd/>
            </a:ln>
          </p:spPr>
          <p:txBody>
            <a:bodyPr/>
            <a:lstStyle/>
            <a:p>
              <a:endParaRPr lang="en-US"/>
            </a:p>
          </p:txBody>
        </p:sp>
        <p:sp>
          <p:nvSpPr>
            <p:cNvPr id="59330" name="Freeform 962"/>
            <p:cNvSpPr>
              <a:spLocks/>
            </p:cNvSpPr>
            <p:nvPr/>
          </p:nvSpPr>
          <p:spPr bwMode="auto">
            <a:xfrm>
              <a:off x="5315" y="3769"/>
              <a:ext cx="35" cy="36"/>
            </a:xfrm>
            <a:custGeom>
              <a:avLst/>
              <a:gdLst/>
              <a:ahLst/>
              <a:cxnLst>
                <a:cxn ang="0">
                  <a:pos x="35" y="17"/>
                </a:cxn>
                <a:cxn ang="0">
                  <a:pos x="35" y="13"/>
                </a:cxn>
                <a:cxn ang="0">
                  <a:pos x="34" y="8"/>
                </a:cxn>
                <a:cxn ang="0">
                  <a:pos x="30" y="5"/>
                </a:cxn>
                <a:cxn ang="0">
                  <a:pos x="27" y="3"/>
                </a:cxn>
                <a:cxn ang="0">
                  <a:pos x="23" y="1"/>
                </a:cxn>
                <a:cxn ang="0">
                  <a:pos x="18" y="0"/>
                </a:cxn>
                <a:cxn ang="0">
                  <a:pos x="13" y="1"/>
                </a:cxn>
                <a:cxn ang="0">
                  <a:pos x="9" y="3"/>
                </a:cxn>
                <a:cxn ang="0">
                  <a:pos x="6" y="5"/>
                </a:cxn>
                <a:cxn ang="0">
                  <a:pos x="2" y="8"/>
                </a:cxn>
                <a:cxn ang="0">
                  <a:pos x="0" y="13"/>
                </a:cxn>
                <a:cxn ang="0">
                  <a:pos x="0" y="17"/>
                </a:cxn>
                <a:cxn ang="0">
                  <a:pos x="0" y="22"/>
                </a:cxn>
                <a:cxn ang="0">
                  <a:pos x="2" y="27"/>
                </a:cxn>
                <a:cxn ang="0">
                  <a:pos x="6" y="30"/>
                </a:cxn>
                <a:cxn ang="0">
                  <a:pos x="9" y="32"/>
                </a:cxn>
                <a:cxn ang="0">
                  <a:pos x="13" y="34"/>
                </a:cxn>
                <a:cxn ang="0">
                  <a:pos x="18" y="36"/>
                </a:cxn>
                <a:cxn ang="0">
                  <a:pos x="23" y="34"/>
                </a:cxn>
                <a:cxn ang="0">
                  <a:pos x="27" y="32"/>
                </a:cxn>
                <a:cxn ang="0">
                  <a:pos x="30" y="30"/>
                </a:cxn>
                <a:cxn ang="0">
                  <a:pos x="34" y="27"/>
                </a:cxn>
                <a:cxn ang="0">
                  <a:pos x="35" y="22"/>
                </a:cxn>
                <a:cxn ang="0">
                  <a:pos x="35" y="17"/>
                </a:cxn>
              </a:cxnLst>
              <a:rect l="0" t="0" r="r" b="b"/>
              <a:pathLst>
                <a:path w="35" h="36">
                  <a:moveTo>
                    <a:pt x="35" y="17"/>
                  </a:moveTo>
                  <a:lnTo>
                    <a:pt x="35" y="13"/>
                  </a:lnTo>
                  <a:lnTo>
                    <a:pt x="34" y="8"/>
                  </a:lnTo>
                  <a:lnTo>
                    <a:pt x="30" y="5"/>
                  </a:lnTo>
                  <a:lnTo>
                    <a:pt x="27" y="3"/>
                  </a:lnTo>
                  <a:lnTo>
                    <a:pt x="23" y="1"/>
                  </a:lnTo>
                  <a:lnTo>
                    <a:pt x="18" y="0"/>
                  </a:lnTo>
                  <a:lnTo>
                    <a:pt x="13" y="1"/>
                  </a:lnTo>
                  <a:lnTo>
                    <a:pt x="9" y="3"/>
                  </a:lnTo>
                  <a:lnTo>
                    <a:pt x="6" y="5"/>
                  </a:lnTo>
                  <a:lnTo>
                    <a:pt x="2" y="8"/>
                  </a:lnTo>
                  <a:lnTo>
                    <a:pt x="0" y="13"/>
                  </a:lnTo>
                  <a:lnTo>
                    <a:pt x="0" y="17"/>
                  </a:lnTo>
                  <a:lnTo>
                    <a:pt x="0" y="22"/>
                  </a:lnTo>
                  <a:lnTo>
                    <a:pt x="2" y="27"/>
                  </a:lnTo>
                  <a:lnTo>
                    <a:pt x="6" y="30"/>
                  </a:lnTo>
                  <a:lnTo>
                    <a:pt x="9" y="32"/>
                  </a:lnTo>
                  <a:lnTo>
                    <a:pt x="13" y="34"/>
                  </a:lnTo>
                  <a:lnTo>
                    <a:pt x="18" y="36"/>
                  </a:lnTo>
                  <a:lnTo>
                    <a:pt x="23" y="34"/>
                  </a:lnTo>
                  <a:lnTo>
                    <a:pt x="27" y="32"/>
                  </a:lnTo>
                  <a:lnTo>
                    <a:pt x="30" y="30"/>
                  </a:lnTo>
                  <a:lnTo>
                    <a:pt x="34" y="27"/>
                  </a:lnTo>
                  <a:lnTo>
                    <a:pt x="35" y="22"/>
                  </a:lnTo>
                  <a:lnTo>
                    <a:pt x="35" y="17"/>
                  </a:lnTo>
                </a:path>
              </a:pathLst>
            </a:custGeom>
            <a:noFill/>
            <a:ln w="7938">
              <a:solidFill>
                <a:srgbClr val="19FF19"/>
              </a:solidFill>
              <a:prstDash val="solid"/>
              <a:round/>
              <a:headEnd/>
              <a:tailEnd/>
            </a:ln>
          </p:spPr>
          <p:txBody>
            <a:bodyPr/>
            <a:lstStyle/>
            <a:p>
              <a:endParaRPr lang="en-US"/>
            </a:p>
          </p:txBody>
        </p:sp>
        <p:sp>
          <p:nvSpPr>
            <p:cNvPr id="59331" name="Freeform 963"/>
            <p:cNvSpPr>
              <a:spLocks/>
            </p:cNvSpPr>
            <p:nvPr/>
          </p:nvSpPr>
          <p:spPr bwMode="auto">
            <a:xfrm>
              <a:off x="3540" y="2587"/>
              <a:ext cx="1793" cy="1199"/>
            </a:xfrm>
            <a:custGeom>
              <a:avLst/>
              <a:gdLst/>
              <a:ahLst/>
              <a:cxnLst>
                <a:cxn ang="0">
                  <a:pos x="0" y="9"/>
                </a:cxn>
                <a:cxn ang="0">
                  <a:pos x="56" y="5"/>
                </a:cxn>
                <a:cxn ang="0">
                  <a:pos x="113" y="2"/>
                </a:cxn>
                <a:cxn ang="0">
                  <a:pos x="169" y="0"/>
                </a:cxn>
                <a:cxn ang="0">
                  <a:pos x="225" y="0"/>
                </a:cxn>
                <a:cxn ang="0">
                  <a:pos x="279" y="2"/>
                </a:cxn>
                <a:cxn ang="0">
                  <a:pos x="336" y="7"/>
                </a:cxn>
                <a:cxn ang="0">
                  <a:pos x="392" y="12"/>
                </a:cxn>
                <a:cxn ang="0">
                  <a:pos x="448" y="22"/>
                </a:cxn>
                <a:cxn ang="0">
                  <a:pos x="504" y="36"/>
                </a:cxn>
                <a:cxn ang="0">
                  <a:pos x="561" y="55"/>
                </a:cxn>
                <a:cxn ang="0">
                  <a:pos x="615" y="77"/>
                </a:cxn>
                <a:cxn ang="0">
                  <a:pos x="671" y="105"/>
                </a:cxn>
                <a:cxn ang="0">
                  <a:pos x="728" y="137"/>
                </a:cxn>
                <a:cxn ang="0">
                  <a:pos x="784" y="177"/>
                </a:cxn>
                <a:cxn ang="0">
                  <a:pos x="840" y="223"/>
                </a:cxn>
                <a:cxn ang="0">
                  <a:pos x="896" y="276"/>
                </a:cxn>
                <a:cxn ang="0">
                  <a:pos x="925" y="305"/>
                </a:cxn>
                <a:cxn ang="0">
                  <a:pos x="953" y="336"/>
                </a:cxn>
                <a:cxn ang="0">
                  <a:pos x="981" y="368"/>
                </a:cxn>
                <a:cxn ang="0">
                  <a:pos x="1009" y="401"/>
                </a:cxn>
                <a:cxn ang="0">
                  <a:pos x="1037" y="435"/>
                </a:cxn>
                <a:cxn ang="0">
                  <a:pos x="1065" y="471"/>
                </a:cxn>
                <a:cxn ang="0">
                  <a:pos x="1092" y="507"/>
                </a:cxn>
                <a:cxn ang="0">
                  <a:pos x="1120" y="543"/>
                </a:cxn>
                <a:cxn ang="0">
                  <a:pos x="1148" y="579"/>
                </a:cxn>
                <a:cxn ang="0">
                  <a:pos x="1176" y="617"/>
                </a:cxn>
                <a:cxn ang="0">
                  <a:pos x="1204" y="653"/>
                </a:cxn>
                <a:cxn ang="0">
                  <a:pos x="1232" y="687"/>
                </a:cxn>
                <a:cxn ang="0">
                  <a:pos x="1260" y="723"/>
                </a:cxn>
                <a:cxn ang="0">
                  <a:pos x="1288" y="757"/>
                </a:cxn>
                <a:cxn ang="0">
                  <a:pos x="1317" y="790"/>
                </a:cxn>
                <a:cxn ang="0">
                  <a:pos x="1345" y="822"/>
                </a:cxn>
                <a:cxn ang="0">
                  <a:pos x="1373" y="853"/>
                </a:cxn>
                <a:cxn ang="0">
                  <a:pos x="1401" y="882"/>
                </a:cxn>
                <a:cxn ang="0">
                  <a:pos x="1429" y="909"/>
                </a:cxn>
                <a:cxn ang="0">
                  <a:pos x="1457" y="937"/>
                </a:cxn>
                <a:cxn ang="0">
                  <a:pos x="1485" y="962"/>
                </a:cxn>
                <a:cxn ang="0">
                  <a:pos x="1512" y="988"/>
                </a:cxn>
                <a:cxn ang="0">
                  <a:pos x="1540" y="1010"/>
                </a:cxn>
                <a:cxn ang="0">
                  <a:pos x="1568" y="1034"/>
                </a:cxn>
                <a:cxn ang="0">
                  <a:pos x="1596" y="1057"/>
                </a:cxn>
                <a:cxn ang="0">
                  <a:pos x="1624" y="1079"/>
                </a:cxn>
                <a:cxn ang="0">
                  <a:pos x="1652" y="1099"/>
                </a:cxn>
                <a:cxn ang="0">
                  <a:pos x="1680" y="1120"/>
                </a:cxn>
                <a:cxn ang="0">
                  <a:pos x="1709" y="1141"/>
                </a:cxn>
                <a:cxn ang="0">
                  <a:pos x="1737" y="1159"/>
                </a:cxn>
                <a:cxn ang="0">
                  <a:pos x="1765" y="1180"/>
                </a:cxn>
                <a:cxn ang="0">
                  <a:pos x="1793" y="1199"/>
                </a:cxn>
              </a:cxnLst>
              <a:rect l="0" t="0" r="r" b="b"/>
              <a:pathLst>
                <a:path w="1793" h="1199">
                  <a:moveTo>
                    <a:pt x="0" y="9"/>
                  </a:moveTo>
                  <a:lnTo>
                    <a:pt x="56" y="5"/>
                  </a:lnTo>
                  <a:lnTo>
                    <a:pt x="113" y="2"/>
                  </a:lnTo>
                  <a:lnTo>
                    <a:pt x="169" y="0"/>
                  </a:lnTo>
                  <a:lnTo>
                    <a:pt x="225" y="0"/>
                  </a:lnTo>
                  <a:lnTo>
                    <a:pt x="279" y="2"/>
                  </a:lnTo>
                  <a:lnTo>
                    <a:pt x="336" y="7"/>
                  </a:lnTo>
                  <a:lnTo>
                    <a:pt x="392" y="12"/>
                  </a:lnTo>
                  <a:lnTo>
                    <a:pt x="448" y="22"/>
                  </a:lnTo>
                  <a:lnTo>
                    <a:pt x="504" y="36"/>
                  </a:lnTo>
                  <a:lnTo>
                    <a:pt x="561" y="55"/>
                  </a:lnTo>
                  <a:lnTo>
                    <a:pt x="615" y="77"/>
                  </a:lnTo>
                  <a:lnTo>
                    <a:pt x="671" y="105"/>
                  </a:lnTo>
                  <a:lnTo>
                    <a:pt x="728" y="137"/>
                  </a:lnTo>
                  <a:lnTo>
                    <a:pt x="784" y="177"/>
                  </a:lnTo>
                  <a:lnTo>
                    <a:pt x="840" y="223"/>
                  </a:lnTo>
                  <a:lnTo>
                    <a:pt x="896" y="276"/>
                  </a:lnTo>
                  <a:lnTo>
                    <a:pt x="925" y="305"/>
                  </a:lnTo>
                  <a:lnTo>
                    <a:pt x="953" y="336"/>
                  </a:lnTo>
                  <a:lnTo>
                    <a:pt x="981" y="368"/>
                  </a:lnTo>
                  <a:lnTo>
                    <a:pt x="1009" y="401"/>
                  </a:lnTo>
                  <a:lnTo>
                    <a:pt x="1037" y="435"/>
                  </a:lnTo>
                  <a:lnTo>
                    <a:pt x="1065" y="471"/>
                  </a:lnTo>
                  <a:lnTo>
                    <a:pt x="1092" y="507"/>
                  </a:lnTo>
                  <a:lnTo>
                    <a:pt x="1120" y="543"/>
                  </a:lnTo>
                  <a:lnTo>
                    <a:pt x="1148" y="579"/>
                  </a:lnTo>
                  <a:lnTo>
                    <a:pt x="1176" y="617"/>
                  </a:lnTo>
                  <a:lnTo>
                    <a:pt x="1204" y="653"/>
                  </a:lnTo>
                  <a:lnTo>
                    <a:pt x="1232" y="687"/>
                  </a:lnTo>
                  <a:lnTo>
                    <a:pt x="1260" y="723"/>
                  </a:lnTo>
                  <a:lnTo>
                    <a:pt x="1288" y="757"/>
                  </a:lnTo>
                  <a:lnTo>
                    <a:pt x="1317" y="790"/>
                  </a:lnTo>
                  <a:lnTo>
                    <a:pt x="1345" y="822"/>
                  </a:lnTo>
                  <a:lnTo>
                    <a:pt x="1373" y="853"/>
                  </a:lnTo>
                  <a:lnTo>
                    <a:pt x="1401" y="882"/>
                  </a:lnTo>
                  <a:lnTo>
                    <a:pt x="1429" y="909"/>
                  </a:lnTo>
                  <a:lnTo>
                    <a:pt x="1457" y="937"/>
                  </a:lnTo>
                  <a:lnTo>
                    <a:pt x="1485" y="962"/>
                  </a:lnTo>
                  <a:lnTo>
                    <a:pt x="1512" y="988"/>
                  </a:lnTo>
                  <a:lnTo>
                    <a:pt x="1540" y="1010"/>
                  </a:lnTo>
                  <a:lnTo>
                    <a:pt x="1568" y="1034"/>
                  </a:lnTo>
                  <a:lnTo>
                    <a:pt x="1596" y="1057"/>
                  </a:lnTo>
                  <a:lnTo>
                    <a:pt x="1624" y="1079"/>
                  </a:lnTo>
                  <a:lnTo>
                    <a:pt x="1652" y="1099"/>
                  </a:lnTo>
                  <a:lnTo>
                    <a:pt x="1680" y="1120"/>
                  </a:lnTo>
                  <a:lnTo>
                    <a:pt x="1709" y="1141"/>
                  </a:lnTo>
                  <a:lnTo>
                    <a:pt x="1737" y="1159"/>
                  </a:lnTo>
                  <a:lnTo>
                    <a:pt x="1765" y="1180"/>
                  </a:lnTo>
                  <a:lnTo>
                    <a:pt x="1793" y="1199"/>
                  </a:lnTo>
                </a:path>
              </a:pathLst>
            </a:custGeom>
            <a:noFill/>
            <a:ln w="22225">
              <a:solidFill>
                <a:schemeClr val="accent2"/>
              </a:solidFill>
              <a:prstDash val="solid"/>
              <a:round/>
              <a:headEnd/>
              <a:tailEnd/>
            </a:ln>
          </p:spPr>
          <p:txBody>
            <a:bodyPr/>
            <a:lstStyle/>
            <a:p>
              <a:endParaRPr lang="en-US"/>
            </a:p>
          </p:txBody>
        </p:sp>
        <p:sp>
          <p:nvSpPr>
            <p:cNvPr id="59332" name="Line 964"/>
            <p:cNvSpPr>
              <a:spLocks noChangeShapeType="1"/>
            </p:cNvSpPr>
            <p:nvPr/>
          </p:nvSpPr>
          <p:spPr bwMode="auto">
            <a:xfrm flipH="1">
              <a:off x="3317" y="3811"/>
              <a:ext cx="2241" cy="1"/>
            </a:xfrm>
            <a:prstGeom prst="line">
              <a:avLst/>
            </a:prstGeom>
            <a:noFill/>
            <a:ln w="14351">
              <a:solidFill>
                <a:srgbClr val="CCFFFF"/>
              </a:solidFill>
              <a:round/>
              <a:headEnd/>
              <a:tailEnd/>
            </a:ln>
          </p:spPr>
          <p:txBody>
            <a:bodyPr/>
            <a:lstStyle/>
            <a:p>
              <a:endParaRPr lang="en-US"/>
            </a:p>
          </p:txBody>
        </p:sp>
        <p:sp>
          <p:nvSpPr>
            <p:cNvPr id="59333" name="Line 965"/>
            <p:cNvSpPr>
              <a:spLocks noChangeShapeType="1"/>
            </p:cNvSpPr>
            <p:nvPr/>
          </p:nvSpPr>
          <p:spPr bwMode="auto">
            <a:xfrm flipV="1">
              <a:off x="3317" y="2570"/>
              <a:ext cx="1" cy="1241"/>
            </a:xfrm>
            <a:prstGeom prst="line">
              <a:avLst/>
            </a:prstGeom>
            <a:noFill/>
            <a:ln w="14351">
              <a:solidFill>
                <a:srgbClr val="CCFFFF"/>
              </a:solidFill>
              <a:round/>
              <a:headEnd/>
              <a:tailEnd/>
            </a:ln>
          </p:spPr>
          <p:txBody>
            <a:bodyPr/>
            <a:lstStyle/>
            <a:p>
              <a:endParaRPr lang="en-US"/>
            </a:p>
          </p:txBody>
        </p:sp>
        <p:sp>
          <p:nvSpPr>
            <p:cNvPr id="59334" name="Line 966"/>
            <p:cNvSpPr>
              <a:spLocks noChangeShapeType="1"/>
            </p:cNvSpPr>
            <p:nvPr/>
          </p:nvSpPr>
          <p:spPr bwMode="auto">
            <a:xfrm flipV="1">
              <a:off x="3551" y="1909"/>
              <a:ext cx="1" cy="31"/>
            </a:xfrm>
            <a:prstGeom prst="line">
              <a:avLst/>
            </a:prstGeom>
            <a:noFill/>
            <a:ln w="7938">
              <a:solidFill>
                <a:srgbClr val="000000"/>
              </a:solidFill>
              <a:round/>
              <a:headEnd/>
              <a:tailEnd/>
            </a:ln>
          </p:spPr>
          <p:txBody>
            <a:bodyPr/>
            <a:lstStyle/>
            <a:p>
              <a:endParaRPr lang="en-US"/>
            </a:p>
          </p:txBody>
        </p:sp>
        <p:sp>
          <p:nvSpPr>
            <p:cNvPr id="59335" name="Line 967"/>
            <p:cNvSpPr>
              <a:spLocks noChangeShapeType="1"/>
            </p:cNvSpPr>
            <p:nvPr/>
          </p:nvSpPr>
          <p:spPr bwMode="auto">
            <a:xfrm flipV="1">
              <a:off x="3997" y="1909"/>
              <a:ext cx="1" cy="31"/>
            </a:xfrm>
            <a:prstGeom prst="line">
              <a:avLst/>
            </a:prstGeom>
            <a:noFill/>
            <a:ln w="7938">
              <a:solidFill>
                <a:srgbClr val="000000"/>
              </a:solidFill>
              <a:round/>
              <a:headEnd/>
              <a:tailEnd/>
            </a:ln>
          </p:spPr>
          <p:txBody>
            <a:bodyPr/>
            <a:lstStyle/>
            <a:p>
              <a:endParaRPr lang="en-US"/>
            </a:p>
          </p:txBody>
        </p:sp>
        <p:sp>
          <p:nvSpPr>
            <p:cNvPr id="59336" name="Line 968"/>
            <p:cNvSpPr>
              <a:spLocks noChangeShapeType="1"/>
            </p:cNvSpPr>
            <p:nvPr/>
          </p:nvSpPr>
          <p:spPr bwMode="auto">
            <a:xfrm flipV="1">
              <a:off x="4445" y="1909"/>
              <a:ext cx="1" cy="31"/>
            </a:xfrm>
            <a:prstGeom prst="line">
              <a:avLst/>
            </a:prstGeom>
            <a:noFill/>
            <a:ln w="7938">
              <a:solidFill>
                <a:srgbClr val="000000"/>
              </a:solidFill>
              <a:round/>
              <a:headEnd/>
              <a:tailEnd/>
            </a:ln>
          </p:spPr>
          <p:txBody>
            <a:bodyPr/>
            <a:lstStyle/>
            <a:p>
              <a:endParaRPr lang="en-US"/>
            </a:p>
          </p:txBody>
        </p:sp>
        <p:sp>
          <p:nvSpPr>
            <p:cNvPr id="59337" name="Line 969"/>
            <p:cNvSpPr>
              <a:spLocks noChangeShapeType="1"/>
            </p:cNvSpPr>
            <p:nvPr/>
          </p:nvSpPr>
          <p:spPr bwMode="auto">
            <a:xfrm flipV="1">
              <a:off x="4893" y="1909"/>
              <a:ext cx="1" cy="31"/>
            </a:xfrm>
            <a:prstGeom prst="line">
              <a:avLst/>
            </a:prstGeom>
            <a:noFill/>
            <a:ln w="7938">
              <a:solidFill>
                <a:srgbClr val="000000"/>
              </a:solidFill>
              <a:round/>
              <a:headEnd/>
              <a:tailEnd/>
            </a:ln>
          </p:spPr>
          <p:txBody>
            <a:bodyPr/>
            <a:lstStyle/>
            <a:p>
              <a:endParaRPr lang="en-US"/>
            </a:p>
          </p:txBody>
        </p:sp>
        <p:sp>
          <p:nvSpPr>
            <p:cNvPr id="59338" name="Line 970"/>
            <p:cNvSpPr>
              <a:spLocks noChangeShapeType="1"/>
            </p:cNvSpPr>
            <p:nvPr/>
          </p:nvSpPr>
          <p:spPr bwMode="auto">
            <a:xfrm flipV="1">
              <a:off x="5342" y="1909"/>
              <a:ext cx="1" cy="31"/>
            </a:xfrm>
            <a:prstGeom prst="line">
              <a:avLst/>
            </a:prstGeom>
            <a:noFill/>
            <a:ln w="7938">
              <a:solidFill>
                <a:srgbClr val="000000"/>
              </a:solidFill>
              <a:round/>
              <a:headEnd/>
              <a:tailEnd/>
            </a:ln>
          </p:spPr>
          <p:txBody>
            <a:bodyPr/>
            <a:lstStyle/>
            <a:p>
              <a:endParaRPr lang="en-US"/>
            </a:p>
          </p:txBody>
        </p:sp>
        <p:sp>
          <p:nvSpPr>
            <p:cNvPr id="59339" name="Rectangle 971"/>
            <p:cNvSpPr>
              <a:spLocks noChangeArrowheads="1"/>
            </p:cNvSpPr>
            <p:nvPr/>
          </p:nvSpPr>
          <p:spPr bwMode="auto">
            <a:xfrm>
              <a:off x="3481" y="1983"/>
              <a:ext cx="98" cy="106"/>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40</a:t>
              </a:r>
              <a:endParaRPr lang="en-GB">
                <a:solidFill>
                  <a:srgbClr val="FFFF00"/>
                </a:solidFill>
              </a:endParaRPr>
            </a:p>
          </p:txBody>
        </p:sp>
        <p:sp>
          <p:nvSpPr>
            <p:cNvPr id="59340" name="Rectangle 972"/>
            <p:cNvSpPr>
              <a:spLocks noChangeArrowheads="1"/>
            </p:cNvSpPr>
            <p:nvPr/>
          </p:nvSpPr>
          <p:spPr bwMode="auto">
            <a:xfrm>
              <a:off x="3927" y="1983"/>
              <a:ext cx="98" cy="106"/>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55</a:t>
              </a:r>
              <a:endParaRPr lang="en-GB">
                <a:solidFill>
                  <a:srgbClr val="FFFF00"/>
                </a:solidFill>
              </a:endParaRPr>
            </a:p>
          </p:txBody>
        </p:sp>
        <p:sp>
          <p:nvSpPr>
            <p:cNvPr id="59341" name="Rectangle 973"/>
            <p:cNvSpPr>
              <a:spLocks noChangeArrowheads="1"/>
            </p:cNvSpPr>
            <p:nvPr/>
          </p:nvSpPr>
          <p:spPr bwMode="auto">
            <a:xfrm>
              <a:off x="4375" y="1983"/>
              <a:ext cx="98" cy="106"/>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70</a:t>
              </a:r>
              <a:endParaRPr lang="en-GB">
                <a:solidFill>
                  <a:srgbClr val="FFFF00"/>
                </a:solidFill>
              </a:endParaRPr>
            </a:p>
          </p:txBody>
        </p:sp>
        <p:sp>
          <p:nvSpPr>
            <p:cNvPr id="59342" name="Rectangle 974"/>
            <p:cNvSpPr>
              <a:spLocks noChangeArrowheads="1"/>
            </p:cNvSpPr>
            <p:nvPr/>
          </p:nvSpPr>
          <p:spPr bwMode="auto">
            <a:xfrm>
              <a:off x="4823" y="1983"/>
              <a:ext cx="98" cy="106"/>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85</a:t>
              </a:r>
              <a:endParaRPr lang="en-GB">
                <a:solidFill>
                  <a:srgbClr val="FFFF00"/>
                </a:solidFill>
              </a:endParaRPr>
            </a:p>
          </p:txBody>
        </p:sp>
        <p:sp>
          <p:nvSpPr>
            <p:cNvPr id="59343" name="Rectangle 975"/>
            <p:cNvSpPr>
              <a:spLocks noChangeArrowheads="1"/>
            </p:cNvSpPr>
            <p:nvPr/>
          </p:nvSpPr>
          <p:spPr bwMode="auto">
            <a:xfrm>
              <a:off x="5247" y="1983"/>
              <a:ext cx="147" cy="106"/>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100</a:t>
              </a:r>
              <a:endParaRPr lang="en-GB">
                <a:solidFill>
                  <a:srgbClr val="FFFF00"/>
                </a:solidFill>
              </a:endParaRPr>
            </a:p>
          </p:txBody>
        </p:sp>
        <p:sp>
          <p:nvSpPr>
            <p:cNvPr id="59344" name="Rectangle 976"/>
            <p:cNvSpPr>
              <a:spLocks noChangeArrowheads="1"/>
            </p:cNvSpPr>
            <p:nvPr/>
          </p:nvSpPr>
          <p:spPr bwMode="auto">
            <a:xfrm>
              <a:off x="4354" y="2151"/>
              <a:ext cx="211" cy="134"/>
            </a:xfrm>
            <a:prstGeom prst="rect">
              <a:avLst/>
            </a:prstGeom>
            <a:noFill/>
            <a:ln w="9525">
              <a:noFill/>
              <a:miter lim="800000"/>
              <a:headEnd/>
              <a:tailEnd/>
            </a:ln>
          </p:spPr>
          <p:txBody>
            <a:bodyPr wrap="none" lIns="0" tIns="0" rIns="0" bIns="0">
              <a:spAutoFit/>
            </a:bodyPr>
            <a:lstStyle/>
            <a:p>
              <a:r>
                <a:rPr lang="en-GB" sz="1400" b="1">
                  <a:solidFill>
                    <a:srgbClr val="FFFF00"/>
                  </a:solidFill>
                  <a:latin typeface="Arial" pitchFamily="34" charset="0"/>
                </a:rPr>
                <a:t>Age</a:t>
              </a:r>
              <a:endParaRPr lang="en-GB">
                <a:solidFill>
                  <a:srgbClr val="FFFF00"/>
                </a:solidFill>
              </a:endParaRPr>
            </a:p>
          </p:txBody>
        </p:sp>
        <p:sp>
          <p:nvSpPr>
            <p:cNvPr id="59345" name="Line 977"/>
            <p:cNvSpPr>
              <a:spLocks noChangeShapeType="1"/>
            </p:cNvSpPr>
            <p:nvPr/>
          </p:nvSpPr>
          <p:spPr bwMode="auto">
            <a:xfrm>
              <a:off x="3326" y="1940"/>
              <a:ext cx="31" cy="1"/>
            </a:xfrm>
            <a:prstGeom prst="line">
              <a:avLst/>
            </a:prstGeom>
            <a:noFill/>
            <a:ln w="7938">
              <a:solidFill>
                <a:srgbClr val="000000"/>
              </a:solidFill>
              <a:round/>
              <a:headEnd/>
              <a:tailEnd/>
            </a:ln>
          </p:spPr>
          <p:txBody>
            <a:bodyPr/>
            <a:lstStyle/>
            <a:p>
              <a:endParaRPr lang="en-US"/>
            </a:p>
          </p:txBody>
        </p:sp>
        <p:sp>
          <p:nvSpPr>
            <p:cNvPr id="59346" name="Line 978"/>
            <p:cNvSpPr>
              <a:spLocks noChangeShapeType="1"/>
            </p:cNvSpPr>
            <p:nvPr/>
          </p:nvSpPr>
          <p:spPr bwMode="auto">
            <a:xfrm>
              <a:off x="3326" y="1697"/>
              <a:ext cx="31" cy="1"/>
            </a:xfrm>
            <a:prstGeom prst="line">
              <a:avLst/>
            </a:prstGeom>
            <a:noFill/>
            <a:ln w="7938">
              <a:solidFill>
                <a:srgbClr val="000000"/>
              </a:solidFill>
              <a:round/>
              <a:headEnd/>
              <a:tailEnd/>
            </a:ln>
          </p:spPr>
          <p:txBody>
            <a:bodyPr/>
            <a:lstStyle/>
            <a:p>
              <a:endParaRPr lang="en-US"/>
            </a:p>
          </p:txBody>
        </p:sp>
        <p:sp>
          <p:nvSpPr>
            <p:cNvPr id="59347" name="Line 979"/>
            <p:cNvSpPr>
              <a:spLocks noChangeShapeType="1"/>
            </p:cNvSpPr>
            <p:nvPr/>
          </p:nvSpPr>
          <p:spPr bwMode="auto">
            <a:xfrm>
              <a:off x="3326" y="1454"/>
              <a:ext cx="31" cy="1"/>
            </a:xfrm>
            <a:prstGeom prst="line">
              <a:avLst/>
            </a:prstGeom>
            <a:noFill/>
            <a:ln w="7938">
              <a:solidFill>
                <a:srgbClr val="000000"/>
              </a:solidFill>
              <a:round/>
              <a:headEnd/>
              <a:tailEnd/>
            </a:ln>
          </p:spPr>
          <p:txBody>
            <a:bodyPr/>
            <a:lstStyle/>
            <a:p>
              <a:endParaRPr lang="en-US"/>
            </a:p>
          </p:txBody>
        </p:sp>
        <p:sp>
          <p:nvSpPr>
            <p:cNvPr id="59348" name="Line 980"/>
            <p:cNvSpPr>
              <a:spLocks noChangeShapeType="1"/>
            </p:cNvSpPr>
            <p:nvPr/>
          </p:nvSpPr>
          <p:spPr bwMode="auto">
            <a:xfrm>
              <a:off x="3326" y="1211"/>
              <a:ext cx="31" cy="1"/>
            </a:xfrm>
            <a:prstGeom prst="line">
              <a:avLst/>
            </a:prstGeom>
            <a:noFill/>
            <a:ln w="7938">
              <a:solidFill>
                <a:srgbClr val="000000"/>
              </a:solidFill>
              <a:round/>
              <a:headEnd/>
              <a:tailEnd/>
            </a:ln>
          </p:spPr>
          <p:txBody>
            <a:bodyPr/>
            <a:lstStyle/>
            <a:p>
              <a:endParaRPr lang="en-US"/>
            </a:p>
          </p:txBody>
        </p:sp>
        <p:sp>
          <p:nvSpPr>
            <p:cNvPr id="59349" name="Line 981"/>
            <p:cNvSpPr>
              <a:spLocks noChangeShapeType="1"/>
            </p:cNvSpPr>
            <p:nvPr/>
          </p:nvSpPr>
          <p:spPr bwMode="auto">
            <a:xfrm>
              <a:off x="3326" y="967"/>
              <a:ext cx="31" cy="1"/>
            </a:xfrm>
            <a:prstGeom prst="line">
              <a:avLst/>
            </a:prstGeom>
            <a:noFill/>
            <a:ln w="7938">
              <a:solidFill>
                <a:srgbClr val="000000"/>
              </a:solidFill>
              <a:round/>
              <a:headEnd/>
              <a:tailEnd/>
            </a:ln>
          </p:spPr>
          <p:txBody>
            <a:bodyPr/>
            <a:lstStyle/>
            <a:p>
              <a:endParaRPr lang="en-US"/>
            </a:p>
          </p:txBody>
        </p:sp>
        <p:sp>
          <p:nvSpPr>
            <p:cNvPr id="59350" name="Line 982"/>
            <p:cNvSpPr>
              <a:spLocks noChangeShapeType="1"/>
            </p:cNvSpPr>
            <p:nvPr/>
          </p:nvSpPr>
          <p:spPr bwMode="auto">
            <a:xfrm>
              <a:off x="3326" y="724"/>
              <a:ext cx="31" cy="1"/>
            </a:xfrm>
            <a:prstGeom prst="line">
              <a:avLst/>
            </a:prstGeom>
            <a:noFill/>
            <a:ln w="7938">
              <a:solidFill>
                <a:srgbClr val="000000"/>
              </a:solidFill>
              <a:round/>
              <a:headEnd/>
              <a:tailEnd/>
            </a:ln>
          </p:spPr>
          <p:txBody>
            <a:bodyPr/>
            <a:lstStyle/>
            <a:p>
              <a:endParaRPr lang="en-US"/>
            </a:p>
          </p:txBody>
        </p:sp>
        <p:sp>
          <p:nvSpPr>
            <p:cNvPr id="59351" name="Rectangle 983"/>
            <p:cNvSpPr>
              <a:spLocks noChangeArrowheads="1"/>
            </p:cNvSpPr>
            <p:nvPr/>
          </p:nvSpPr>
          <p:spPr bwMode="auto">
            <a:xfrm>
              <a:off x="3177" y="1899"/>
              <a:ext cx="49" cy="106"/>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0</a:t>
              </a:r>
              <a:endParaRPr lang="en-GB">
                <a:solidFill>
                  <a:srgbClr val="FFFF00"/>
                </a:solidFill>
              </a:endParaRPr>
            </a:p>
          </p:txBody>
        </p:sp>
        <p:sp>
          <p:nvSpPr>
            <p:cNvPr id="59352" name="Rectangle 984"/>
            <p:cNvSpPr>
              <a:spLocks noChangeArrowheads="1"/>
            </p:cNvSpPr>
            <p:nvPr/>
          </p:nvSpPr>
          <p:spPr bwMode="auto">
            <a:xfrm>
              <a:off x="3127" y="1656"/>
              <a:ext cx="98" cy="106"/>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20</a:t>
              </a:r>
              <a:endParaRPr lang="en-GB">
                <a:solidFill>
                  <a:srgbClr val="FFFF00"/>
                </a:solidFill>
              </a:endParaRPr>
            </a:p>
          </p:txBody>
        </p:sp>
        <p:sp>
          <p:nvSpPr>
            <p:cNvPr id="59353" name="Rectangle 985"/>
            <p:cNvSpPr>
              <a:spLocks noChangeArrowheads="1"/>
            </p:cNvSpPr>
            <p:nvPr/>
          </p:nvSpPr>
          <p:spPr bwMode="auto">
            <a:xfrm>
              <a:off x="3127" y="1413"/>
              <a:ext cx="98" cy="106"/>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40</a:t>
              </a:r>
              <a:endParaRPr lang="en-GB">
                <a:solidFill>
                  <a:srgbClr val="FFFF00"/>
                </a:solidFill>
              </a:endParaRPr>
            </a:p>
          </p:txBody>
        </p:sp>
        <p:sp>
          <p:nvSpPr>
            <p:cNvPr id="59354" name="Rectangle 986"/>
            <p:cNvSpPr>
              <a:spLocks noChangeArrowheads="1"/>
            </p:cNvSpPr>
            <p:nvPr/>
          </p:nvSpPr>
          <p:spPr bwMode="auto">
            <a:xfrm>
              <a:off x="3127" y="1170"/>
              <a:ext cx="98" cy="106"/>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60</a:t>
              </a:r>
              <a:endParaRPr lang="en-GB">
                <a:solidFill>
                  <a:srgbClr val="FFFF00"/>
                </a:solidFill>
              </a:endParaRPr>
            </a:p>
          </p:txBody>
        </p:sp>
        <p:sp>
          <p:nvSpPr>
            <p:cNvPr id="59355" name="Rectangle 987"/>
            <p:cNvSpPr>
              <a:spLocks noChangeArrowheads="1"/>
            </p:cNvSpPr>
            <p:nvPr/>
          </p:nvSpPr>
          <p:spPr bwMode="auto">
            <a:xfrm>
              <a:off x="3127" y="927"/>
              <a:ext cx="98" cy="106"/>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80</a:t>
              </a:r>
              <a:endParaRPr lang="en-GB">
                <a:solidFill>
                  <a:srgbClr val="FFFF00"/>
                </a:solidFill>
              </a:endParaRPr>
            </a:p>
          </p:txBody>
        </p:sp>
        <p:sp>
          <p:nvSpPr>
            <p:cNvPr id="59356" name="Rectangle 988"/>
            <p:cNvSpPr>
              <a:spLocks noChangeArrowheads="1"/>
            </p:cNvSpPr>
            <p:nvPr/>
          </p:nvSpPr>
          <p:spPr bwMode="auto">
            <a:xfrm>
              <a:off x="3078" y="684"/>
              <a:ext cx="147" cy="106"/>
            </a:xfrm>
            <a:prstGeom prst="rect">
              <a:avLst/>
            </a:prstGeom>
            <a:noFill/>
            <a:ln w="9525">
              <a:noFill/>
              <a:miter lim="800000"/>
              <a:headEnd/>
              <a:tailEnd/>
            </a:ln>
          </p:spPr>
          <p:txBody>
            <a:bodyPr wrap="none" lIns="0" tIns="0" rIns="0" bIns="0">
              <a:spAutoFit/>
            </a:bodyPr>
            <a:lstStyle/>
            <a:p>
              <a:r>
                <a:rPr lang="en-GB" sz="1100" b="1">
                  <a:solidFill>
                    <a:srgbClr val="FFFF00"/>
                  </a:solidFill>
                  <a:latin typeface="Arial" pitchFamily="34" charset="0"/>
                </a:rPr>
                <a:t>100</a:t>
              </a:r>
              <a:endParaRPr lang="en-GB">
                <a:solidFill>
                  <a:srgbClr val="FFFF00"/>
                </a:solidFill>
              </a:endParaRPr>
            </a:p>
          </p:txBody>
        </p:sp>
        <p:sp>
          <p:nvSpPr>
            <p:cNvPr id="59357" name="Rectangle 989"/>
            <p:cNvSpPr>
              <a:spLocks noChangeArrowheads="1"/>
            </p:cNvSpPr>
            <p:nvPr/>
          </p:nvSpPr>
          <p:spPr bwMode="auto">
            <a:xfrm rot="16200000">
              <a:off x="2782" y="1246"/>
              <a:ext cx="398" cy="134"/>
            </a:xfrm>
            <a:prstGeom prst="rect">
              <a:avLst/>
            </a:prstGeom>
            <a:noFill/>
            <a:ln w="9525">
              <a:noFill/>
              <a:miter lim="800000"/>
              <a:headEnd/>
              <a:tailEnd/>
            </a:ln>
          </p:spPr>
          <p:txBody>
            <a:bodyPr wrap="none" lIns="0" tIns="0" rIns="0" bIns="0">
              <a:spAutoFit/>
            </a:bodyPr>
            <a:lstStyle/>
            <a:p>
              <a:r>
                <a:rPr lang="en-GB" sz="1400" b="1">
                  <a:solidFill>
                    <a:srgbClr val="FFFF00"/>
                  </a:solidFill>
                  <a:latin typeface="Arial" pitchFamily="34" charset="0"/>
                </a:rPr>
                <a:t>% Alive</a:t>
              </a:r>
              <a:endParaRPr lang="en-GB">
                <a:solidFill>
                  <a:srgbClr val="FFFF00"/>
                </a:solidFill>
              </a:endParaRPr>
            </a:p>
          </p:txBody>
        </p:sp>
        <p:sp>
          <p:nvSpPr>
            <p:cNvPr id="59358" name="Freeform 990"/>
            <p:cNvSpPr>
              <a:spLocks/>
            </p:cNvSpPr>
            <p:nvPr/>
          </p:nvSpPr>
          <p:spPr bwMode="auto">
            <a:xfrm>
              <a:off x="3531" y="707"/>
              <a:ext cx="37" cy="34"/>
            </a:xfrm>
            <a:custGeom>
              <a:avLst/>
              <a:gdLst/>
              <a:ahLst/>
              <a:cxnLst>
                <a:cxn ang="0">
                  <a:pos x="0" y="34"/>
                </a:cxn>
                <a:cxn ang="0">
                  <a:pos x="20" y="0"/>
                </a:cxn>
                <a:cxn ang="0">
                  <a:pos x="37" y="34"/>
                </a:cxn>
                <a:cxn ang="0">
                  <a:pos x="0" y="34"/>
                </a:cxn>
              </a:cxnLst>
              <a:rect l="0" t="0" r="r" b="b"/>
              <a:pathLst>
                <a:path w="37" h="34">
                  <a:moveTo>
                    <a:pt x="0" y="34"/>
                  </a:moveTo>
                  <a:lnTo>
                    <a:pt x="20" y="0"/>
                  </a:lnTo>
                  <a:lnTo>
                    <a:pt x="37" y="34"/>
                  </a:lnTo>
                  <a:lnTo>
                    <a:pt x="0" y="34"/>
                  </a:lnTo>
                  <a:close/>
                </a:path>
              </a:pathLst>
            </a:custGeom>
            <a:solidFill>
              <a:srgbClr val="FF0000"/>
            </a:solidFill>
            <a:ln w="7938">
              <a:solidFill>
                <a:srgbClr val="FF0000"/>
              </a:solidFill>
              <a:prstDash val="solid"/>
              <a:round/>
              <a:headEnd/>
              <a:tailEnd/>
            </a:ln>
          </p:spPr>
          <p:txBody>
            <a:bodyPr/>
            <a:lstStyle/>
            <a:p>
              <a:endParaRPr lang="en-US"/>
            </a:p>
          </p:txBody>
        </p:sp>
        <p:sp>
          <p:nvSpPr>
            <p:cNvPr id="59359" name="Freeform 991"/>
            <p:cNvSpPr>
              <a:spLocks/>
            </p:cNvSpPr>
            <p:nvPr/>
          </p:nvSpPr>
          <p:spPr bwMode="auto">
            <a:xfrm>
              <a:off x="4428" y="1205"/>
              <a:ext cx="37" cy="35"/>
            </a:xfrm>
            <a:custGeom>
              <a:avLst/>
              <a:gdLst/>
              <a:ahLst/>
              <a:cxnLst>
                <a:cxn ang="0">
                  <a:pos x="0" y="35"/>
                </a:cxn>
                <a:cxn ang="0">
                  <a:pos x="17" y="0"/>
                </a:cxn>
                <a:cxn ang="0">
                  <a:pos x="37" y="35"/>
                </a:cxn>
                <a:cxn ang="0">
                  <a:pos x="0" y="35"/>
                </a:cxn>
              </a:cxnLst>
              <a:rect l="0" t="0" r="r" b="b"/>
              <a:pathLst>
                <a:path w="37" h="35">
                  <a:moveTo>
                    <a:pt x="0" y="35"/>
                  </a:moveTo>
                  <a:lnTo>
                    <a:pt x="17" y="0"/>
                  </a:lnTo>
                  <a:lnTo>
                    <a:pt x="37" y="35"/>
                  </a:lnTo>
                  <a:lnTo>
                    <a:pt x="0" y="35"/>
                  </a:lnTo>
                  <a:close/>
                </a:path>
              </a:pathLst>
            </a:custGeom>
            <a:solidFill>
              <a:srgbClr val="FF0000"/>
            </a:solidFill>
            <a:ln w="7938">
              <a:solidFill>
                <a:srgbClr val="FF0000"/>
              </a:solidFill>
              <a:prstDash val="solid"/>
              <a:round/>
              <a:headEnd/>
              <a:tailEnd/>
            </a:ln>
          </p:spPr>
          <p:txBody>
            <a:bodyPr/>
            <a:lstStyle/>
            <a:p>
              <a:endParaRPr lang="en-US"/>
            </a:p>
          </p:txBody>
        </p:sp>
        <p:sp>
          <p:nvSpPr>
            <p:cNvPr id="59360" name="Freeform 992"/>
            <p:cNvSpPr>
              <a:spLocks/>
            </p:cNvSpPr>
            <p:nvPr/>
          </p:nvSpPr>
          <p:spPr bwMode="auto">
            <a:xfrm>
              <a:off x="4876" y="1777"/>
              <a:ext cx="37" cy="35"/>
            </a:xfrm>
            <a:custGeom>
              <a:avLst/>
              <a:gdLst/>
              <a:ahLst/>
              <a:cxnLst>
                <a:cxn ang="0">
                  <a:pos x="0" y="35"/>
                </a:cxn>
                <a:cxn ang="0">
                  <a:pos x="17" y="0"/>
                </a:cxn>
                <a:cxn ang="0">
                  <a:pos x="37" y="35"/>
                </a:cxn>
                <a:cxn ang="0">
                  <a:pos x="0" y="35"/>
                </a:cxn>
              </a:cxnLst>
              <a:rect l="0" t="0" r="r" b="b"/>
              <a:pathLst>
                <a:path w="37" h="35">
                  <a:moveTo>
                    <a:pt x="0" y="35"/>
                  </a:moveTo>
                  <a:lnTo>
                    <a:pt x="17" y="0"/>
                  </a:lnTo>
                  <a:lnTo>
                    <a:pt x="37" y="35"/>
                  </a:lnTo>
                  <a:lnTo>
                    <a:pt x="0" y="35"/>
                  </a:lnTo>
                  <a:close/>
                </a:path>
              </a:pathLst>
            </a:custGeom>
            <a:solidFill>
              <a:srgbClr val="FF0000"/>
            </a:solidFill>
            <a:ln w="7938">
              <a:solidFill>
                <a:srgbClr val="FF0000"/>
              </a:solidFill>
              <a:prstDash val="solid"/>
              <a:round/>
              <a:headEnd/>
              <a:tailEnd/>
            </a:ln>
          </p:spPr>
          <p:txBody>
            <a:bodyPr/>
            <a:lstStyle/>
            <a:p>
              <a:endParaRPr lang="en-US"/>
            </a:p>
          </p:txBody>
        </p:sp>
        <p:sp>
          <p:nvSpPr>
            <p:cNvPr id="59361" name="Freeform 993"/>
            <p:cNvSpPr>
              <a:spLocks/>
            </p:cNvSpPr>
            <p:nvPr/>
          </p:nvSpPr>
          <p:spPr bwMode="auto">
            <a:xfrm>
              <a:off x="5324" y="1919"/>
              <a:ext cx="35" cy="35"/>
            </a:xfrm>
            <a:custGeom>
              <a:avLst/>
              <a:gdLst/>
              <a:ahLst/>
              <a:cxnLst>
                <a:cxn ang="0">
                  <a:pos x="0" y="35"/>
                </a:cxn>
                <a:cxn ang="0">
                  <a:pos x="18" y="0"/>
                </a:cxn>
                <a:cxn ang="0">
                  <a:pos x="35" y="35"/>
                </a:cxn>
                <a:cxn ang="0">
                  <a:pos x="0" y="35"/>
                </a:cxn>
              </a:cxnLst>
              <a:rect l="0" t="0" r="r" b="b"/>
              <a:pathLst>
                <a:path w="35" h="35">
                  <a:moveTo>
                    <a:pt x="0" y="35"/>
                  </a:moveTo>
                  <a:lnTo>
                    <a:pt x="18" y="0"/>
                  </a:lnTo>
                  <a:lnTo>
                    <a:pt x="35" y="35"/>
                  </a:lnTo>
                  <a:lnTo>
                    <a:pt x="0" y="35"/>
                  </a:lnTo>
                  <a:close/>
                </a:path>
              </a:pathLst>
            </a:custGeom>
            <a:solidFill>
              <a:srgbClr val="FF0000"/>
            </a:solidFill>
            <a:ln w="7938">
              <a:solidFill>
                <a:srgbClr val="FF0000"/>
              </a:solidFill>
              <a:prstDash val="solid"/>
              <a:round/>
              <a:headEnd/>
              <a:tailEnd/>
            </a:ln>
          </p:spPr>
          <p:txBody>
            <a:bodyPr/>
            <a:lstStyle/>
            <a:p>
              <a:endParaRPr lang="en-US"/>
            </a:p>
          </p:txBody>
        </p:sp>
        <p:sp>
          <p:nvSpPr>
            <p:cNvPr id="59362" name="Freeform 994"/>
            <p:cNvSpPr>
              <a:spLocks/>
            </p:cNvSpPr>
            <p:nvPr/>
          </p:nvSpPr>
          <p:spPr bwMode="auto">
            <a:xfrm>
              <a:off x="3549" y="724"/>
              <a:ext cx="1793" cy="1213"/>
            </a:xfrm>
            <a:custGeom>
              <a:avLst/>
              <a:gdLst/>
              <a:ahLst/>
              <a:cxnLst>
                <a:cxn ang="0">
                  <a:pos x="0" y="0"/>
                </a:cxn>
                <a:cxn ang="0">
                  <a:pos x="56" y="14"/>
                </a:cxn>
                <a:cxn ang="0">
                  <a:pos x="112" y="26"/>
                </a:cxn>
                <a:cxn ang="0">
                  <a:pos x="169" y="40"/>
                </a:cxn>
                <a:cxn ang="0">
                  <a:pos x="225" y="55"/>
                </a:cxn>
                <a:cxn ang="0">
                  <a:pos x="281" y="72"/>
                </a:cxn>
                <a:cxn ang="0">
                  <a:pos x="337" y="91"/>
                </a:cxn>
                <a:cxn ang="0">
                  <a:pos x="392" y="113"/>
                </a:cxn>
                <a:cxn ang="0">
                  <a:pos x="448" y="137"/>
                </a:cxn>
                <a:cxn ang="0">
                  <a:pos x="504" y="166"/>
                </a:cxn>
                <a:cxn ang="0">
                  <a:pos x="561" y="199"/>
                </a:cxn>
                <a:cxn ang="0">
                  <a:pos x="617" y="235"/>
                </a:cxn>
                <a:cxn ang="0">
                  <a:pos x="673" y="276"/>
                </a:cxn>
                <a:cxn ang="0">
                  <a:pos x="729" y="324"/>
                </a:cxn>
                <a:cxn ang="0">
                  <a:pos x="786" y="375"/>
                </a:cxn>
                <a:cxn ang="0">
                  <a:pos x="840" y="433"/>
                </a:cxn>
                <a:cxn ang="0">
                  <a:pos x="896" y="499"/>
                </a:cxn>
                <a:cxn ang="0">
                  <a:pos x="924" y="535"/>
                </a:cxn>
                <a:cxn ang="0">
                  <a:pos x="952" y="570"/>
                </a:cxn>
                <a:cxn ang="0">
                  <a:pos x="981" y="608"/>
                </a:cxn>
                <a:cxn ang="0">
                  <a:pos x="1009" y="648"/>
                </a:cxn>
                <a:cxn ang="0">
                  <a:pos x="1037" y="685"/>
                </a:cxn>
                <a:cxn ang="0">
                  <a:pos x="1065" y="725"/>
                </a:cxn>
                <a:cxn ang="0">
                  <a:pos x="1093" y="764"/>
                </a:cxn>
                <a:cxn ang="0">
                  <a:pos x="1121" y="803"/>
                </a:cxn>
                <a:cxn ang="0">
                  <a:pos x="1149" y="843"/>
                </a:cxn>
                <a:cxn ang="0">
                  <a:pos x="1177" y="880"/>
                </a:cxn>
                <a:cxn ang="0">
                  <a:pos x="1206" y="916"/>
                </a:cxn>
                <a:cxn ang="0">
                  <a:pos x="1234" y="951"/>
                </a:cxn>
                <a:cxn ang="0">
                  <a:pos x="1260" y="985"/>
                </a:cxn>
                <a:cxn ang="0">
                  <a:pos x="1288" y="1016"/>
                </a:cxn>
                <a:cxn ang="0">
                  <a:pos x="1316" y="1045"/>
                </a:cxn>
                <a:cxn ang="0">
                  <a:pos x="1344" y="1070"/>
                </a:cxn>
                <a:cxn ang="0">
                  <a:pos x="1373" y="1093"/>
                </a:cxn>
                <a:cxn ang="0">
                  <a:pos x="1401" y="1113"/>
                </a:cxn>
                <a:cxn ang="0">
                  <a:pos x="1429" y="1132"/>
                </a:cxn>
                <a:cxn ang="0">
                  <a:pos x="1457" y="1147"/>
                </a:cxn>
                <a:cxn ang="0">
                  <a:pos x="1485" y="1161"/>
                </a:cxn>
                <a:cxn ang="0">
                  <a:pos x="1513" y="1171"/>
                </a:cxn>
                <a:cxn ang="0">
                  <a:pos x="1541" y="1182"/>
                </a:cxn>
                <a:cxn ang="0">
                  <a:pos x="1569" y="1189"/>
                </a:cxn>
                <a:cxn ang="0">
                  <a:pos x="1598" y="1195"/>
                </a:cxn>
                <a:cxn ang="0">
                  <a:pos x="1626" y="1201"/>
                </a:cxn>
                <a:cxn ang="0">
                  <a:pos x="1654" y="1204"/>
                </a:cxn>
                <a:cxn ang="0">
                  <a:pos x="1680" y="1206"/>
                </a:cxn>
                <a:cxn ang="0">
                  <a:pos x="1708" y="1209"/>
                </a:cxn>
                <a:cxn ang="0">
                  <a:pos x="1736" y="1211"/>
                </a:cxn>
                <a:cxn ang="0">
                  <a:pos x="1765" y="1211"/>
                </a:cxn>
                <a:cxn ang="0">
                  <a:pos x="1793" y="1213"/>
                </a:cxn>
              </a:cxnLst>
              <a:rect l="0" t="0" r="r" b="b"/>
              <a:pathLst>
                <a:path w="1793" h="1213">
                  <a:moveTo>
                    <a:pt x="0" y="0"/>
                  </a:moveTo>
                  <a:lnTo>
                    <a:pt x="56" y="14"/>
                  </a:lnTo>
                  <a:lnTo>
                    <a:pt x="112" y="26"/>
                  </a:lnTo>
                  <a:lnTo>
                    <a:pt x="169" y="40"/>
                  </a:lnTo>
                  <a:lnTo>
                    <a:pt x="225" y="55"/>
                  </a:lnTo>
                  <a:lnTo>
                    <a:pt x="281" y="72"/>
                  </a:lnTo>
                  <a:lnTo>
                    <a:pt x="337" y="91"/>
                  </a:lnTo>
                  <a:lnTo>
                    <a:pt x="392" y="113"/>
                  </a:lnTo>
                  <a:lnTo>
                    <a:pt x="448" y="137"/>
                  </a:lnTo>
                  <a:lnTo>
                    <a:pt x="504" y="166"/>
                  </a:lnTo>
                  <a:lnTo>
                    <a:pt x="561" y="199"/>
                  </a:lnTo>
                  <a:lnTo>
                    <a:pt x="617" y="235"/>
                  </a:lnTo>
                  <a:lnTo>
                    <a:pt x="673" y="276"/>
                  </a:lnTo>
                  <a:lnTo>
                    <a:pt x="729" y="324"/>
                  </a:lnTo>
                  <a:lnTo>
                    <a:pt x="786" y="375"/>
                  </a:lnTo>
                  <a:lnTo>
                    <a:pt x="840" y="433"/>
                  </a:lnTo>
                  <a:lnTo>
                    <a:pt x="896" y="499"/>
                  </a:lnTo>
                  <a:lnTo>
                    <a:pt x="924" y="535"/>
                  </a:lnTo>
                  <a:lnTo>
                    <a:pt x="952" y="570"/>
                  </a:lnTo>
                  <a:lnTo>
                    <a:pt x="981" y="608"/>
                  </a:lnTo>
                  <a:lnTo>
                    <a:pt x="1009" y="648"/>
                  </a:lnTo>
                  <a:lnTo>
                    <a:pt x="1037" y="685"/>
                  </a:lnTo>
                  <a:lnTo>
                    <a:pt x="1065" y="725"/>
                  </a:lnTo>
                  <a:lnTo>
                    <a:pt x="1093" y="764"/>
                  </a:lnTo>
                  <a:lnTo>
                    <a:pt x="1121" y="803"/>
                  </a:lnTo>
                  <a:lnTo>
                    <a:pt x="1149" y="843"/>
                  </a:lnTo>
                  <a:lnTo>
                    <a:pt x="1177" y="880"/>
                  </a:lnTo>
                  <a:lnTo>
                    <a:pt x="1206" y="916"/>
                  </a:lnTo>
                  <a:lnTo>
                    <a:pt x="1234" y="951"/>
                  </a:lnTo>
                  <a:lnTo>
                    <a:pt x="1260" y="985"/>
                  </a:lnTo>
                  <a:lnTo>
                    <a:pt x="1288" y="1016"/>
                  </a:lnTo>
                  <a:lnTo>
                    <a:pt x="1316" y="1045"/>
                  </a:lnTo>
                  <a:lnTo>
                    <a:pt x="1344" y="1070"/>
                  </a:lnTo>
                  <a:lnTo>
                    <a:pt x="1373" y="1093"/>
                  </a:lnTo>
                  <a:lnTo>
                    <a:pt x="1401" y="1113"/>
                  </a:lnTo>
                  <a:lnTo>
                    <a:pt x="1429" y="1132"/>
                  </a:lnTo>
                  <a:lnTo>
                    <a:pt x="1457" y="1147"/>
                  </a:lnTo>
                  <a:lnTo>
                    <a:pt x="1485" y="1161"/>
                  </a:lnTo>
                  <a:lnTo>
                    <a:pt x="1513" y="1171"/>
                  </a:lnTo>
                  <a:lnTo>
                    <a:pt x="1541" y="1182"/>
                  </a:lnTo>
                  <a:lnTo>
                    <a:pt x="1569" y="1189"/>
                  </a:lnTo>
                  <a:lnTo>
                    <a:pt x="1598" y="1195"/>
                  </a:lnTo>
                  <a:lnTo>
                    <a:pt x="1626" y="1201"/>
                  </a:lnTo>
                  <a:lnTo>
                    <a:pt x="1654" y="1204"/>
                  </a:lnTo>
                  <a:lnTo>
                    <a:pt x="1680" y="1206"/>
                  </a:lnTo>
                  <a:lnTo>
                    <a:pt x="1708" y="1209"/>
                  </a:lnTo>
                  <a:lnTo>
                    <a:pt x="1736" y="1211"/>
                  </a:lnTo>
                  <a:lnTo>
                    <a:pt x="1765" y="1211"/>
                  </a:lnTo>
                  <a:lnTo>
                    <a:pt x="1793" y="1213"/>
                  </a:lnTo>
                </a:path>
              </a:pathLst>
            </a:custGeom>
            <a:noFill/>
            <a:ln w="22225">
              <a:solidFill>
                <a:srgbClr val="FF0000"/>
              </a:solidFill>
              <a:prstDash val="solid"/>
              <a:round/>
              <a:headEnd/>
              <a:tailEnd/>
            </a:ln>
          </p:spPr>
          <p:txBody>
            <a:bodyPr/>
            <a:lstStyle/>
            <a:p>
              <a:endParaRPr lang="en-US"/>
            </a:p>
          </p:txBody>
        </p:sp>
        <p:sp>
          <p:nvSpPr>
            <p:cNvPr id="59363" name="Freeform 995"/>
            <p:cNvSpPr>
              <a:spLocks/>
            </p:cNvSpPr>
            <p:nvPr/>
          </p:nvSpPr>
          <p:spPr bwMode="auto">
            <a:xfrm>
              <a:off x="3531" y="707"/>
              <a:ext cx="37" cy="34"/>
            </a:xfrm>
            <a:custGeom>
              <a:avLst/>
              <a:gdLst/>
              <a:ahLst/>
              <a:cxnLst>
                <a:cxn ang="0">
                  <a:pos x="37" y="17"/>
                </a:cxn>
                <a:cxn ang="0">
                  <a:pos x="35" y="14"/>
                </a:cxn>
                <a:cxn ang="0">
                  <a:pos x="34" y="9"/>
                </a:cxn>
                <a:cxn ang="0">
                  <a:pos x="32" y="5"/>
                </a:cxn>
                <a:cxn ang="0">
                  <a:pos x="28" y="2"/>
                </a:cxn>
                <a:cxn ang="0">
                  <a:pos x="23" y="0"/>
                </a:cxn>
                <a:cxn ang="0">
                  <a:pos x="20" y="0"/>
                </a:cxn>
                <a:cxn ang="0">
                  <a:pos x="14" y="0"/>
                </a:cxn>
                <a:cxn ang="0">
                  <a:pos x="9" y="2"/>
                </a:cxn>
                <a:cxn ang="0">
                  <a:pos x="6" y="5"/>
                </a:cxn>
                <a:cxn ang="0">
                  <a:pos x="4" y="9"/>
                </a:cxn>
                <a:cxn ang="0">
                  <a:pos x="2" y="14"/>
                </a:cxn>
                <a:cxn ang="0">
                  <a:pos x="0" y="17"/>
                </a:cxn>
                <a:cxn ang="0">
                  <a:pos x="2" y="22"/>
                </a:cxn>
                <a:cxn ang="0">
                  <a:pos x="4" y="26"/>
                </a:cxn>
                <a:cxn ang="0">
                  <a:pos x="6" y="29"/>
                </a:cxn>
                <a:cxn ang="0">
                  <a:pos x="9" y="33"/>
                </a:cxn>
                <a:cxn ang="0">
                  <a:pos x="14" y="34"/>
                </a:cxn>
                <a:cxn ang="0">
                  <a:pos x="20" y="34"/>
                </a:cxn>
                <a:cxn ang="0">
                  <a:pos x="23" y="34"/>
                </a:cxn>
                <a:cxn ang="0">
                  <a:pos x="28" y="33"/>
                </a:cxn>
                <a:cxn ang="0">
                  <a:pos x="32" y="29"/>
                </a:cxn>
                <a:cxn ang="0">
                  <a:pos x="34" y="26"/>
                </a:cxn>
                <a:cxn ang="0">
                  <a:pos x="35" y="22"/>
                </a:cxn>
                <a:cxn ang="0">
                  <a:pos x="37" y="17"/>
                </a:cxn>
              </a:cxnLst>
              <a:rect l="0" t="0" r="r" b="b"/>
              <a:pathLst>
                <a:path w="37" h="34">
                  <a:moveTo>
                    <a:pt x="37" y="17"/>
                  </a:moveTo>
                  <a:lnTo>
                    <a:pt x="35" y="14"/>
                  </a:lnTo>
                  <a:lnTo>
                    <a:pt x="34" y="9"/>
                  </a:lnTo>
                  <a:lnTo>
                    <a:pt x="32" y="5"/>
                  </a:lnTo>
                  <a:lnTo>
                    <a:pt x="28" y="2"/>
                  </a:lnTo>
                  <a:lnTo>
                    <a:pt x="23" y="0"/>
                  </a:lnTo>
                  <a:lnTo>
                    <a:pt x="20" y="0"/>
                  </a:lnTo>
                  <a:lnTo>
                    <a:pt x="14" y="0"/>
                  </a:lnTo>
                  <a:lnTo>
                    <a:pt x="9" y="2"/>
                  </a:lnTo>
                  <a:lnTo>
                    <a:pt x="6" y="5"/>
                  </a:lnTo>
                  <a:lnTo>
                    <a:pt x="4" y="9"/>
                  </a:lnTo>
                  <a:lnTo>
                    <a:pt x="2" y="14"/>
                  </a:lnTo>
                  <a:lnTo>
                    <a:pt x="0" y="17"/>
                  </a:lnTo>
                  <a:lnTo>
                    <a:pt x="2" y="22"/>
                  </a:lnTo>
                  <a:lnTo>
                    <a:pt x="4" y="26"/>
                  </a:lnTo>
                  <a:lnTo>
                    <a:pt x="6" y="29"/>
                  </a:lnTo>
                  <a:lnTo>
                    <a:pt x="9" y="33"/>
                  </a:lnTo>
                  <a:lnTo>
                    <a:pt x="14" y="34"/>
                  </a:lnTo>
                  <a:lnTo>
                    <a:pt x="20" y="34"/>
                  </a:lnTo>
                  <a:lnTo>
                    <a:pt x="23" y="34"/>
                  </a:lnTo>
                  <a:lnTo>
                    <a:pt x="28" y="33"/>
                  </a:lnTo>
                  <a:lnTo>
                    <a:pt x="32" y="29"/>
                  </a:lnTo>
                  <a:lnTo>
                    <a:pt x="34" y="26"/>
                  </a:lnTo>
                  <a:lnTo>
                    <a:pt x="35" y="22"/>
                  </a:lnTo>
                  <a:lnTo>
                    <a:pt x="37" y="17"/>
                  </a:lnTo>
                  <a:close/>
                </a:path>
              </a:pathLst>
            </a:custGeom>
            <a:solidFill>
              <a:srgbClr val="FFFFFF"/>
            </a:solidFill>
            <a:ln w="7938">
              <a:solidFill>
                <a:srgbClr val="FFFFFF"/>
              </a:solidFill>
              <a:prstDash val="solid"/>
              <a:round/>
              <a:headEnd/>
              <a:tailEnd/>
            </a:ln>
          </p:spPr>
          <p:txBody>
            <a:bodyPr/>
            <a:lstStyle/>
            <a:p>
              <a:endParaRPr lang="en-US"/>
            </a:p>
          </p:txBody>
        </p:sp>
        <p:sp>
          <p:nvSpPr>
            <p:cNvPr id="59364" name="Freeform 996"/>
            <p:cNvSpPr>
              <a:spLocks/>
            </p:cNvSpPr>
            <p:nvPr/>
          </p:nvSpPr>
          <p:spPr bwMode="auto">
            <a:xfrm>
              <a:off x="4428" y="1108"/>
              <a:ext cx="37" cy="36"/>
            </a:xfrm>
            <a:custGeom>
              <a:avLst/>
              <a:gdLst/>
              <a:ahLst/>
              <a:cxnLst>
                <a:cxn ang="0">
                  <a:pos x="37" y="17"/>
                </a:cxn>
                <a:cxn ang="0">
                  <a:pos x="35" y="14"/>
                </a:cxn>
                <a:cxn ang="0">
                  <a:pos x="33" y="8"/>
                </a:cxn>
                <a:cxn ang="0">
                  <a:pos x="31" y="5"/>
                </a:cxn>
                <a:cxn ang="0">
                  <a:pos x="26" y="3"/>
                </a:cxn>
                <a:cxn ang="0">
                  <a:pos x="23" y="2"/>
                </a:cxn>
                <a:cxn ang="0">
                  <a:pos x="17" y="0"/>
                </a:cxn>
                <a:cxn ang="0">
                  <a:pos x="14" y="2"/>
                </a:cxn>
                <a:cxn ang="0">
                  <a:pos x="8" y="3"/>
                </a:cxn>
                <a:cxn ang="0">
                  <a:pos x="5" y="5"/>
                </a:cxn>
                <a:cxn ang="0">
                  <a:pos x="3" y="8"/>
                </a:cxn>
                <a:cxn ang="0">
                  <a:pos x="1" y="14"/>
                </a:cxn>
                <a:cxn ang="0">
                  <a:pos x="0" y="17"/>
                </a:cxn>
                <a:cxn ang="0">
                  <a:pos x="1" y="22"/>
                </a:cxn>
                <a:cxn ang="0">
                  <a:pos x="3" y="27"/>
                </a:cxn>
                <a:cxn ang="0">
                  <a:pos x="5" y="31"/>
                </a:cxn>
                <a:cxn ang="0">
                  <a:pos x="8" y="32"/>
                </a:cxn>
                <a:cxn ang="0">
                  <a:pos x="14" y="34"/>
                </a:cxn>
                <a:cxn ang="0">
                  <a:pos x="17" y="36"/>
                </a:cxn>
                <a:cxn ang="0">
                  <a:pos x="23" y="34"/>
                </a:cxn>
                <a:cxn ang="0">
                  <a:pos x="26" y="32"/>
                </a:cxn>
                <a:cxn ang="0">
                  <a:pos x="31" y="31"/>
                </a:cxn>
                <a:cxn ang="0">
                  <a:pos x="33" y="27"/>
                </a:cxn>
                <a:cxn ang="0">
                  <a:pos x="35" y="22"/>
                </a:cxn>
                <a:cxn ang="0">
                  <a:pos x="37" y="17"/>
                </a:cxn>
              </a:cxnLst>
              <a:rect l="0" t="0" r="r" b="b"/>
              <a:pathLst>
                <a:path w="37" h="36">
                  <a:moveTo>
                    <a:pt x="37" y="17"/>
                  </a:moveTo>
                  <a:lnTo>
                    <a:pt x="35" y="14"/>
                  </a:lnTo>
                  <a:lnTo>
                    <a:pt x="33" y="8"/>
                  </a:lnTo>
                  <a:lnTo>
                    <a:pt x="31" y="5"/>
                  </a:lnTo>
                  <a:lnTo>
                    <a:pt x="26" y="3"/>
                  </a:lnTo>
                  <a:lnTo>
                    <a:pt x="23" y="2"/>
                  </a:lnTo>
                  <a:lnTo>
                    <a:pt x="17" y="0"/>
                  </a:lnTo>
                  <a:lnTo>
                    <a:pt x="14" y="2"/>
                  </a:lnTo>
                  <a:lnTo>
                    <a:pt x="8" y="3"/>
                  </a:lnTo>
                  <a:lnTo>
                    <a:pt x="5" y="5"/>
                  </a:lnTo>
                  <a:lnTo>
                    <a:pt x="3" y="8"/>
                  </a:lnTo>
                  <a:lnTo>
                    <a:pt x="1" y="14"/>
                  </a:lnTo>
                  <a:lnTo>
                    <a:pt x="0" y="17"/>
                  </a:lnTo>
                  <a:lnTo>
                    <a:pt x="1" y="22"/>
                  </a:lnTo>
                  <a:lnTo>
                    <a:pt x="3" y="27"/>
                  </a:lnTo>
                  <a:lnTo>
                    <a:pt x="5" y="31"/>
                  </a:lnTo>
                  <a:lnTo>
                    <a:pt x="8" y="32"/>
                  </a:lnTo>
                  <a:lnTo>
                    <a:pt x="14" y="34"/>
                  </a:lnTo>
                  <a:lnTo>
                    <a:pt x="17" y="36"/>
                  </a:lnTo>
                  <a:lnTo>
                    <a:pt x="23" y="34"/>
                  </a:lnTo>
                  <a:lnTo>
                    <a:pt x="26" y="32"/>
                  </a:lnTo>
                  <a:lnTo>
                    <a:pt x="31" y="31"/>
                  </a:lnTo>
                  <a:lnTo>
                    <a:pt x="33" y="27"/>
                  </a:lnTo>
                  <a:lnTo>
                    <a:pt x="35" y="22"/>
                  </a:lnTo>
                  <a:lnTo>
                    <a:pt x="37" y="17"/>
                  </a:lnTo>
                  <a:close/>
                </a:path>
              </a:pathLst>
            </a:custGeom>
            <a:solidFill>
              <a:srgbClr val="FFFFFF"/>
            </a:solidFill>
            <a:ln w="7938">
              <a:solidFill>
                <a:srgbClr val="FFFFFF"/>
              </a:solidFill>
              <a:prstDash val="solid"/>
              <a:round/>
              <a:headEnd/>
              <a:tailEnd/>
            </a:ln>
          </p:spPr>
          <p:txBody>
            <a:bodyPr/>
            <a:lstStyle/>
            <a:p>
              <a:endParaRPr lang="en-US"/>
            </a:p>
          </p:txBody>
        </p:sp>
        <p:sp>
          <p:nvSpPr>
            <p:cNvPr id="59365" name="Freeform 997"/>
            <p:cNvSpPr>
              <a:spLocks/>
            </p:cNvSpPr>
            <p:nvPr/>
          </p:nvSpPr>
          <p:spPr bwMode="auto">
            <a:xfrm>
              <a:off x="4876" y="1582"/>
              <a:ext cx="37" cy="36"/>
            </a:xfrm>
            <a:custGeom>
              <a:avLst/>
              <a:gdLst/>
              <a:ahLst/>
              <a:cxnLst>
                <a:cxn ang="0">
                  <a:pos x="37" y="17"/>
                </a:cxn>
                <a:cxn ang="0">
                  <a:pos x="35" y="14"/>
                </a:cxn>
                <a:cxn ang="0">
                  <a:pos x="33" y="9"/>
                </a:cxn>
                <a:cxn ang="0">
                  <a:pos x="30" y="5"/>
                </a:cxn>
                <a:cxn ang="0">
                  <a:pos x="26" y="4"/>
                </a:cxn>
                <a:cxn ang="0">
                  <a:pos x="23" y="2"/>
                </a:cxn>
                <a:cxn ang="0">
                  <a:pos x="17" y="0"/>
                </a:cxn>
                <a:cxn ang="0">
                  <a:pos x="14" y="2"/>
                </a:cxn>
                <a:cxn ang="0">
                  <a:pos x="9" y="4"/>
                </a:cxn>
                <a:cxn ang="0">
                  <a:pos x="5" y="5"/>
                </a:cxn>
                <a:cxn ang="0">
                  <a:pos x="3" y="9"/>
                </a:cxn>
                <a:cxn ang="0">
                  <a:pos x="0" y="14"/>
                </a:cxn>
                <a:cxn ang="0">
                  <a:pos x="0" y="17"/>
                </a:cxn>
                <a:cxn ang="0">
                  <a:pos x="0" y="22"/>
                </a:cxn>
                <a:cxn ang="0">
                  <a:pos x="3" y="26"/>
                </a:cxn>
                <a:cxn ang="0">
                  <a:pos x="5" y="31"/>
                </a:cxn>
                <a:cxn ang="0">
                  <a:pos x="9" y="33"/>
                </a:cxn>
                <a:cxn ang="0">
                  <a:pos x="14" y="34"/>
                </a:cxn>
                <a:cxn ang="0">
                  <a:pos x="17" y="36"/>
                </a:cxn>
                <a:cxn ang="0">
                  <a:pos x="23" y="34"/>
                </a:cxn>
                <a:cxn ang="0">
                  <a:pos x="26" y="33"/>
                </a:cxn>
                <a:cxn ang="0">
                  <a:pos x="30" y="31"/>
                </a:cxn>
                <a:cxn ang="0">
                  <a:pos x="33" y="26"/>
                </a:cxn>
                <a:cxn ang="0">
                  <a:pos x="35" y="22"/>
                </a:cxn>
                <a:cxn ang="0">
                  <a:pos x="37" y="17"/>
                </a:cxn>
              </a:cxnLst>
              <a:rect l="0" t="0" r="r" b="b"/>
              <a:pathLst>
                <a:path w="37" h="36">
                  <a:moveTo>
                    <a:pt x="37" y="17"/>
                  </a:moveTo>
                  <a:lnTo>
                    <a:pt x="35" y="14"/>
                  </a:lnTo>
                  <a:lnTo>
                    <a:pt x="33" y="9"/>
                  </a:lnTo>
                  <a:lnTo>
                    <a:pt x="30" y="5"/>
                  </a:lnTo>
                  <a:lnTo>
                    <a:pt x="26" y="4"/>
                  </a:lnTo>
                  <a:lnTo>
                    <a:pt x="23" y="2"/>
                  </a:lnTo>
                  <a:lnTo>
                    <a:pt x="17" y="0"/>
                  </a:lnTo>
                  <a:lnTo>
                    <a:pt x="14" y="2"/>
                  </a:lnTo>
                  <a:lnTo>
                    <a:pt x="9" y="4"/>
                  </a:lnTo>
                  <a:lnTo>
                    <a:pt x="5" y="5"/>
                  </a:lnTo>
                  <a:lnTo>
                    <a:pt x="3" y="9"/>
                  </a:lnTo>
                  <a:lnTo>
                    <a:pt x="0" y="14"/>
                  </a:lnTo>
                  <a:lnTo>
                    <a:pt x="0" y="17"/>
                  </a:lnTo>
                  <a:lnTo>
                    <a:pt x="0" y="22"/>
                  </a:lnTo>
                  <a:lnTo>
                    <a:pt x="3" y="26"/>
                  </a:lnTo>
                  <a:lnTo>
                    <a:pt x="5" y="31"/>
                  </a:lnTo>
                  <a:lnTo>
                    <a:pt x="9" y="33"/>
                  </a:lnTo>
                  <a:lnTo>
                    <a:pt x="14" y="34"/>
                  </a:lnTo>
                  <a:lnTo>
                    <a:pt x="17" y="36"/>
                  </a:lnTo>
                  <a:lnTo>
                    <a:pt x="23" y="34"/>
                  </a:lnTo>
                  <a:lnTo>
                    <a:pt x="26" y="33"/>
                  </a:lnTo>
                  <a:lnTo>
                    <a:pt x="30" y="31"/>
                  </a:lnTo>
                  <a:lnTo>
                    <a:pt x="33" y="26"/>
                  </a:lnTo>
                  <a:lnTo>
                    <a:pt x="35" y="22"/>
                  </a:lnTo>
                  <a:lnTo>
                    <a:pt x="37" y="17"/>
                  </a:lnTo>
                  <a:close/>
                </a:path>
              </a:pathLst>
            </a:custGeom>
            <a:solidFill>
              <a:srgbClr val="FFFFFF"/>
            </a:solidFill>
            <a:ln w="7938">
              <a:solidFill>
                <a:srgbClr val="FFFFFF"/>
              </a:solidFill>
              <a:prstDash val="solid"/>
              <a:round/>
              <a:headEnd/>
              <a:tailEnd/>
            </a:ln>
          </p:spPr>
          <p:txBody>
            <a:bodyPr/>
            <a:lstStyle/>
            <a:p>
              <a:endParaRPr lang="en-US"/>
            </a:p>
          </p:txBody>
        </p:sp>
        <p:sp>
          <p:nvSpPr>
            <p:cNvPr id="59366" name="Freeform 998"/>
            <p:cNvSpPr>
              <a:spLocks/>
            </p:cNvSpPr>
            <p:nvPr/>
          </p:nvSpPr>
          <p:spPr bwMode="auto">
            <a:xfrm>
              <a:off x="5324" y="1916"/>
              <a:ext cx="35" cy="36"/>
            </a:xfrm>
            <a:custGeom>
              <a:avLst/>
              <a:gdLst/>
              <a:ahLst/>
              <a:cxnLst>
                <a:cxn ang="0">
                  <a:pos x="35" y="19"/>
                </a:cxn>
                <a:cxn ang="0">
                  <a:pos x="35" y="14"/>
                </a:cxn>
                <a:cxn ang="0">
                  <a:pos x="33" y="10"/>
                </a:cxn>
                <a:cxn ang="0">
                  <a:pos x="30" y="5"/>
                </a:cxn>
                <a:cxn ang="0">
                  <a:pos x="26" y="3"/>
                </a:cxn>
                <a:cxn ang="0">
                  <a:pos x="23" y="2"/>
                </a:cxn>
                <a:cxn ang="0">
                  <a:pos x="18" y="0"/>
                </a:cxn>
                <a:cxn ang="0">
                  <a:pos x="14" y="2"/>
                </a:cxn>
                <a:cxn ang="0">
                  <a:pos x="9" y="3"/>
                </a:cxn>
                <a:cxn ang="0">
                  <a:pos x="5" y="5"/>
                </a:cxn>
                <a:cxn ang="0">
                  <a:pos x="2" y="10"/>
                </a:cxn>
                <a:cxn ang="0">
                  <a:pos x="0" y="14"/>
                </a:cxn>
                <a:cxn ang="0">
                  <a:pos x="0" y="19"/>
                </a:cxn>
                <a:cxn ang="0">
                  <a:pos x="0" y="22"/>
                </a:cxn>
                <a:cxn ang="0">
                  <a:pos x="2" y="27"/>
                </a:cxn>
                <a:cxn ang="0">
                  <a:pos x="5" y="31"/>
                </a:cxn>
                <a:cxn ang="0">
                  <a:pos x="9" y="33"/>
                </a:cxn>
                <a:cxn ang="0">
                  <a:pos x="14" y="34"/>
                </a:cxn>
                <a:cxn ang="0">
                  <a:pos x="18" y="36"/>
                </a:cxn>
                <a:cxn ang="0">
                  <a:pos x="23" y="34"/>
                </a:cxn>
                <a:cxn ang="0">
                  <a:pos x="26" y="33"/>
                </a:cxn>
                <a:cxn ang="0">
                  <a:pos x="30" y="31"/>
                </a:cxn>
                <a:cxn ang="0">
                  <a:pos x="33" y="27"/>
                </a:cxn>
                <a:cxn ang="0">
                  <a:pos x="35" y="22"/>
                </a:cxn>
                <a:cxn ang="0">
                  <a:pos x="35" y="19"/>
                </a:cxn>
              </a:cxnLst>
              <a:rect l="0" t="0" r="r" b="b"/>
              <a:pathLst>
                <a:path w="35" h="36">
                  <a:moveTo>
                    <a:pt x="35" y="19"/>
                  </a:moveTo>
                  <a:lnTo>
                    <a:pt x="35" y="14"/>
                  </a:lnTo>
                  <a:lnTo>
                    <a:pt x="33" y="10"/>
                  </a:lnTo>
                  <a:lnTo>
                    <a:pt x="30" y="5"/>
                  </a:lnTo>
                  <a:lnTo>
                    <a:pt x="26" y="3"/>
                  </a:lnTo>
                  <a:lnTo>
                    <a:pt x="23" y="2"/>
                  </a:lnTo>
                  <a:lnTo>
                    <a:pt x="18" y="0"/>
                  </a:lnTo>
                  <a:lnTo>
                    <a:pt x="14" y="2"/>
                  </a:lnTo>
                  <a:lnTo>
                    <a:pt x="9" y="3"/>
                  </a:lnTo>
                  <a:lnTo>
                    <a:pt x="5" y="5"/>
                  </a:lnTo>
                  <a:lnTo>
                    <a:pt x="2" y="10"/>
                  </a:lnTo>
                  <a:lnTo>
                    <a:pt x="0" y="14"/>
                  </a:lnTo>
                  <a:lnTo>
                    <a:pt x="0" y="19"/>
                  </a:lnTo>
                  <a:lnTo>
                    <a:pt x="0" y="22"/>
                  </a:lnTo>
                  <a:lnTo>
                    <a:pt x="2" y="27"/>
                  </a:lnTo>
                  <a:lnTo>
                    <a:pt x="5" y="31"/>
                  </a:lnTo>
                  <a:lnTo>
                    <a:pt x="9" y="33"/>
                  </a:lnTo>
                  <a:lnTo>
                    <a:pt x="14" y="34"/>
                  </a:lnTo>
                  <a:lnTo>
                    <a:pt x="18" y="36"/>
                  </a:lnTo>
                  <a:lnTo>
                    <a:pt x="23" y="34"/>
                  </a:lnTo>
                  <a:lnTo>
                    <a:pt x="26" y="33"/>
                  </a:lnTo>
                  <a:lnTo>
                    <a:pt x="30" y="31"/>
                  </a:lnTo>
                  <a:lnTo>
                    <a:pt x="33" y="27"/>
                  </a:lnTo>
                  <a:lnTo>
                    <a:pt x="35" y="22"/>
                  </a:lnTo>
                  <a:lnTo>
                    <a:pt x="35" y="19"/>
                  </a:lnTo>
                  <a:close/>
                </a:path>
              </a:pathLst>
            </a:custGeom>
            <a:solidFill>
              <a:srgbClr val="FFFFFF"/>
            </a:solidFill>
            <a:ln w="7938">
              <a:solidFill>
                <a:srgbClr val="FFFFFF"/>
              </a:solidFill>
              <a:prstDash val="solid"/>
              <a:round/>
              <a:headEnd/>
              <a:tailEnd/>
            </a:ln>
          </p:spPr>
          <p:txBody>
            <a:bodyPr/>
            <a:lstStyle/>
            <a:p>
              <a:endParaRPr lang="en-US"/>
            </a:p>
          </p:txBody>
        </p:sp>
        <p:sp>
          <p:nvSpPr>
            <p:cNvPr id="59367" name="Freeform 999"/>
            <p:cNvSpPr>
              <a:spLocks/>
            </p:cNvSpPr>
            <p:nvPr/>
          </p:nvSpPr>
          <p:spPr bwMode="auto">
            <a:xfrm>
              <a:off x="3547" y="721"/>
              <a:ext cx="37" cy="17"/>
            </a:xfrm>
            <a:custGeom>
              <a:avLst/>
              <a:gdLst/>
              <a:ahLst/>
              <a:cxnLst>
                <a:cxn ang="0">
                  <a:pos x="2" y="0"/>
                </a:cxn>
                <a:cxn ang="0">
                  <a:pos x="37" y="7"/>
                </a:cxn>
                <a:cxn ang="0">
                  <a:pos x="35" y="17"/>
                </a:cxn>
                <a:cxn ang="0">
                  <a:pos x="0" y="8"/>
                </a:cxn>
                <a:cxn ang="0">
                  <a:pos x="2" y="0"/>
                </a:cxn>
              </a:cxnLst>
              <a:rect l="0" t="0" r="r" b="b"/>
              <a:pathLst>
                <a:path w="37" h="17">
                  <a:moveTo>
                    <a:pt x="2" y="0"/>
                  </a:moveTo>
                  <a:lnTo>
                    <a:pt x="37" y="7"/>
                  </a:lnTo>
                  <a:lnTo>
                    <a:pt x="35" y="17"/>
                  </a:lnTo>
                  <a:lnTo>
                    <a:pt x="0" y="8"/>
                  </a:lnTo>
                  <a:lnTo>
                    <a:pt x="2" y="0"/>
                  </a:lnTo>
                  <a:close/>
                </a:path>
              </a:pathLst>
            </a:custGeom>
            <a:solidFill>
              <a:srgbClr val="FFFFFF"/>
            </a:solidFill>
            <a:ln w="9525">
              <a:noFill/>
              <a:round/>
              <a:headEnd/>
              <a:tailEnd/>
            </a:ln>
          </p:spPr>
          <p:txBody>
            <a:bodyPr/>
            <a:lstStyle/>
            <a:p>
              <a:endParaRPr lang="en-US"/>
            </a:p>
          </p:txBody>
        </p:sp>
        <p:sp>
          <p:nvSpPr>
            <p:cNvPr id="59368" name="Line 1000"/>
            <p:cNvSpPr>
              <a:spLocks noChangeShapeType="1"/>
            </p:cNvSpPr>
            <p:nvPr/>
          </p:nvSpPr>
          <p:spPr bwMode="auto">
            <a:xfrm>
              <a:off x="3549" y="721"/>
              <a:ext cx="35" cy="7"/>
            </a:xfrm>
            <a:prstGeom prst="line">
              <a:avLst/>
            </a:prstGeom>
            <a:noFill/>
            <a:ln w="3175">
              <a:solidFill>
                <a:srgbClr val="FFFFFF"/>
              </a:solidFill>
              <a:round/>
              <a:headEnd/>
              <a:tailEnd/>
            </a:ln>
          </p:spPr>
          <p:txBody>
            <a:bodyPr/>
            <a:lstStyle/>
            <a:p>
              <a:endParaRPr lang="en-US"/>
            </a:p>
          </p:txBody>
        </p:sp>
        <p:sp>
          <p:nvSpPr>
            <p:cNvPr id="59369" name="Line 1001"/>
            <p:cNvSpPr>
              <a:spLocks noChangeShapeType="1"/>
            </p:cNvSpPr>
            <p:nvPr/>
          </p:nvSpPr>
          <p:spPr bwMode="auto">
            <a:xfrm flipH="1">
              <a:off x="3582" y="728"/>
              <a:ext cx="2" cy="10"/>
            </a:xfrm>
            <a:prstGeom prst="line">
              <a:avLst/>
            </a:prstGeom>
            <a:noFill/>
            <a:ln w="3175">
              <a:solidFill>
                <a:srgbClr val="FFFFFF"/>
              </a:solidFill>
              <a:round/>
              <a:headEnd/>
              <a:tailEnd/>
            </a:ln>
          </p:spPr>
          <p:txBody>
            <a:bodyPr/>
            <a:lstStyle/>
            <a:p>
              <a:endParaRPr lang="en-US"/>
            </a:p>
          </p:txBody>
        </p:sp>
        <p:sp>
          <p:nvSpPr>
            <p:cNvPr id="59370" name="Line 1002"/>
            <p:cNvSpPr>
              <a:spLocks noChangeShapeType="1"/>
            </p:cNvSpPr>
            <p:nvPr/>
          </p:nvSpPr>
          <p:spPr bwMode="auto">
            <a:xfrm flipH="1" flipV="1">
              <a:off x="3547" y="729"/>
              <a:ext cx="35" cy="9"/>
            </a:xfrm>
            <a:prstGeom prst="line">
              <a:avLst/>
            </a:prstGeom>
            <a:noFill/>
            <a:ln w="3175">
              <a:solidFill>
                <a:srgbClr val="FFFFFF"/>
              </a:solidFill>
              <a:round/>
              <a:headEnd/>
              <a:tailEnd/>
            </a:ln>
          </p:spPr>
          <p:txBody>
            <a:bodyPr/>
            <a:lstStyle/>
            <a:p>
              <a:endParaRPr lang="en-US"/>
            </a:p>
          </p:txBody>
        </p:sp>
        <p:sp>
          <p:nvSpPr>
            <p:cNvPr id="59371" name="Line 1003"/>
            <p:cNvSpPr>
              <a:spLocks noChangeShapeType="1"/>
            </p:cNvSpPr>
            <p:nvPr/>
          </p:nvSpPr>
          <p:spPr bwMode="auto">
            <a:xfrm flipV="1">
              <a:off x="3547" y="721"/>
              <a:ext cx="2" cy="8"/>
            </a:xfrm>
            <a:prstGeom prst="line">
              <a:avLst/>
            </a:prstGeom>
            <a:noFill/>
            <a:ln w="3175">
              <a:solidFill>
                <a:srgbClr val="FFFFFF"/>
              </a:solidFill>
              <a:round/>
              <a:headEnd/>
              <a:tailEnd/>
            </a:ln>
          </p:spPr>
          <p:txBody>
            <a:bodyPr/>
            <a:lstStyle/>
            <a:p>
              <a:endParaRPr lang="en-US"/>
            </a:p>
          </p:txBody>
        </p:sp>
        <p:sp>
          <p:nvSpPr>
            <p:cNvPr id="59372" name="Freeform 1004"/>
            <p:cNvSpPr>
              <a:spLocks/>
            </p:cNvSpPr>
            <p:nvPr/>
          </p:nvSpPr>
          <p:spPr bwMode="auto">
            <a:xfrm>
              <a:off x="3617" y="735"/>
              <a:ext cx="37" cy="17"/>
            </a:xfrm>
            <a:custGeom>
              <a:avLst/>
              <a:gdLst/>
              <a:ahLst/>
              <a:cxnLst>
                <a:cxn ang="0">
                  <a:pos x="2" y="0"/>
                </a:cxn>
                <a:cxn ang="0">
                  <a:pos x="37" y="8"/>
                </a:cxn>
                <a:cxn ang="0">
                  <a:pos x="36" y="17"/>
                </a:cxn>
                <a:cxn ang="0">
                  <a:pos x="0" y="10"/>
                </a:cxn>
                <a:cxn ang="0">
                  <a:pos x="2" y="0"/>
                </a:cxn>
              </a:cxnLst>
              <a:rect l="0" t="0" r="r" b="b"/>
              <a:pathLst>
                <a:path w="37" h="17">
                  <a:moveTo>
                    <a:pt x="2" y="0"/>
                  </a:moveTo>
                  <a:lnTo>
                    <a:pt x="37" y="8"/>
                  </a:lnTo>
                  <a:lnTo>
                    <a:pt x="36" y="17"/>
                  </a:lnTo>
                  <a:lnTo>
                    <a:pt x="0" y="10"/>
                  </a:lnTo>
                  <a:lnTo>
                    <a:pt x="2" y="0"/>
                  </a:lnTo>
                  <a:close/>
                </a:path>
              </a:pathLst>
            </a:custGeom>
            <a:solidFill>
              <a:srgbClr val="FFFFFF"/>
            </a:solidFill>
            <a:ln w="9525">
              <a:noFill/>
              <a:round/>
              <a:headEnd/>
              <a:tailEnd/>
            </a:ln>
          </p:spPr>
          <p:txBody>
            <a:bodyPr/>
            <a:lstStyle/>
            <a:p>
              <a:endParaRPr lang="en-US"/>
            </a:p>
          </p:txBody>
        </p:sp>
        <p:sp>
          <p:nvSpPr>
            <p:cNvPr id="59373" name="Line 1005"/>
            <p:cNvSpPr>
              <a:spLocks noChangeShapeType="1"/>
            </p:cNvSpPr>
            <p:nvPr/>
          </p:nvSpPr>
          <p:spPr bwMode="auto">
            <a:xfrm>
              <a:off x="3619" y="735"/>
              <a:ext cx="35" cy="8"/>
            </a:xfrm>
            <a:prstGeom prst="line">
              <a:avLst/>
            </a:prstGeom>
            <a:noFill/>
            <a:ln w="3175">
              <a:solidFill>
                <a:srgbClr val="FFFFFF"/>
              </a:solidFill>
              <a:round/>
              <a:headEnd/>
              <a:tailEnd/>
            </a:ln>
          </p:spPr>
          <p:txBody>
            <a:bodyPr/>
            <a:lstStyle/>
            <a:p>
              <a:endParaRPr lang="en-US"/>
            </a:p>
          </p:txBody>
        </p:sp>
        <p:sp>
          <p:nvSpPr>
            <p:cNvPr id="59374" name="Line 1006"/>
            <p:cNvSpPr>
              <a:spLocks noChangeShapeType="1"/>
            </p:cNvSpPr>
            <p:nvPr/>
          </p:nvSpPr>
          <p:spPr bwMode="auto">
            <a:xfrm flipH="1">
              <a:off x="3653" y="743"/>
              <a:ext cx="1" cy="9"/>
            </a:xfrm>
            <a:prstGeom prst="line">
              <a:avLst/>
            </a:prstGeom>
            <a:noFill/>
            <a:ln w="3175">
              <a:solidFill>
                <a:srgbClr val="FFFFFF"/>
              </a:solidFill>
              <a:round/>
              <a:headEnd/>
              <a:tailEnd/>
            </a:ln>
          </p:spPr>
          <p:txBody>
            <a:bodyPr/>
            <a:lstStyle/>
            <a:p>
              <a:endParaRPr lang="en-US"/>
            </a:p>
          </p:txBody>
        </p:sp>
      </p:grpSp>
      <p:grpSp>
        <p:nvGrpSpPr>
          <p:cNvPr id="75960" name="Group 1208"/>
          <p:cNvGrpSpPr>
            <a:grpSpLocks/>
          </p:cNvGrpSpPr>
          <p:nvPr/>
        </p:nvGrpSpPr>
        <p:grpSpPr bwMode="auto">
          <a:xfrm>
            <a:off x="5741988" y="1166813"/>
            <a:ext cx="2254250" cy="1577975"/>
            <a:chOff x="3617" y="735"/>
            <a:chExt cx="1420" cy="994"/>
          </a:xfrm>
        </p:grpSpPr>
        <p:sp>
          <p:nvSpPr>
            <p:cNvPr id="59376" name="Line 1008"/>
            <p:cNvSpPr>
              <a:spLocks noChangeShapeType="1"/>
            </p:cNvSpPr>
            <p:nvPr/>
          </p:nvSpPr>
          <p:spPr bwMode="auto">
            <a:xfrm flipH="1" flipV="1">
              <a:off x="3617" y="745"/>
              <a:ext cx="36" cy="7"/>
            </a:xfrm>
            <a:prstGeom prst="line">
              <a:avLst/>
            </a:prstGeom>
            <a:noFill/>
            <a:ln w="3175">
              <a:solidFill>
                <a:srgbClr val="FFFFFF"/>
              </a:solidFill>
              <a:round/>
              <a:headEnd/>
              <a:tailEnd/>
            </a:ln>
          </p:spPr>
          <p:txBody>
            <a:bodyPr/>
            <a:lstStyle/>
            <a:p>
              <a:endParaRPr lang="en-US"/>
            </a:p>
          </p:txBody>
        </p:sp>
        <p:sp>
          <p:nvSpPr>
            <p:cNvPr id="59377" name="Line 1009"/>
            <p:cNvSpPr>
              <a:spLocks noChangeShapeType="1"/>
            </p:cNvSpPr>
            <p:nvPr/>
          </p:nvSpPr>
          <p:spPr bwMode="auto">
            <a:xfrm flipV="1">
              <a:off x="3617" y="735"/>
              <a:ext cx="2" cy="10"/>
            </a:xfrm>
            <a:prstGeom prst="line">
              <a:avLst/>
            </a:prstGeom>
            <a:noFill/>
            <a:ln w="3175">
              <a:solidFill>
                <a:srgbClr val="FFFFFF"/>
              </a:solidFill>
              <a:round/>
              <a:headEnd/>
              <a:tailEnd/>
            </a:ln>
          </p:spPr>
          <p:txBody>
            <a:bodyPr/>
            <a:lstStyle/>
            <a:p>
              <a:endParaRPr lang="en-US"/>
            </a:p>
          </p:txBody>
        </p:sp>
        <p:sp>
          <p:nvSpPr>
            <p:cNvPr id="59378" name="Freeform 1010"/>
            <p:cNvSpPr>
              <a:spLocks/>
            </p:cNvSpPr>
            <p:nvPr/>
          </p:nvSpPr>
          <p:spPr bwMode="auto">
            <a:xfrm>
              <a:off x="3688" y="750"/>
              <a:ext cx="30" cy="15"/>
            </a:xfrm>
            <a:custGeom>
              <a:avLst/>
              <a:gdLst/>
              <a:ahLst/>
              <a:cxnLst>
                <a:cxn ang="0">
                  <a:pos x="1" y="0"/>
                </a:cxn>
                <a:cxn ang="0">
                  <a:pos x="30" y="7"/>
                </a:cxn>
                <a:cxn ang="0">
                  <a:pos x="28" y="15"/>
                </a:cxn>
                <a:cxn ang="0">
                  <a:pos x="0" y="10"/>
                </a:cxn>
                <a:cxn ang="0">
                  <a:pos x="1" y="0"/>
                </a:cxn>
              </a:cxnLst>
              <a:rect l="0" t="0" r="r" b="b"/>
              <a:pathLst>
                <a:path w="30" h="15">
                  <a:moveTo>
                    <a:pt x="1" y="0"/>
                  </a:moveTo>
                  <a:lnTo>
                    <a:pt x="30" y="7"/>
                  </a:lnTo>
                  <a:lnTo>
                    <a:pt x="28" y="15"/>
                  </a:lnTo>
                  <a:lnTo>
                    <a:pt x="0" y="10"/>
                  </a:lnTo>
                  <a:lnTo>
                    <a:pt x="1" y="0"/>
                  </a:lnTo>
                  <a:close/>
                </a:path>
              </a:pathLst>
            </a:custGeom>
            <a:solidFill>
              <a:srgbClr val="FFFFFF"/>
            </a:solidFill>
            <a:ln w="9525">
              <a:noFill/>
              <a:round/>
              <a:headEnd/>
              <a:tailEnd/>
            </a:ln>
          </p:spPr>
          <p:txBody>
            <a:bodyPr/>
            <a:lstStyle/>
            <a:p>
              <a:endParaRPr lang="en-US"/>
            </a:p>
          </p:txBody>
        </p:sp>
        <p:sp>
          <p:nvSpPr>
            <p:cNvPr id="59379" name="Line 1011"/>
            <p:cNvSpPr>
              <a:spLocks noChangeShapeType="1"/>
            </p:cNvSpPr>
            <p:nvPr/>
          </p:nvSpPr>
          <p:spPr bwMode="auto">
            <a:xfrm>
              <a:off x="3689" y="750"/>
              <a:ext cx="29" cy="7"/>
            </a:xfrm>
            <a:prstGeom prst="line">
              <a:avLst/>
            </a:prstGeom>
            <a:noFill/>
            <a:ln w="3175">
              <a:solidFill>
                <a:srgbClr val="FFFFFF"/>
              </a:solidFill>
              <a:round/>
              <a:headEnd/>
              <a:tailEnd/>
            </a:ln>
          </p:spPr>
          <p:txBody>
            <a:bodyPr/>
            <a:lstStyle/>
            <a:p>
              <a:endParaRPr lang="en-US"/>
            </a:p>
          </p:txBody>
        </p:sp>
        <p:sp>
          <p:nvSpPr>
            <p:cNvPr id="59380" name="Line 1012"/>
            <p:cNvSpPr>
              <a:spLocks noChangeShapeType="1"/>
            </p:cNvSpPr>
            <p:nvPr/>
          </p:nvSpPr>
          <p:spPr bwMode="auto">
            <a:xfrm flipH="1">
              <a:off x="3716" y="757"/>
              <a:ext cx="2" cy="8"/>
            </a:xfrm>
            <a:prstGeom prst="line">
              <a:avLst/>
            </a:prstGeom>
            <a:noFill/>
            <a:ln w="3175">
              <a:solidFill>
                <a:srgbClr val="FFFFFF"/>
              </a:solidFill>
              <a:round/>
              <a:headEnd/>
              <a:tailEnd/>
            </a:ln>
          </p:spPr>
          <p:txBody>
            <a:bodyPr/>
            <a:lstStyle/>
            <a:p>
              <a:endParaRPr lang="en-US"/>
            </a:p>
          </p:txBody>
        </p:sp>
        <p:sp>
          <p:nvSpPr>
            <p:cNvPr id="59381" name="Line 1013"/>
            <p:cNvSpPr>
              <a:spLocks noChangeShapeType="1"/>
            </p:cNvSpPr>
            <p:nvPr/>
          </p:nvSpPr>
          <p:spPr bwMode="auto">
            <a:xfrm flipH="1" flipV="1">
              <a:off x="3688" y="760"/>
              <a:ext cx="28" cy="5"/>
            </a:xfrm>
            <a:prstGeom prst="line">
              <a:avLst/>
            </a:prstGeom>
            <a:noFill/>
            <a:ln w="3175">
              <a:solidFill>
                <a:srgbClr val="FFFFFF"/>
              </a:solidFill>
              <a:round/>
              <a:headEnd/>
              <a:tailEnd/>
            </a:ln>
          </p:spPr>
          <p:txBody>
            <a:bodyPr/>
            <a:lstStyle/>
            <a:p>
              <a:endParaRPr lang="en-US"/>
            </a:p>
          </p:txBody>
        </p:sp>
        <p:sp>
          <p:nvSpPr>
            <p:cNvPr id="59382" name="Line 1014"/>
            <p:cNvSpPr>
              <a:spLocks noChangeShapeType="1"/>
            </p:cNvSpPr>
            <p:nvPr/>
          </p:nvSpPr>
          <p:spPr bwMode="auto">
            <a:xfrm flipV="1">
              <a:off x="3688" y="750"/>
              <a:ext cx="1" cy="10"/>
            </a:xfrm>
            <a:prstGeom prst="line">
              <a:avLst/>
            </a:prstGeom>
            <a:noFill/>
            <a:ln w="3175">
              <a:solidFill>
                <a:srgbClr val="FFFFFF"/>
              </a:solidFill>
              <a:round/>
              <a:headEnd/>
              <a:tailEnd/>
            </a:ln>
          </p:spPr>
          <p:txBody>
            <a:bodyPr/>
            <a:lstStyle/>
            <a:p>
              <a:endParaRPr lang="en-US"/>
            </a:p>
          </p:txBody>
        </p:sp>
        <p:sp>
          <p:nvSpPr>
            <p:cNvPr id="59383" name="Freeform 1015"/>
            <p:cNvSpPr>
              <a:spLocks/>
            </p:cNvSpPr>
            <p:nvPr/>
          </p:nvSpPr>
          <p:spPr bwMode="auto">
            <a:xfrm>
              <a:off x="3716" y="757"/>
              <a:ext cx="9" cy="10"/>
            </a:xfrm>
            <a:custGeom>
              <a:avLst/>
              <a:gdLst/>
              <a:ahLst/>
              <a:cxnLst>
                <a:cxn ang="0">
                  <a:pos x="2" y="0"/>
                </a:cxn>
                <a:cxn ang="0">
                  <a:pos x="9" y="2"/>
                </a:cxn>
                <a:cxn ang="0">
                  <a:pos x="7" y="10"/>
                </a:cxn>
                <a:cxn ang="0">
                  <a:pos x="0" y="8"/>
                </a:cxn>
                <a:cxn ang="0">
                  <a:pos x="2" y="0"/>
                </a:cxn>
              </a:cxnLst>
              <a:rect l="0" t="0" r="r" b="b"/>
              <a:pathLst>
                <a:path w="9" h="10">
                  <a:moveTo>
                    <a:pt x="2" y="0"/>
                  </a:moveTo>
                  <a:lnTo>
                    <a:pt x="9" y="2"/>
                  </a:lnTo>
                  <a:lnTo>
                    <a:pt x="7" y="10"/>
                  </a:lnTo>
                  <a:lnTo>
                    <a:pt x="0" y="8"/>
                  </a:lnTo>
                  <a:lnTo>
                    <a:pt x="2" y="0"/>
                  </a:lnTo>
                  <a:close/>
                </a:path>
              </a:pathLst>
            </a:custGeom>
            <a:solidFill>
              <a:srgbClr val="FFFFFF"/>
            </a:solidFill>
            <a:ln w="9525">
              <a:noFill/>
              <a:round/>
              <a:headEnd/>
              <a:tailEnd/>
            </a:ln>
          </p:spPr>
          <p:txBody>
            <a:bodyPr/>
            <a:lstStyle/>
            <a:p>
              <a:endParaRPr lang="en-US"/>
            </a:p>
          </p:txBody>
        </p:sp>
        <p:sp>
          <p:nvSpPr>
            <p:cNvPr id="59384" name="Line 1016"/>
            <p:cNvSpPr>
              <a:spLocks noChangeShapeType="1"/>
            </p:cNvSpPr>
            <p:nvPr/>
          </p:nvSpPr>
          <p:spPr bwMode="auto">
            <a:xfrm>
              <a:off x="3718" y="757"/>
              <a:ext cx="7" cy="2"/>
            </a:xfrm>
            <a:prstGeom prst="line">
              <a:avLst/>
            </a:prstGeom>
            <a:noFill/>
            <a:ln w="3175">
              <a:solidFill>
                <a:srgbClr val="FFFFFF"/>
              </a:solidFill>
              <a:round/>
              <a:headEnd/>
              <a:tailEnd/>
            </a:ln>
          </p:spPr>
          <p:txBody>
            <a:bodyPr/>
            <a:lstStyle/>
            <a:p>
              <a:endParaRPr lang="en-US"/>
            </a:p>
          </p:txBody>
        </p:sp>
        <p:sp>
          <p:nvSpPr>
            <p:cNvPr id="59385" name="Line 1017"/>
            <p:cNvSpPr>
              <a:spLocks noChangeShapeType="1"/>
            </p:cNvSpPr>
            <p:nvPr/>
          </p:nvSpPr>
          <p:spPr bwMode="auto">
            <a:xfrm flipH="1">
              <a:off x="3723" y="759"/>
              <a:ext cx="2" cy="8"/>
            </a:xfrm>
            <a:prstGeom prst="line">
              <a:avLst/>
            </a:prstGeom>
            <a:noFill/>
            <a:ln w="3175">
              <a:solidFill>
                <a:srgbClr val="FFFFFF"/>
              </a:solidFill>
              <a:round/>
              <a:headEnd/>
              <a:tailEnd/>
            </a:ln>
          </p:spPr>
          <p:txBody>
            <a:bodyPr/>
            <a:lstStyle/>
            <a:p>
              <a:endParaRPr lang="en-US"/>
            </a:p>
          </p:txBody>
        </p:sp>
        <p:sp>
          <p:nvSpPr>
            <p:cNvPr id="59386" name="Line 1018"/>
            <p:cNvSpPr>
              <a:spLocks noChangeShapeType="1"/>
            </p:cNvSpPr>
            <p:nvPr/>
          </p:nvSpPr>
          <p:spPr bwMode="auto">
            <a:xfrm flipH="1" flipV="1">
              <a:off x="3716" y="765"/>
              <a:ext cx="7" cy="2"/>
            </a:xfrm>
            <a:prstGeom prst="line">
              <a:avLst/>
            </a:prstGeom>
            <a:noFill/>
            <a:ln w="3175">
              <a:solidFill>
                <a:srgbClr val="FFFFFF"/>
              </a:solidFill>
              <a:round/>
              <a:headEnd/>
              <a:tailEnd/>
            </a:ln>
          </p:spPr>
          <p:txBody>
            <a:bodyPr/>
            <a:lstStyle/>
            <a:p>
              <a:endParaRPr lang="en-US"/>
            </a:p>
          </p:txBody>
        </p:sp>
        <p:sp>
          <p:nvSpPr>
            <p:cNvPr id="59387" name="Line 1019"/>
            <p:cNvSpPr>
              <a:spLocks noChangeShapeType="1"/>
            </p:cNvSpPr>
            <p:nvPr/>
          </p:nvSpPr>
          <p:spPr bwMode="auto">
            <a:xfrm flipV="1">
              <a:off x="3716" y="757"/>
              <a:ext cx="2" cy="8"/>
            </a:xfrm>
            <a:prstGeom prst="line">
              <a:avLst/>
            </a:prstGeom>
            <a:noFill/>
            <a:ln w="3175">
              <a:solidFill>
                <a:srgbClr val="FFFFFF"/>
              </a:solidFill>
              <a:round/>
              <a:headEnd/>
              <a:tailEnd/>
            </a:ln>
          </p:spPr>
          <p:txBody>
            <a:bodyPr/>
            <a:lstStyle/>
            <a:p>
              <a:endParaRPr lang="en-US"/>
            </a:p>
          </p:txBody>
        </p:sp>
        <p:sp>
          <p:nvSpPr>
            <p:cNvPr id="59388" name="Freeform 1020"/>
            <p:cNvSpPr>
              <a:spLocks/>
            </p:cNvSpPr>
            <p:nvPr/>
          </p:nvSpPr>
          <p:spPr bwMode="auto">
            <a:xfrm>
              <a:off x="3758" y="767"/>
              <a:ext cx="16" cy="12"/>
            </a:xfrm>
            <a:custGeom>
              <a:avLst/>
              <a:gdLst/>
              <a:ahLst/>
              <a:cxnLst>
                <a:cxn ang="0">
                  <a:pos x="2" y="0"/>
                </a:cxn>
                <a:cxn ang="0">
                  <a:pos x="16" y="4"/>
                </a:cxn>
                <a:cxn ang="0">
                  <a:pos x="14" y="12"/>
                </a:cxn>
                <a:cxn ang="0">
                  <a:pos x="0" y="9"/>
                </a:cxn>
                <a:cxn ang="0">
                  <a:pos x="2" y="0"/>
                </a:cxn>
              </a:cxnLst>
              <a:rect l="0" t="0" r="r" b="b"/>
              <a:pathLst>
                <a:path w="16" h="12">
                  <a:moveTo>
                    <a:pt x="2" y="0"/>
                  </a:moveTo>
                  <a:lnTo>
                    <a:pt x="16" y="4"/>
                  </a:lnTo>
                  <a:lnTo>
                    <a:pt x="14" y="12"/>
                  </a:lnTo>
                  <a:lnTo>
                    <a:pt x="0" y="9"/>
                  </a:lnTo>
                  <a:lnTo>
                    <a:pt x="2" y="0"/>
                  </a:lnTo>
                  <a:close/>
                </a:path>
              </a:pathLst>
            </a:custGeom>
            <a:solidFill>
              <a:srgbClr val="FFFFFF"/>
            </a:solidFill>
            <a:ln w="9525">
              <a:noFill/>
              <a:round/>
              <a:headEnd/>
              <a:tailEnd/>
            </a:ln>
          </p:spPr>
          <p:txBody>
            <a:bodyPr/>
            <a:lstStyle/>
            <a:p>
              <a:endParaRPr lang="en-US"/>
            </a:p>
          </p:txBody>
        </p:sp>
        <p:sp>
          <p:nvSpPr>
            <p:cNvPr id="59389" name="Line 1021"/>
            <p:cNvSpPr>
              <a:spLocks noChangeShapeType="1"/>
            </p:cNvSpPr>
            <p:nvPr/>
          </p:nvSpPr>
          <p:spPr bwMode="auto">
            <a:xfrm>
              <a:off x="3760" y="767"/>
              <a:ext cx="14" cy="4"/>
            </a:xfrm>
            <a:prstGeom prst="line">
              <a:avLst/>
            </a:prstGeom>
            <a:noFill/>
            <a:ln w="3175">
              <a:solidFill>
                <a:srgbClr val="FFFFFF"/>
              </a:solidFill>
              <a:round/>
              <a:headEnd/>
              <a:tailEnd/>
            </a:ln>
          </p:spPr>
          <p:txBody>
            <a:bodyPr/>
            <a:lstStyle/>
            <a:p>
              <a:endParaRPr lang="en-US"/>
            </a:p>
          </p:txBody>
        </p:sp>
        <p:sp>
          <p:nvSpPr>
            <p:cNvPr id="59390" name="Line 1022"/>
            <p:cNvSpPr>
              <a:spLocks noChangeShapeType="1"/>
            </p:cNvSpPr>
            <p:nvPr/>
          </p:nvSpPr>
          <p:spPr bwMode="auto">
            <a:xfrm flipH="1">
              <a:off x="3772" y="771"/>
              <a:ext cx="2" cy="8"/>
            </a:xfrm>
            <a:prstGeom prst="line">
              <a:avLst/>
            </a:prstGeom>
            <a:noFill/>
            <a:ln w="3175">
              <a:solidFill>
                <a:srgbClr val="FFFFFF"/>
              </a:solidFill>
              <a:round/>
              <a:headEnd/>
              <a:tailEnd/>
            </a:ln>
          </p:spPr>
          <p:txBody>
            <a:bodyPr/>
            <a:lstStyle/>
            <a:p>
              <a:endParaRPr lang="en-US"/>
            </a:p>
          </p:txBody>
        </p:sp>
        <p:sp>
          <p:nvSpPr>
            <p:cNvPr id="59391" name="Line 1023"/>
            <p:cNvSpPr>
              <a:spLocks noChangeShapeType="1"/>
            </p:cNvSpPr>
            <p:nvPr/>
          </p:nvSpPr>
          <p:spPr bwMode="auto">
            <a:xfrm flipH="1" flipV="1">
              <a:off x="3758" y="776"/>
              <a:ext cx="14" cy="3"/>
            </a:xfrm>
            <a:prstGeom prst="line">
              <a:avLst/>
            </a:prstGeom>
            <a:noFill/>
            <a:ln w="3175">
              <a:solidFill>
                <a:srgbClr val="FFFFFF"/>
              </a:solidFill>
              <a:round/>
              <a:headEnd/>
              <a:tailEnd/>
            </a:ln>
          </p:spPr>
          <p:txBody>
            <a:bodyPr/>
            <a:lstStyle/>
            <a:p>
              <a:endParaRPr lang="en-US"/>
            </a:p>
          </p:txBody>
        </p:sp>
        <p:sp>
          <p:nvSpPr>
            <p:cNvPr id="75776" name="Line 1024"/>
            <p:cNvSpPr>
              <a:spLocks noChangeShapeType="1"/>
            </p:cNvSpPr>
            <p:nvPr/>
          </p:nvSpPr>
          <p:spPr bwMode="auto">
            <a:xfrm flipV="1">
              <a:off x="3758" y="767"/>
              <a:ext cx="2" cy="9"/>
            </a:xfrm>
            <a:prstGeom prst="line">
              <a:avLst/>
            </a:prstGeom>
            <a:noFill/>
            <a:ln w="3175">
              <a:solidFill>
                <a:srgbClr val="FFFFFF"/>
              </a:solidFill>
              <a:round/>
              <a:headEnd/>
              <a:tailEnd/>
            </a:ln>
          </p:spPr>
          <p:txBody>
            <a:bodyPr/>
            <a:lstStyle/>
            <a:p>
              <a:endParaRPr lang="en-US"/>
            </a:p>
          </p:txBody>
        </p:sp>
        <p:sp>
          <p:nvSpPr>
            <p:cNvPr id="75777" name="Freeform 1025"/>
            <p:cNvSpPr>
              <a:spLocks/>
            </p:cNvSpPr>
            <p:nvPr/>
          </p:nvSpPr>
          <p:spPr bwMode="auto">
            <a:xfrm>
              <a:off x="3770" y="771"/>
              <a:ext cx="25" cy="17"/>
            </a:xfrm>
            <a:custGeom>
              <a:avLst/>
              <a:gdLst/>
              <a:ahLst/>
              <a:cxnLst>
                <a:cxn ang="0">
                  <a:pos x="4" y="0"/>
                </a:cxn>
                <a:cxn ang="0">
                  <a:pos x="25" y="5"/>
                </a:cxn>
                <a:cxn ang="0">
                  <a:pos x="21" y="17"/>
                </a:cxn>
                <a:cxn ang="0">
                  <a:pos x="0" y="10"/>
                </a:cxn>
                <a:cxn ang="0">
                  <a:pos x="4" y="0"/>
                </a:cxn>
              </a:cxnLst>
              <a:rect l="0" t="0" r="r" b="b"/>
              <a:pathLst>
                <a:path w="25" h="17">
                  <a:moveTo>
                    <a:pt x="4" y="0"/>
                  </a:moveTo>
                  <a:lnTo>
                    <a:pt x="25" y="5"/>
                  </a:lnTo>
                  <a:lnTo>
                    <a:pt x="21" y="17"/>
                  </a:lnTo>
                  <a:lnTo>
                    <a:pt x="0" y="10"/>
                  </a:lnTo>
                  <a:lnTo>
                    <a:pt x="4" y="0"/>
                  </a:lnTo>
                  <a:close/>
                </a:path>
              </a:pathLst>
            </a:custGeom>
            <a:solidFill>
              <a:srgbClr val="FFFFFF"/>
            </a:solidFill>
            <a:ln w="9525">
              <a:noFill/>
              <a:round/>
              <a:headEnd/>
              <a:tailEnd/>
            </a:ln>
          </p:spPr>
          <p:txBody>
            <a:bodyPr/>
            <a:lstStyle/>
            <a:p>
              <a:endParaRPr lang="en-US"/>
            </a:p>
          </p:txBody>
        </p:sp>
        <p:sp>
          <p:nvSpPr>
            <p:cNvPr id="75778" name="Line 1026"/>
            <p:cNvSpPr>
              <a:spLocks noChangeShapeType="1"/>
            </p:cNvSpPr>
            <p:nvPr/>
          </p:nvSpPr>
          <p:spPr bwMode="auto">
            <a:xfrm>
              <a:off x="3774" y="771"/>
              <a:ext cx="21" cy="5"/>
            </a:xfrm>
            <a:prstGeom prst="line">
              <a:avLst/>
            </a:prstGeom>
            <a:noFill/>
            <a:ln w="3175">
              <a:solidFill>
                <a:srgbClr val="FFFFFF"/>
              </a:solidFill>
              <a:round/>
              <a:headEnd/>
              <a:tailEnd/>
            </a:ln>
          </p:spPr>
          <p:txBody>
            <a:bodyPr/>
            <a:lstStyle/>
            <a:p>
              <a:endParaRPr lang="en-US"/>
            </a:p>
          </p:txBody>
        </p:sp>
        <p:sp>
          <p:nvSpPr>
            <p:cNvPr id="75779" name="Line 1027"/>
            <p:cNvSpPr>
              <a:spLocks noChangeShapeType="1"/>
            </p:cNvSpPr>
            <p:nvPr/>
          </p:nvSpPr>
          <p:spPr bwMode="auto">
            <a:xfrm flipH="1">
              <a:off x="3791" y="776"/>
              <a:ext cx="4" cy="12"/>
            </a:xfrm>
            <a:prstGeom prst="line">
              <a:avLst/>
            </a:prstGeom>
            <a:noFill/>
            <a:ln w="3175">
              <a:solidFill>
                <a:srgbClr val="FFFFFF"/>
              </a:solidFill>
              <a:round/>
              <a:headEnd/>
              <a:tailEnd/>
            </a:ln>
          </p:spPr>
          <p:txBody>
            <a:bodyPr/>
            <a:lstStyle/>
            <a:p>
              <a:endParaRPr lang="en-US"/>
            </a:p>
          </p:txBody>
        </p:sp>
        <p:sp>
          <p:nvSpPr>
            <p:cNvPr id="75780" name="Line 1028"/>
            <p:cNvSpPr>
              <a:spLocks noChangeShapeType="1"/>
            </p:cNvSpPr>
            <p:nvPr/>
          </p:nvSpPr>
          <p:spPr bwMode="auto">
            <a:xfrm flipH="1" flipV="1">
              <a:off x="3770" y="781"/>
              <a:ext cx="21" cy="7"/>
            </a:xfrm>
            <a:prstGeom prst="line">
              <a:avLst/>
            </a:prstGeom>
            <a:noFill/>
            <a:ln w="3175">
              <a:solidFill>
                <a:srgbClr val="FFFFFF"/>
              </a:solidFill>
              <a:round/>
              <a:headEnd/>
              <a:tailEnd/>
            </a:ln>
          </p:spPr>
          <p:txBody>
            <a:bodyPr/>
            <a:lstStyle/>
            <a:p>
              <a:endParaRPr lang="en-US"/>
            </a:p>
          </p:txBody>
        </p:sp>
        <p:sp>
          <p:nvSpPr>
            <p:cNvPr id="75781" name="Line 1029"/>
            <p:cNvSpPr>
              <a:spLocks noChangeShapeType="1"/>
            </p:cNvSpPr>
            <p:nvPr/>
          </p:nvSpPr>
          <p:spPr bwMode="auto">
            <a:xfrm flipV="1">
              <a:off x="3770" y="771"/>
              <a:ext cx="4" cy="10"/>
            </a:xfrm>
            <a:prstGeom prst="line">
              <a:avLst/>
            </a:prstGeom>
            <a:noFill/>
            <a:ln w="3175">
              <a:solidFill>
                <a:srgbClr val="FFFFFF"/>
              </a:solidFill>
              <a:round/>
              <a:headEnd/>
              <a:tailEnd/>
            </a:ln>
          </p:spPr>
          <p:txBody>
            <a:bodyPr/>
            <a:lstStyle/>
            <a:p>
              <a:endParaRPr lang="en-US"/>
            </a:p>
          </p:txBody>
        </p:sp>
        <p:sp>
          <p:nvSpPr>
            <p:cNvPr id="75782" name="Freeform 1030"/>
            <p:cNvSpPr>
              <a:spLocks/>
            </p:cNvSpPr>
            <p:nvPr/>
          </p:nvSpPr>
          <p:spPr bwMode="auto">
            <a:xfrm>
              <a:off x="3827" y="786"/>
              <a:ext cx="38" cy="20"/>
            </a:xfrm>
            <a:custGeom>
              <a:avLst/>
              <a:gdLst/>
              <a:ahLst/>
              <a:cxnLst>
                <a:cxn ang="0">
                  <a:pos x="3" y="0"/>
                </a:cxn>
                <a:cxn ang="0">
                  <a:pos x="38" y="10"/>
                </a:cxn>
                <a:cxn ang="0">
                  <a:pos x="35" y="20"/>
                </a:cxn>
                <a:cxn ang="0">
                  <a:pos x="0" y="10"/>
                </a:cxn>
                <a:cxn ang="0">
                  <a:pos x="3" y="0"/>
                </a:cxn>
              </a:cxnLst>
              <a:rect l="0" t="0" r="r" b="b"/>
              <a:pathLst>
                <a:path w="38" h="20">
                  <a:moveTo>
                    <a:pt x="3" y="0"/>
                  </a:moveTo>
                  <a:lnTo>
                    <a:pt x="38" y="10"/>
                  </a:lnTo>
                  <a:lnTo>
                    <a:pt x="35" y="20"/>
                  </a:lnTo>
                  <a:lnTo>
                    <a:pt x="0" y="10"/>
                  </a:lnTo>
                  <a:lnTo>
                    <a:pt x="3" y="0"/>
                  </a:lnTo>
                  <a:close/>
                </a:path>
              </a:pathLst>
            </a:custGeom>
            <a:solidFill>
              <a:srgbClr val="FFFFFF"/>
            </a:solidFill>
            <a:ln w="9525">
              <a:noFill/>
              <a:round/>
              <a:headEnd/>
              <a:tailEnd/>
            </a:ln>
          </p:spPr>
          <p:txBody>
            <a:bodyPr/>
            <a:lstStyle/>
            <a:p>
              <a:endParaRPr lang="en-US"/>
            </a:p>
          </p:txBody>
        </p:sp>
        <p:sp>
          <p:nvSpPr>
            <p:cNvPr id="75783" name="Line 1031"/>
            <p:cNvSpPr>
              <a:spLocks noChangeShapeType="1"/>
            </p:cNvSpPr>
            <p:nvPr/>
          </p:nvSpPr>
          <p:spPr bwMode="auto">
            <a:xfrm>
              <a:off x="3830" y="786"/>
              <a:ext cx="35" cy="10"/>
            </a:xfrm>
            <a:prstGeom prst="line">
              <a:avLst/>
            </a:prstGeom>
            <a:noFill/>
            <a:ln w="3175">
              <a:solidFill>
                <a:srgbClr val="FFFFFF"/>
              </a:solidFill>
              <a:round/>
              <a:headEnd/>
              <a:tailEnd/>
            </a:ln>
          </p:spPr>
          <p:txBody>
            <a:bodyPr/>
            <a:lstStyle/>
            <a:p>
              <a:endParaRPr lang="en-US"/>
            </a:p>
          </p:txBody>
        </p:sp>
        <p:sp>
          <p:nvSpPr>
            <p:cNvPr id="75784" name="Line 1032"/>
            <p:cNvSpPr>
              <a:spLocks noChangeShapeType="1"/>
            </p:cNvSpPr>
            <p:nvPr/>
          </p:nvSpPr>
          <p:spPr bwMode="auto">
            <a:xfrm flipH="1">
              <a:off x="3862" y="796"/>
              <a:ext cx="3" cy="10"/>
            </a:xfrm>
            <a:prstGeom prst="line">
              <a:avLst/>
            </a:prstGeom>
            <a:noFill/>
            <a:ln w="3175">
              <a:solidFill>
                <a:srgbClr val="FFFFFF"/>
              </a:solidFill>
              <a:round/>
              <a:headEnd/>
              <a:tailEnd/>
            </a:ln>
          </p:spPr>
          <p:txBody>
            <a:bodyPr/>
            <a:lstStyle/>
            <a:p>
              <a:endParaRPr lang="en-US"/>
            </a:p>
          </p:txBody>
        </p:sp>
        <p:sp>
          <p:nvSpPr>
            <p:cNvPr id="75785" name="Line 1033"/>
            <p:cNvSpPr>
              <a:spLocks noChangeShapeType="1"/>
            </p:cNvSpPr>
            <p:nvPr/>
          </p:nvSpPr>
          <p:spPr bwMode="auto">
            <a:xfrm flipH="1" flipV="1">
              <a:off x="3827" y="796"/>
              <a:ext cx="35" cy="10"/>
            </a:xfrm>
            <a:prstGeom prst="line">
              <a:avLst/>
            </a:prstGeom>
            <a:noFill/>
            <a:ln w="3175">
              <a:solidFill>
                <a:srgbClr val="FFFFFF"/>
              </a:solidFill>
              <a:round/>
              <a:headEnd/>
              <a:tailEnd/>
            </a:ln>
          </p:spPr>
          <p:txBody>
            <a:bodyPr/>
            <a:lstStyle/>
            <a:p>
              <a:endParaRPr lang="en-US"/>
            </a:p>
          </p:txBody>
        </p:sp>
        <p:sp>
          <p:nvSpPr>
            <p:cNvPr id="75786" name="Line 1034"/>
            <p:cNvSpPr>
              <a:spLocks noChangeShapeType="1"/>
            </p:cNvSpPr>
            <p:nvPr/>
          </p:nvSpPr>
          <p:spPr bwMode="auto">
            <a:xfrm flipV="1">
              <a:off x="3827" y="786"/>
              <a:ext cx="3" cy="10"/>
            </a:xfrm>
            <a:prstGeom prst="line">
              <a:avLst/>
            </a:prstGeom>
            <a:noFill/>
            <a:ln w="3175">
              <a:solidFill>
                <a:srgbClr val="FFFFFF"/>
              </a:solidFill>
              <a:round/>
              <a:headEnd/>
              <a:tailEnd/>
            </a:ln>
          </p:spPr>
          <p:txBody>
            <a:bodyPr/>
            <a:lstStyle/>
            <a:p>
              <a:endParaRPr lang="en-US"/>
            </a:p>
          </p:txBody>
        </p:sp>
        <p:sp>
          <p:nvSpPr>
            <p:cNvPr id="75787" name="Freeform 1035"/>
            <p:cNvSpPr>
              <a:spLocks/>
            </p:cNvSpPr>
            <p:nvPr/>
          </p:nvSpPr>
          <p:spPr bwMode="auto">
            <a:xfrm>
              <a:off x="3897" y="806"/>
              <a:ext cx="37" cy="23"/>
            </a:xfrm>
            <a:custGeom>
              <a:avLst/>
              <a:gdLst/>
              <a:ahLst/>
              <a:cxnLst>
                <a:cxn ang="0">
                  <a:pos x="3" y="0"/>
                </a:cxn>
                <a:cxn ang="0">
                  <a:pos x="37" y="12"/>
                </a:cxn>
                <a:cxn ang="0">
                  <a:pos x="33" y="23"/>
                </a:cxn>
                <a:cxn ang="0">
                  <a:pos x="0" y="12"/>
                </a:cxn>
                <a:cxn ang="0">
                  <a:pos x="3" y="0"/>
                </a:cxn>
              </a:cxnLst>
              <a:rect l="0" t="0" r="r" b="b"/>
              <a:pathLst>
                <a:path w="37" h="23">
                  <a:moveTo>
                    <a:pt x="3" y="0"/>
                  </a:moveTo>
                  <a:lnTo>
                    <a:pt x="37" y="12"/>
                  </a:lnTo>
                  <a:lnTo>
                    <a:pt x="33" y="23"/>
                  </a:lnTo>
                  <a:lnTo>
                    <a:pt x="0" y="12"/>
                  </a:lnTo>
                  <a:lnTo>
                    <a:pt x="3" y="0"/>
                  </a:lnTo>
                  <a:close/>
                </a:path>
              </a:pathLst>
            </a:custGeom>
            <a:solidFill>
              <a:srgbClr val="FFFFFF"/>
            </a:solidFill>
            <a:ln w="9525">
              <a:noFill/>
              <a:round/>
              <a:headEnd/>
              <a:tailEnd/>
            </a:ln>
          </p:spPr>
          <p:txBody>
            <a:bodyPr/>
            <a:lstStyle/>
            <a:p>
              <a:endParaRPr lang="en-US"/>
            </a:p>
          </p:txBody>
        </p:sp>
        <p:sp>
          <p:nvSpPr>
            <p:cNvPr id="75788" name="Line 1036"/>
            <p:cNvSpPr>
              <a:spLocks noChangeShapeType="1"/>
            </p:cNvSpPr>
            <p:nvPr/>
          </p:nvSpPr>
          <p:spPr bwMode="auto">
            <a:xfrm>
              <a:off x="3900" y="806"/>
              <a:ext cx="34" cy="12"/>
            </a:xfrm>
            <a:prstGeom prst="line">
              <a:avLst/>
            </a:prstGeom>
            <a:noFill/>
            <a:ln w="3175">
              <a:solidFill>
                <a:srgbClr val="FFFFFF"/>
              </a:solidFill>
              <a:round/>
              <a:headEnd/>
              <a:tailEnd/>
            </a:ln>
          </p:spPr>
          <p:txBody>
            <a:bodyPr/>
            <a:lstStyle/>
            <a:p>
              <a:endParaRPr lang="en-US"/>
            </a:p>
          </p:txBody>
        </p:sp>
        <p:sp>
          <p:nvSpPr>
            <p:cNvPr id="75789" name="Line 1037"/>
            <p:cNvSpPr>
              <a:spLocks noChangeShapeType="1"/>
            </p:cNvSpPr>
            <p:nvPr/>
          </p:nvSpPr>
          <p:spPr bwMode="auto">
            <a:xfrm flipH="1">
              <a:off x="3930" y="818"/>
              <a:ext cx="4" cy="11"/>
            </a:xfrm>
            <a:prstGeom prst="line">
              <a:avLst/>
            </a:prstGeom>
            <a:noFill/>
            <a:ln w="3175">
              <a:solidFill>
                <a:srgbClr val="FFFFFF"/>
              </a:solidFill>
              <a:round/>
              <a:headEnd/>
              <a:tailEnd/>
            </a:ln>
          </p:spPr>
          <p:txBody>
            <a:bodyPr/>
            <a:lstStyle/>
            <a:p>
              <a:endParaRPr lang="en-US"/>
            </a:p>
          </p:txBody>
        </p:sp>
        <p:sp>
          <p:nvSpPr>
            <p:cNvPr id="75790" name="Line 1038"/>
            <p:cNvSpPr>
              <a:spLocks noChangeShapeType="1"/>
            </p:cNvSpPr>
            <p:nvPr/>
          </p:nvSpPr>
          <p:spPr bwMode="auto">
            <a:xfrm flipH="1" flipV="1">
              <a:off x="3897" y="818"/>
              <a:ext cx="33" cy="11"/>
            </a:xfrm>
            <a:prstGeom prst="line">
              <a:avLst/>
            </a:prstGeom>
            <a:noFill/>
            <a:ln w="3175">
              <a:solidFill>
                <a:srgbClr val="FFFFFF"/>
              </a:solidFill>
              <a:round/>
              <a:headEnd/>
              <a:tailEnd/>
            </a:ln>
          </p:spPr>
          <p:txBody>
            <a:bodyPr/>
            <a:lstStyle/>
            <a:p>
              <a:endParaRPr lang="en-US"/>
            </a:p>
          </p:txBody>
        </p:sp>
        <p:sp>
          <p:nvSpPr>
            <p:cNvPr id="75791" name="Line 1039"/>
            <p:cNvSpPr>
              <a:spLocks noChangeShapeType="1"/>
            </p:cNvSpPr>
            <p:nvPr/>
          </p:nvSpPr>
          <p:spPr bwMode="auto">
            <a:xfrm flipV="1">
              <a:off x="3897" y="806"/>
              <a:ext cx="3" cy="12"/>
            </a:xfrm>
            <a:prstGeom prst="line">
              <a:avLst/>
            </a:prstGeom>
            <a:noFill/>
            <a:ln w="3175">
              <a:solidFill>
                <a:srgbClr val="FFFFFF"/>
              </a:solidFill>
              <a:round/>
              <a:headEnd/>
              <a:tailEnd/>
            </a:ln>
          </p:spPr>
          <p:txBody>
            <a:bodyPr/>
            <a:lstStyle/>
            <a:p>
              <a:endParaRPr lang="en-US"/>
            </a:p>
          </p:txBody>
        </p:sp>
        <p:sp>
          <p:nvSpPr>
            <p:cNvPr id="75792" name="Freeform 1040"/>
            <p:cNvSpPr>
              <a:spLocks/>
            </p:cNvSpPr>
            <p:nvPr/>
          </p:nvSpPr>
          <p:spPr bwMode="auto">
            <a:xfrm>
              <a:off x="3965" y="830"/>
              <a:ext cx="32" cy="21"/>
            </a:xfrm>
            <a:custGeom>
              <a:avLst/>
              <a:gdLst/>
              <a:ahLst/>
              <a:cxnLst>
                <a:cxn ang="0">
                  <a:pos x="4" y="0"/>
                </a:cxn>
                <a:cxn ang="0">
                  <a:pos x="32" y="11"/>
                </a:cxn>
                <a:cxn ang="0">
                  <a:pos x="29" y="21"/>
                </a:cxn>
                <a:cxn ang="0">
                  <a:pos x="0" y="11"/>
                </a:cxn>
                <a:cxn ang="0">
                  <a:pos x="4" y="0"/>
                </a:cxn>
              </a:cxnLst>
              <a:rect l="0" t="0" r="r" b="b"/>
              <a:pathLst>
                <a:path w="32" h="21">
                  <a:moveTo>
                    <a:pt x="4" y="0"/>
                  </a:moveTo>
                  <a:lnTo>
                    <a:pt x="32" y="11"/>
                  </a:lnTo>
                  <a:lnTo>
                    <a:pt x="29" y="21"/>
                  </a:lnTo>
                  <a:lnTo>
                    <a:pt x="0" y="11"/>
                  </a:lnTo>
                  <a:lnTo>
                    <a:pt x="4" y="0"/>
                  </a:lnTo>
                  <a:close/>
                </a:path>
              </a:pathLst>
            </a:custGeom>
            <a:solidFill>
              <a:srgbClr val="FFFFFF"/>
            </a:solidFill>
            <a:ln w="9525">
              <a:noFill/>
              <a:round/>
              <a:headEnd/>
              <a:tailEnd/>
            </a:ln>
          </p:spPr>
          <p:txBody>
            <a:bodyPr/>
            <a:lstStyle/>
            <a:p>
              <a:endParaRPr lang="en-US"/>
            </a:p>
          </p:txBody>
        </p:sp>
        <p:sp>
          <p:nvSpPr>
            <p:cNvPr id="75793" name="Line 1041"/>
            <p:cNvSpPr>
              <a:spLocks noChangeShapeType="1"/>
            </p:cNvSpPr>
            <p:nvPr/>
          </p:nvSpPr>
          <p:spPr bwMode="auto">
            <a:xfrm>
              <a:off x="3969" y="830"/>
              <a:ext cx="28" cy="11"/>
            </a:xfrm>
            <a:prstGeom prst="line">
              <a:avLst/>
            </a:prstGeom>
            <a:noFill/>
            <a:ln w="3175">
              <a:solidFill>
                <a:srgbClr val="FFFFFF"/>
              </a:solidFill>
              <a:round/>
              <a:headEnd/>
              <a:tailEnd/>
            </a:ln>
          </p:spPr>
          <p:txBody>
            <a:bodyPr/>
            <a:lstStyle/>
            <a:p>
              <a:endParaRPr lang="en-US"/>
            </a:p>
          </p:txBody>
        </p:sp>
        <p:sp>
          <p:nvSpPr>
            <p:cNvPr id="75794" name="Line 1042"/>
            <p:cNvSpPr>
              <a:spLocks noChangeShapeType="1"/>
            </p:cNvSpPr>
            <p:nvPr/>
          </p:nvSpPr>
          <p:spPr bwMode="auto">
            <a:xfrm flipH="1">
              <a:off x="3994" y="841"/>
              <a:ext cx="3" cy="10"/>
            </a:xfrm>
            <a:prstGeom prst="line">
              <a:avLst/>
            </a:prstGeom>
            <a:noFill/>
            <a:ln w="3175">
              <a:solidFill>
                <a:srgbClr val="FFFFFF"/>
              </a:solidFill>
              <a:round/>
              <a:headEnd/>
              <a:tailEnd/>
            </a:ln>
          </p:spPr>
          <p:txBody>
            <a:bodyPr/>
            <a:lstStyle/>
            <a:p>
              <a:endParaRPr lang="en-US"/>
            </a:p>
          </p:txBody>
        </p:sp>
        <p:sp>
          <p:nvSpPr>
            <p:cNvPr id="75795" name="Line 1043"/>
            <p:cNvSpPr>
              <a:spLocks noChangeShapeType="1"/>
            </p:cNvSpPr>
            <p:nvPr/>
          </p:nvSpPr>
          <p:spPr bwMode="auto">
            <a:xfrm flipH="1" flipV="1">
              <a:off x="3965" y="841"/>
              <a:ext cx="29" cy="10"/>
            </a:xfrm>
            <a:prstGeom prst="line">
              <a:avLst/>
            </a:prstGeom>
            <a:noFill/>
            <a:ln w="3175">
              <a:solidFill>
                <a:srgbClr val="FFFFFF"/>
              </a:solidFill>
              <a:round/>
              <a:headEnd/>
              <a:tailEnd/>
            </a:ln>
          </p:spPr>
          <p:txBody>
            <a:bodyPr/>
            <a:lstStyle/>
            <a:p>
              <a:endParaRPr lang="en-US"/>
            </a:p>
          </p:txBody>
        </p:sp>
        <p:sp>
          <p:nvSpPr>
            <p:cNvPr id="75796" name="Line 1044"/>
            <p:cNvSpPr>
              <a:spLocks noChangeShapeType="1"/>
            </p:cNvSpPr>
            <p:nvPr/>
          </p:nvSpPr>
          <p:spPr bwMode="auto">
            <a:xfrm flipV="1">
              <a:off x="3965" y="830"/>
              <a:ext cx="4" cy="11"/>
            </a:xfrm>
            <a:prstGeom prst="line">
              <a:avLst/>
            </a:prstGeom>
            <a:noFill/>
            <a:ln w="3175">
              <a:solidFill>
                <a:srgbClr val="FFFFFF"/>
              </a:solidFill>
              <a:round/>
              <a:headEnd/>
              <a:tailEnd/>
            </a:ln>
          </p:spPr>
          <p:txBody>
            <a:bodyPr/>
            <a:lstStyle/>
            <a:p>
              <a:endParaRPr lang="en-US"/>
            </a:p>
          </p:txBody>
        </p:sp>
        <p:sp>
          <p:nvSpPr>
            <p:cNvPr id="75797" name="Freeform 1045"/>
            <p:cNvSpPr>
              <a:spLocks/>
            </p:cNvSpPr>
            <p:nvPr/>
          </p:nvSpPr>
          <p:spPr bwMode="auto">
            <a:xfrm>
              <a:off x="3994" y="841"/>
              <a:ext cx="8" cy="12"/>
            </a:xfrm>
            <a:custGeom>
              <a:avLst/>
              <a:gdLst/>
              <a:ahLst/>
              <a:cxnLst>
                <a:cxn ang="0">
                  <a:pos x="5" y="0"/>
                </a:cxn>
                <a:cxn ang="0">
                  <a:pos x="8" y="1"/>
                </a:cxn>
                <a:cxn ang="0">
                  <a:pos x="5" y="12"/>
                </a:cxn>
                <a:cxn ang="0">
                  <a:pos x="0" y="10"/>
                </a:cxn>
                <a:cxn ang="0">
                  <a:pos x="5" y="0"/>
                </a:cxn>
              </a:cxnLst>
              <a:rect l="0" t="0" r="r" b="b"/>
              <a:pathLst>
                <a:path w="8" h="12">
                  <a:moveTo>
                    <a:pt x="5" y="0"/>
                  </a:moveTo>
                  <a:lnTo>
                    <a:pt x="8" y="1"/>
                  </a:lnTo>
                  <a:lnTo>
                    <a:pt x="5" y="12"/>
                  </a:lnTo>
                  <a:lnTo>
                    <a:pt x="0" y="10"/>
                  </a:lnTo>
                  <a:lnTo>
                    <a:pt x="5" y="0"/>
                  </a:lnTo>
                  <a:close/>
                </a:path>
              </a:pathLst>
            </a:custGeom>
            <a:solidFill>
              <a:srgbClr val="FFFFFF"/>
            </a:solidFill>
            <a:ln w="9525">
              <a:noFill/>
              <a:round/>
              <a:headEnd/>
              <a:tailEnd/>
            </a:ln>
          </p:spPr>
          <p:txBody>
            <a:bodyPr/>
            <a:lstStyle/>
            <a:p>
              <a:endParaRPr lang="en-US"/>
            </a:p>
          </p:txBody>
        </p:sp>
        <p:sp>
          <p:nvSpPr>
            <p:cNvPr id="75798" name="Line 1046"/>
            <p:cNvSpPr>
              <a:spLocks noChangeShapeType="1"/>
            </p:cNvSpPr>
            <p:nvPr/>
          </p:nvSpPr>
          <p:spPr bwMode="auto">
            <a:xfrm>
              <a:off x="3999" y="841"/>
              <a:ext cx="3" cy="1"/>
            </a:xfrm>
            <a:prstGeom prst="line">
              <a:avLst/>
            </a:prstGeom>
            <a:noFill/>
            <a:ln w="3175">
              <a:solidFill>
                <a:srgbClr val="FFFFFF"/>
              </a:solidFill>
              <a:round/>
              <a:headEnd/>
              <a:tailEnd/>
            </a:ln>
          </p:spPr>
          <p:txBody>
            <a:bodyPr/>
            <a:lstStyle/>
            <a:p>
              <a:endParaRPr lang="en-US"/>
            </a:p>
          </p:txBody>
        </p:sp>
        <p:sp>
          <p:nvSpPr>
            <p:cNvPr id="75799" name="Line 1047"/>
            <p:cNvSpPr>
              <a:spLocks noChangeShapeType="1"/>
            </p:cNvSpPr>
            <p:nvPr/>
          </p:nvSpPr>
          <p:spPr bwMode="auto">
            <a:xfrm flipH="1">
              <a:off x="3999" y="842"/>
              <a:ext cx="3" cy="11"/>
            </a:xfrm>
            <a:prstGeom prst="line">
              <a:avLst/>
            </a:prstGeom>
            <a:noFill/>
            <a:ln w="3175">
              <a:solidFill>
                <a:srgbClr val="FFFFFF"/>
              </a:solidFill>
              <a:round/>
              <a:headEnd/>
              <a:tailEnd/>
            </a:ln>
          </p:spPr>
          <p:txBody>
            <a:bodyPr/>
            <a:lstStyle/>
            <a:p>
              <a:endParaRPr lang="en-US"/>
            </a:p>
          </p:txBody>
        </p:sp>
        <p:sp>
          <p:nvSpPr>
            <p:cNvPr id="75800" name="Line 1048"/>
            <p:cNvSpPr>
              <a:spLocks noChangeShapeType="1"/>
            </p:cNvSpPr>
            <p:nvPr/>
          </p:nvSpPr>
          <p:spPr bwMode="auto">
            <a:xfrm flipH="1" flipV="1">
              <a:off x="3994" y="851"/>
              <a:ext cx="5" cy="2"/>
            </a:xfrm>
            <a:prstGeom prst="line">
              <a:avLst/>
            </a:prstGeom>
            <a:noFill/>
            <a:ln w="3175">
              <a:solidFill>
                <a:srgbClr val="FFFFFF"/>
              </a:solidFill>
              <a:round/>
              <a:headEnd/>
              <a:tailEnd/>
            </a:ln>
          </p:spPr>
          <p:txBody>
            <a:bodyPr/>
            <a:lstStyle/>
            <a:p>
              <a:endParaRPr lang="en-US"/>
            </a:p>
          </p:txBody>
        </p:sp>
        <p:sp>
          <p:nvSpPr>
            <p:cNvPr id="75801" name="Line 1049"/>
            <p:cNvSpPr>
              <a:spLocks noChangeShapeType="1"/>
            </p:cNvSpPr>
            <p:nvPr/>
          </p:nvSpPr>
          <p:spPr bwMode="auto">
            <a:xfrm flipV="1">
              <a:off x="3994" y="841"/>
              <a:ext cx="5" cy="10"/>
            </a:xfrm>
            <a:prstGeom prst="line">
              <a:avLst/>
            </a:prstGeom>
            <a:noFill/>
            <a:ln w="3175">
              <a:solidFill>
                <a:srgbClr val="FFFFFF"/>
              </a:solidFill>
              <a:round/>
              <a:headEnd/>
              <a:tailEnd/>
            </a:ln>
          </p:spPr>
          <p:txBody>
            <a:bodyPr/>
            <a:lstStyle/>
            <a:p>
              <a:endParaRPr lang="en-US"/>
            </a:p>
          </p:txBody>
        </p:sp>
        <p:sp>
          <p:nvSpPr>
            <p:cNvPr id="75802" name="Freeform 1050"/>
            <p:cNvSpPr>
              <a:spLocks/>
            </p:cNvSpPr>
            <p:nvPr/>
          </p:nvSpPr>
          <p:spPr bwMode="auto">
            <a:xfrm>
              <a:off x="4032" y="858"/>
              <a:ext cx="23" cy="17"/>
            </a:xfrm>
            <a:custGeom>
              <a:avLst/>
              <a:gdLst/>
              <a:ahLst/>
              <a:cxnLst>
                <a:cxn ang="0">
                  <a:pos x="4" y="0"/>
                </a:cxn>
                <a:cxn ang="0">
                  <a:pos x="23" y="7"/>
                </a:cxn>
                <a:cxn ang="0">
                  <a:pos x="18" y="17"/>
                </a:cxn>
                <a:cxn ang="0">
                  <a:pos x="0" y="8"/>
                </a:cxn>
                <a:cxn ang="0">
                  <a:pos x="4" y="0"/>
                </a:cxn>
              </a:cxnLst>
              <a:rect l="0" t="0" r="r" b="b"/>
              <a:pathLst>
                <a:path w="23" h="17">
                  <a:moveTo>
                    <a:pt x="4" y="0"/>
                  </a:moveTo>
                  <a:lnTo>
                    <a:pt x="23" y="7"/>
                  </a:lnTo>
                  <a:lnTo>
                    <a:pt x="18" y="17"/>
                  </a:lnTo>
                  <a:lnTo>
                    <a:pt x="0" y="8"/>
                  </a:lnTo>
                  <a:lnTo>
                    <a:pt x="4" y="0"/>
                  </a:lnTo>
                  <a:close/>
                </a:path>
              </a:pathLst>
            </a:custGeom>
            <a:solidFill>
              <a:srgbClr val="FFFFFF"/>
            </a:solidFill>
            <a:ln w="9525">
              <a:noFill/>
              <a:round/>
              <a:headEnd/>
              <a:tailEnd/>
            </a:ln>
          </p:spPr>
          <p:txBody>
            <a:bodyPr/>
            <a:lstStyle/>
            <a:p>
              <a:endParaRPr lang="en-US"/>
            </a:p>
          </p:txBody>
        </p:sp>
        <p:sp>
          <p:nvSpPr>
            <p:cNvPr id="75803" name="Line 1051"/>
            <p:cNvSpPr>
              <a:spLocks noChangeShapeType="1"/>
            </p:cNvSpPr>
            <p:nvPr/>
          </p:nvSpPr>
          <p:spPr bwMode="auto">
            <a:xfrm>
              <a:off x="4036" y="858"/>
              <a:ext cx="19" cy="7"/>
            </a:xfrm>
            <a:prstGeom prst="line">
              <a:avLst/>
            </a:prstGeom>
            <a:noFill/>
            <a:ln w="3175">
              <a:solidFill>
                <a:srgbClr val="FFFFFF"/>
              </a:solidFill>
              <a:round/>
              <a:headEnd/>
              <a:tailEnd/>
            </a:ln>
          </p:spPr>
          <p:txBody>
            <a:bodyPr/>
            <a:lstStyle/>
            <a:p>
              <a:endParaRPr lang="en-US"/>
            </a:p>
          </p:txBody>
        </p:sp>
        <p:sp>
          <p:nvSpPr>
            <p:cNvPr id="75804" name="Line 1052"/>
            <p:cNvSpPr>
              <a:spLocks noChangeShapeType="1"/>
            </p:cNvSpPr>
            <p:nvPr/>
          </p:nvSpPr>
          <p:spPr bwMode="auto">
            <a:xfrm flipH="1">
              <a:off x="4050" y="865"/>
              <a:ext cx="5" cy="10"/>
            </a:xfrm>
            <a:prstGeom prst="line">
              <a:avLst/>
            </a:prstGeom>
            <a:noFill/>
            <a:ln w="3175">
              <a:solidFill>
                <a:srgbClr val="FFFFFF"/>
              </a:solidFill>
              <a:round/>
              <a:headEnd/>
              <a:tailEnd/>
            </a:ln>
          </p:spPr>
          <p:txBody>
            <a:bodyPr/>
            <a:lstStyle/>
            <a:p>
              <a:endParaRPr lang="en-US"/>
            </a:p>
          </p:txBody>
        </p:sp>
        <p:sp>
          <p:nvSpPr>
            <p:cNvPr id="75805" name="Line 1053"/>
            <p:cNvSpPr>
              <a:spLocks noChangeShapeType="1"/>
            </p:cNvSpPr>
            <p:nvPr/>
          </p:nvSpPr>
          <p:spPr bwMode="auto">
            <a:xfrm flipH="1" flipV="1">
              <a:off x="4032" y="866"/>
              <a:ext cx="18" cy="9"/>
            </a:xfrm>
            <a:prstGeom prst="line">
              <a:avLst/>
            </a:prstGeom>
            <a:noFill/>
            <a:ln w="3175">
              <a:solidFill>
                <a:srgbClr val="FFFFFF"/>
              </a:solidFill>
              <a:round/>
              <a:headEnd/>
              <a:tailEnd/>
            </a:ln>
          </p:spPr>
          <p:txBody>
            <a:bodyPr/>
            <a:lstStyle/>
            <a:p>
              <a:endParaRPr lang="en-US"/>
            </a:p>
          </p:txBody>
        </p:sp>
        <p:sp>
          <p:nvSpPr>
            <p:cNvPr id="75806" name="Line 1054"/>
            <p:cNvSpPr>
              <a:spLocks noChangeShapeType="1"/>
            </p:cNvSpPr>
            <p:nvPr/>
          </p:nvSpPr>
          <p:spPr bwMode="auto">
            <a:xfrm flipV="1">
              <a:off x="4032" y="858"/>
              <a:ext cx="4" cy="8"/>
            </a:xfrm>
            <a:prstGeom prst="line">
              <a:avLst/>
            </a:prstGeom>
            <a:noFill/>
            <a:ln w="3175">
              <a:solidFill>
                <a:srgbClr val="FFFFFF"/>
              </a:solidFill>
              <a:round/>
              <a:headEnd/>
              <a:tailEnd/>
            </a:ln>
          </p:spPr>
          <p:txBody>
            <a:bodyPr/>
            <a:lstStyle/>
            <a:p>
              <a:endParaRPr lang="en-US"/>
            </a:p>
          </p:txBody>
        </p:sp>
        <p:sp>
          <p:nvSpPr>
            <p:cNvPr id="75807" name="Freeform 1055"/>
            <p:cNvSpPr>
              <a:spLocks/>
            </p:cNvSpPr>
            <p:nvPr/>
          </p:nvSpPr>
          <p:spPr bwMode="auto">
            <a:xfrm>
              <a:off x="4050" y="865"/>
              <a:ext cx="21" cy="17"/>
            </a:xfrm>
            <a:custGeom>
              <a:avLst/>
              <a:gdLst/>
              <a:ahLst/>
              <a:cxnLst>
                <a:cxn ang="0">
                  <a:pos x="5" y="0"/>
                </a:cxn>
                <a:cxn ang="0">
                  <a:pos x="21" y="7"/>
                </a:cxn>
                <a:cxn ang="0">
                  <a:pos x="16" y="17"/>
                </a:cxn>
                <a:cxn ang="0">
                  <a:pos x="0" y="10"/>
                </a:cxn>
                <a:cxn ang="0">
                  <a:pos x="5" y="0"/>
                </a:cxn>
              </a:cxnLst>
              <a:rect l="0" t="0" r="r" b="b"/>
              <a:pathLst>
                <a:path w="21" h="17">
                  <a:moveTo>
                    <a:pt x="5" y="0"/>
                  </a:moveTo>
                  <a:lnTo>
                    <a:pt x="21" y="7"/>
                  </a:lnTo>
                  <a:lnTo>
                    <a:pt x="16" y="17"/>
                  </a:lnTo>
                  <a:lnTo>
                    <a:pt x="0" y="10"/>
                  </a:lnTo>
                  <a:lnTo>
                    <a:pt x="5" y="0"/>
                  </a:lnTo>
                  <a:close/>
                </a:path>
              </a:pathLst>
            </a:custGeom>
            <a:solidFill>
              <a:srgbClr val="FFFFFF"/>
            </a:solidFill>
            <a:ln w="9525">
              <a:noFill/>
              <a:round/>
              <a:headEnd/>
              <a:tailEnd/>
            </a:ln>
          </p:spPr>
          <p:txBody>
            <a:bodyPr/>
            <a:lstStyle/>
            <a:p>
              <a:endParaRPr lang="en-US"/>
            </a:p>
          </p:txBody>
        </p:sp>
        <p:sp>
          <p:nvSpPr>
            <p:cNvPr id="75808" name="Line 1056"/>
            <p:cNvSpPr>
              <a:spLocks noChangeShapeType="1"/>
            </p:cNvSpPr>
            <p:nvPr/>
          </p:nvSpPr>
          <p:spPr bwMode="auto">
            <a:xfrm>
              <a:off x="4055" y="865"/>
              <a:ext cx="16" cy="7"/>
            </a:xfrm>
            <a:prstGeom prst="line">
              <a:avLst/>
            </a:prstGeom>
            <a:noFill/>
            <a:ln w="3175">
              <a:solidFill>
                <a:srgbClr val="FFFFFF"/>
              </a:solidFill>
              <a:round/>
              <a:headEnd/>
              <a:tailEnd/>
            </a:ln>
          </p:spPr>
          <p:txBody>
            <a:bodyPr/>
            <a:lstStyle/>
            <a:p>
              <a:endParaRPr lang="en-US"/>
            </a:p>
          </p:txBody>
        </p:sp>
        <p:sp>
          <p:nvSpPr>
            <p:cNvPr id="75809" name="Line 1057"/>
            <p:cNvSpPr>
              <a:spLocks noChangeShapeType="1"/>
            </p:cNvSpPr>
            <p:nvPr/>
          </p:nvSpPr>
          <p:spPr bwMode="auto">
            <a:xfrm flipH="1">
              <a:off x="4066" y="872"/>
              <a:ext cx="5" cy="10"/>
            </a:xfrm>
            <a:prstGeom prst="line">
              <a:avLst/>
            </a:prstGeom>
            <a:noFill/>
            <a:ln w="3175">
              <a:solidFill>
                <a:srgbClr val="FFFFFF"/>
              </a:solidFill>
              <a:round/>
              <a:headEnd/>
              <a:tailEnd/>
            </a:ln>
          </p:spPr>
          <p:txBody>
            <a:bodyPr/>
            <a:lstStyle/>
            <a:p>
              <a:endParaRPr lang="en-US"/>
            </a:p>
          </p:txBody>
        </p:sp>
        <p:sp>
          <p:nvSpPr>
            <p:cNvPr id="75810" name="Line 1058"/>
            <p:cNvSpPr>
              <a:spLocks noChangeShapeType="1"/>
            </p:cNvSpPr>
            <p:nvPr/>
          </p:nvSpPr>
          <p:spPr bwMode="auto">
            <a:xfrm flipH="1" flipV="1">
              <a:off x="4050" y="875"/>
              <a:ext cx="16" cy="7"/>
            </a:xfrm>
            <a:prstGeom prst="line">
              <a:avLst/>
            </a:prstGeom>
            <a:noFill/>
            <a:ln w="3175">
              <a:solidFill>
                <a:srgbClr val="FFFFFF"/>
              </a:solidFill>
              <a:round/>
              <a:headEnd/>
              <a:tailEnd/>
            </a:ln>
          </p:spPr>
          <p:txBody>
            <a:bodyPr/>
            <a:lstStyle/>
            <a:p>
              <a:endParaRPr lang="en-US"/>
            </a:p>
          </p:txBody>
        </p:sp>
        <p:sp>
          <p:nvSpPr>
            <p:cNvPr id="75811" name="Line 1059"/>
            <p:cNvSpPr>
              <a:spLocks noChangeShapeType="1"/>
            </p:cNvSpPr>
            <p:nvPr/>
          </p:nvSpPr>
          <p:spPr bwMode="auto">
            <a:xfrm flipV="1">
              <a:off x="4050" y="865"/>
              <a:ext cx="5" cy="10"/>
            </a:xfrm>
            <a:prstGeom prst="line">
              <a:avLst/>
            </a:prstGeom>
            <a:noFill/>
            <a:ln w="3175">
              <a:solidFill>
                <a:srgbClr val="FFFFFF"/>
              </a:solidFill>
              <a:round/>
              <a:headEnd/>
              <a:tailEnd/>
            </a:ln>
          </p:spPr>
          <p:txBody>
            <a:bodyPr/>
            <a:lstStyle/>
            <a:p>
              <a:endParaRPr lang="en-US"/>
            </a:p>
          </p:txBody>
        </p:sp>
        <p:sp>
          <p:nvSpPr>
            <p:cNvPr id="75812" name="Freeform 1060"/>
            <p:cNvSpPr>
              <a:spLocks/>
            </p:cNvSpPr>
            <p:nvPr/>
          </p:nvSpPr>
          <p:spPr bwMode="auto">
            <a:xfrm>
              <a:off x="4099" y="887"/>
              <a:ext cx="12" cy="14"/>
            </a:xfrm>
            <a:custGeom>
              <a:avLst/>
              <a:gdLst/>
              <a:ahLst/>
              <a:cxnLst>
                <a:cxn ang="0">
                  <a:pos x="5" y="0"/>
                </a:cxn>
                <a:cxn ang="0">
                  <a:pos x="12" y="3"/>
                </a:cxn>
                <a:cxn ang="0">
                  <a:pos x="7" y="14"/>
                </a:cxn>
                <a:cxn ang="0">
                  <a:pos x="0" y="10"/>
                </a:cxn>
                <a:cxn ang="0">
                  <a:pos x="5" y="0"/>
                </a:cxn>
              </a:cxnLst>
              <a:rect l="0" t="0" r="r" b="b"/>
              <a:pathLst>
                <a:path w="12" h="14">
                  <a:moveTo>
                    <a:pt x="5" y="0"/>
                  </a:moveTo>
                  <a:lnTo>
                    <a:pt x="12" y="3"/>
                  </a:lnTo>
                  <a:lnTo>
                    <a:pt x="7" y="14"/>
                  </a:lnTo>
                  <a:lnTo>
                    <a:pt x="0" y="10"/>
                  </a:lnTo>
                  <a:lnTo>
                    <a:pt x="5" y="0"/>
                  </a:lnTo>
                  <a:close/>
                </a:path>
              </a:pathLst>
            </a:custGeom>
            <a:solidFill>
              <a:srgbClr val="FFFFFF"/>
            </a:solidFill>
            <a:ln w="9525">
              <a:noFill/>
              <a:round/>
              <a:headEnd/>
              <a:tailEnd/>
            </a:ln>
          </p:spPr>
          <p:txBody>
            <a:bodyPr/>
            <a:lstStyle/>
            <a:p>
              <a:endParaRPr lang="en-US"/>
            </a:p>
          </p:txBody>
        </p:sp>
        <p:sp>
          <p:nvSpPr>
            <p:cNvPr id="75813" name="Line 1061"/>
            <p:cNvSpPr>
              <a:spLocks noChangeShapeType="1"/>
            </p:cNvSpPr>
            <p:nvPr/>
          </p:nvSpPr>
          <p:spPr bwMode="auto">
            <a:xfrm>
              <a:off x="4104" y="887"/>
              <a:ext cx="7" cy="3"/>
            </a:xfrm>
            <a:prstGeom prst="line">
              <a:avLst/>
            </a:prstGeom>
            <a:noFill/>
            <a:ln w="3175">
              <a:solidFill>
                <a:srgbClr val="FFFFFF"/>
              </a:solidFill>
              <a:round/>
              <a:headEnd/>
              <a:tailEnd/>
            </a:ln>
          </p:spPr>
          <p:txBody>
            <a:bodyPr/>
            <a:lstStyle/>
            <a:p>
              <a:endParaRPr lang="en-US"/>
            </a:p>
          </p:txBody>
        </p:sp>
        <p:sp>
          <p:nvSpPr>
            <p:cNvPr id="75814" name="Line 1062"/>
            <p:cNvSpPr>
              <a:spLocks noChangeShapeType="1"/>
            </p:cNvSpPr>
            <p:nvPr/>
          </p:nvSpPr>
          <p:spPr bwMode="auto">
            <a:xfrm flipH="1">
              <a:off x="4106" y="890"/>
              <a:ext cx="5" cy="11"/>
            </a:xfrm>
            <a:prstGeom prst="line">
              <a:avLst/>
            </a:prstGeom>
            <a:noFill/>
            <a:ln w="3175">
              <a:solidFill>
                <a:srgbClr val="FFFFFF"/>
              </a:solidFill>
              <a:round/>
              <a:headEnd/>
              <a:tailEnd/>
            </a:ln>
          </p:spPr>
          <p:txBody>
            <a:bodyPr/>
            <a:lstStyle/>
            <a:p>
              <a:endParaRPr lang="en-US"/>
            </a:p>
          </p:txBody>
        </p:sp>
        <p:sp>
          <p:nvSpPr>
            <p:cNvPr id="75815" name="Line 1063"/>
            <p:cNvSpPr>
              <a:spLocks noChangeShapeType="1"/>
            </p:cNvSpPr>
            <p:nvPr/>
          </p:nvSpPr>
          <p:spPr bwMode="auto">
            <a:xfrm flipH="1" flipV="1">
              <a:off x="4099" y="897"/>
              <a:ext cx="7" cy="4"/>
            </a:xfrm>
            <a:prstGeom prst="line">
              <a:avLst/>
            </a:prstGeom>
            <a:noFill/>
            <a:ln w="3175">
              <a:solidFill>
                <a:srgbClr val="FFFFFF"/>
              </a:solidFill>
              <a:round/>
              <a:headEnd/>
              <a:tailEnd/>
            </a:ln>
          </p:spPr>
          <p:txBody>
            <a:bodyPr/>
            <a:lstStyle/>
            <a:p>
              <a:endParaRPr lang="en-US"/>
            </a:p>
          </p:txBody>
        </p:sp>
        <p:sp>
          <p:nvSpPr>
            <p:cNvPr id="75816" name="Line 1064"/>
            <p:cNvSpPr>
              <a:spLocks noChangeShapeType="1"/>
            </p:cNvSpPr>
            <p:nvPr/>
          </p:nvSpPr>
          <p:spPr bwMode="auto">
            <a:xfrm flipV="1">
              <a:off x="4099" y="887"/>
              <a:ext cx="5" cy="10"/>
            </a:xfrm>
            <a:prstGeom prst="line">
              <a:avLst/>
            </a:prstGeom>
            <a:noFill/>
            <a:ln w="3175">
              <a:solidFill>
                <a:srgbClr val="FFFFFF"/>
              </a:solidFill>
              <a:round/>
              <a:headEnd/>
              <a:tailEnd/>
            </a:ln>
          </p:spPr>
          <p:txBody>
            <a:bodyPr/>
            <a:lstStyle/>
            <a:p>
              <a:endParaRPr lang="en-US"/>
            </a:p>
          </p:txBody>
        </p:sp>
        <p:sp>
          <p:nvSpPr>
            <p:cNvPr id="75817" name="Freeform 1065"/>
            <p:cNvSpPr>
              <a:spLocks/>
            </p:cNvSpPr>
            <p:nvPr/>
          </p:nvSpPr>
          <p:spPr bwMode="auto">
            <a:xfrm>
              <a:off x="4106" y="890"/>
              <a:ext cx="30" cy="23"/>
            </a:xfrm>
            <a:custGeom>
              <a:avLst/>
              <a:gdLst/>
              <a:ahLst/>
              <a:cxnLst>
                <a:cxn ang="0">
                  <a:pos x="5" y="0"/>
                </a:cxn>
                <a:cxn ang="0">
                  <a:pos x="30" y="14"/>
                </a:cxn>
                <a:cxn ang="0">
                  <a:pos x="25" y="23"/>
                </a:cxn>
                <a:cxn ang="0">
                  <a:pos x="0" y="11"/>
                </a:cxn>
                <a:cxn ang="0">
                  <a:pos x="5" y="0"/>
                </a:cxn>
              </a:cxnLst>
              <a:rect l="0" t="0" r="r" b="b"/>
              <a:pathLst>
                <a:path w="30" h="23">
                  <a:moveTo>
                    <a:pt x="5" y="0"/>
                  </a:moveTo>
                  <a:lnTo>
                    <a:pt x="30" y="14"/>
                  </a:lnTo>
                  <a:lnTo>
                    <a:pt x="25" y="23"/>
                  </a:lnTo>
                  <a:lnTo>
                    <a:pt x="0" y="11"/>
                  </a:lnTo>
                  <a:lnTo>
                    <a:pt x="5" y="0"/>
                  </a:lnTo>
                  <a:close/>
                </a:path>
              </a:pathLst>
            </a:custGeom>
            <a:solidFill>
              <a:srgbClr val="FFFFFF"/>
            </a:solidFill>
            <a:ln w="9525">
              <a:noFill/>
              <a:round/>
              <a:headEnd/>
              <a:tailEnd/>
            </a:ln>
          </p:spPr>
          <p:txBody>
            <a:bodyPr/>
            <a:lstStyle/>
            <a:p>
              <a:endParaRPr lang="en-US"/>
            </a:p>
          </p:txBody>
        </p:sp>
        <p:sp>
          <p:nvSpPr>
            <p:cNvPr id="75818" name="Line 1066"/>
            <p:cNvSpPr>
              <a:spLocks noChangeShapeType="1"/>
            </p:cNvSpPr>
            <p:nvPr/>
          </p:nvSpPr>
          <p:spPr bwMode="auto">
            <a:xfrm>
              <a:off x="4111" y="890"/>
              <a:ext cx="25" cy="14"/>
            </a:xfrm>
            <a:prstGeom prst="line">
              <a:avLst/>
            </a:prstGeom>
            <a:noFill/>
            <a:ln w="3175">
              <a:solidFill>
                <a:srgbClr val="FFFFFF"/>
              </a:solidFill>
              <a:round/>
              <a:headEnd/>
              <a:tailEnd/>
            </a:ln>
          </p:spPr>
          <p:txBody>
            <a:bodyPr/>
            <a:lstStyle/>
            <a:p>
              <a:endParaRPr lang="en-US"/>
            </a:p>
          </p:txBody>
        </p:sp>
        <p:sp>
          <p:nvSpPr>
            <p:cNvPr id="75819" name="Line 1067"/>
            <p:cNvSpPr>
              <a:spLocks noChangeShapeType="1"/>
            </p:cNvSpPr>
            <p:nvPr/>
          </p:nvSpPr>
          <p:spPr bwMode="auto">
            <a:xfrm flipH="1">
              <a:off x="4131" y="904"/>
              <a:ext cx="5" cy="9"/>
            </a:xfrm>
            <a:prstGeom prst="line">
              <a:avLst/>
            </a:prstGeom>
            <a:noFill/>
            <a:ln w="3175">
              <a:solidFill>
                <a:srgbClr val="FFFFFF"/>
              </a:solidFill>
              <a:round/>
              <a:headEnd/>
              <a:tailEnd/>
            </a:ln>
          </p:spPr>
          <p:txBody>
            <a:bodyPr/>
            <a:lstStyle/>
            <a:p>
              <a:endParaRPr lang="en-US"/>
            </a:p>
          </p:txBody>
        </p:sp>
        <p:sp>
          <p:nvSpPr>
            <p:cNvPr id="75820" name="Line 1068"/>
            <p:cNvSpPr>
              <a:spLocks noChangeShapeType="1"/>
            </p:cNvSpPr>
            <p:nvPr/>
          </p:nvSpPr>
          <p:spPr bwMode="auto">
            <a:xfrm flipH="1" flipV="1">
              <a:off x="4106" y="901"/>
              <a:ext cx="25" cy="12"/>
            </a:xfrm>
            <a:prstGeom prst="line">
              <a:avLst/>
            </a:prstGeom>
            <a:noFill/>
            <a:ln w="3175">
              <a:solidFill>
                <a:srgbClr val="FFFFFF"/>
              </a:solidFill>
              <a:round/>
              <a:headEnd/>
              <a:tailEnd/>
            </a:ln>
          </p:spPr>
          <p:txBody>
            <a:bodyPr/>
            <a:lstStyle/>
            <a:p>
              <a:endParaRPr lang="en-US"/>
            </a:p>
          </p:txBody>
        </p:sp>
        <p:sp>
          <p:nvSpPr>
            <p:cNvPr id="75821" name="Line 1069"/>
            <p:cNvSpPr>
              <a:spLocks noChangeShapeType="1"/>
            </p:cNvSpPr>
            <p:nvPr/>
          </p:nvSpPr>
          <p:spPr bwMode="auto">
            <a:xfrm flipV="1">
              <a:off x="4106" y="890"/>
              <a:ext cx="5" cy="11"/>
            </a:xfrm>
            <a:prstGeom prst="line">
              <a:avLst/>
            </a:prstGeom>
            <a:noFill/>
            <a:ln w="3175">
              <a:solidFill>
                <a:srgbClr val="FFFFFF"/>
              </a:solidFill>
              <a:round/>
              <a:headEnd/>
              <a:tailEnd/>
            </a:ln>
          </p:spPr>
          <p:txBody>
            <a:bodyPr/>
            <a:lstStyle/>
            <a:p>
              <a:endParaRPr lang="en-US"/>
            </a:p>
          </p:txBody>
        </p:sp>
        <p:sp>
          <p:nvSpPr>
            <p:cNvPr id="75822" name="Freeform 1070"/>
            <p:cNvSpPr>
              <a:spLocks/>
            </p:cNvSpPr>
            <p:nvPr/>
          </p:nvSpPr>
          <p:spPr bwMode="auto">
            <a:xfrm>
              <a:off x="4162" y="919"/>
              <a:ext cx="37" cy="28"/>
            </a:xfrm>
            <a:custGeom>
              <a:avLst/>
              <a:gdLst/>
              <a:ahLst/>
              <a:cxnLst>
                <a:cxn ang="0">
                  <a:pos x="6" y="0"/>
                </a:cxn>
                <a:cxn ang="0">
                  <a:pos x="37" y="19"/>
                </a:cxn>
                <a:cxn ang="0">
                  <a:pos x="30" y="28"/>
                </a:cxn>
                <a:cxn ang="0">
                  <a:pos x="0" y="9"/>
                </a:cxn>
                <a:cxn ang="0">
                  <a:pos x="6" y="0"/>
                </a:cxn>
              </a:cxnLst>
              <a:rect l="0" t="0" r="r" b="b"/>
              <a:pathLst>
                <a:path w="37" h="28">
                  <a:moveTo>
                    <a:pt x="6" y="0"/>
                  </a:moveTo>
                  <a:lnTo>
                    <a:pt x="37" y="19"/>
                  </a:lnTo>
                  <a:lnTo>
                    <a:pt x="30" y="28"/>
                  </a:lnTo>
                  <a:lnTo>
                    <a:pt x="0" y="9"/>
                  </a:lnTo>
                  <a:lnTo>
                    <a:pt x="6" y="0"/>
                  </a:lnTo>
                  <a:close/>
                </a:path>
              </a:pathLst>
            </a:custGeom>
            <a:solidFill>
              <a:srgbClr val="FFFFFF"/>
            </a:solidFill>
            <a:ln w="9525">
              <a:noFill/>
              <a:round/>
              <a:headEnd/>
              <a:tailEnd/>
            </a:ln>
          </p:spPr>
          <p:txBody>
            <a:bodyPr/>
            <a:lstStyle/>
            <a:p>
              <a:endParaRPr lang="en-US"/>
            </a:p>
          </p:txBody>
        </p:sp>
        <p:sp>
          <p:nvSpPr>
            <p:cNvPr id="75823" name="Line 1071"/>
            <p:cNvSpPr>
              <a:spLocks noChangeShapeType="1"/>
            </p:cNvSpPr>
            <p:nvPr/>
          </p:nvSpPr>
          <p:spPr bwMode="auto">
            <a:xfrm>
              <a:off x="4168" y="919"/>
              <a:ext cx="31" cy="19"/>
            </a:xfrm>
            <a:prstGeom prst="line">
              <a:avLst/>
            </a:prstGeom>
            <a:noFill/>
            <a:ln w="3175">
              <a:solidFill>
                <a:srgbClr val="FFFFFF"/>
              </a:solidFill>
              <a:round/>
              <a:headEnd/>
              <a:tailEnd/>
            </a:ln>
          </p:spPr>
          <p:txBody>
            <a:bodyPr/>
            <a:lstStyle/>
            <a:p>
              <a:endParaRPr lang="en-US"/>
            </a:p>
          </p:txBody>
        </p:sp>
        <p:sp>
          <p:nvSpPr>
            <p:cNvPr id="75824" name="Line 1072"/>
            <p:cNvSpPr>
              <a:spLocks noChangeShapeType="1"/>
            </p:cNvSpPr>
            <p:nvPr/>
          </p:nvSpPr>
          <p:spPr bwMode="auto">
            <a:xfrm flipH="1">
              <a:off x="4192" y="938"/>
              <a:ext cx="7" cy="9"/>
            </a:xfrm>
            <a:prstGeom prst="line">
              <a:avLst/>
            </a:prstGeom>
            <a:noFill/>
            <a:ln w="3175">
              <a:solidFill>
                <a:srgbClr val="FFFFFF"/>
              </a:solidFill>
              <a:round/>
              <a:headEnd/>
              <a:tailEnd/>
            </a:ln>
          </p:spPr>
          <p:txBody>
            <a:bodyPr/>
            <a:lstStyle/>
            <a:p>
              <a:endParaRPr lang="en-US"/>
            </a:p>
          </p:txBody>
        </p:sp>
        <p:sp>
          <p:nvSpPr>
            <p:cNvPr id="75825" name="Line 1073"/>
            <p:cNvSpPr>
              <a:spLocks noChangeShapeType="1"/>
            </p:cNvSpPr>
            <p:nvPr/>
          </p:nvSpPr>
          <p:spPr bwMode="auto">
            <a:xfrm flipH="1" flipV="1">
              <a:off x="4162" y="928"/>
              <a:ext cx="30" cy="19"/>
            </a:xfrm>
            <a:prstGeom prst="line">
              <a:avLst/>
            </a:prstGeom>
            <a:noFill/>
            <a:ln w="3175">
              <a:solidFill>
                <a:srgbClr val="FFFFFF"/>
              </a:solidFill>
              <a:round/>
              <a:headEnd/>
              <a:tailEnd/>
            </a:ln>
          </p:spPr>
          <p:txBody>
            <a:bodyPr/>
            <a:lstStyle/>
            <a:p>
              <a:endParaRPr lang="en-US"/>
            </a:p>
          </p:txBody>
        </p:sp>
        <p:sp>
          <p:nvSpPr>
            <p:cNvPr id="75826" name="Line 1074"/>
            <p:cNvSpPr>
              <a:spLocks noChangeShapeType="1"/>
            </p:cNvSpPr>
            <p:nvPr/>
          </p:nvSpPr>
          <p:spPr bwMode="auto">
            <a:xfrm flipV="1">
              <a:off x="4162" y="919"/>
              <a:ext cx="6" cy="9"/>
            </a:xfrm>
            <a:prstGeom prst="line">
              <a:avLst/>
            </a:prstGeom>
            <a:noFill/>
            <a:ln w="3175">
              <a:solidFill>
                <a:srgbClr val="FFFFFF"/>
              </a:solidFill>
              <a:round/>
              <a:headEnd/>
              <a:tailEnd/>
            </a:ln>
          </p:spPr>
          <p:txBody>
            <a:bodyPr/>
            <a:lstStyle/>
            <a:p>
              <a:endParaRPr lang="en-US"/>
            </a:p>
          </p:txBody>
        </p:sp>
        <p:sp>
          <p:nvSpPr>
            <p:cNvPr id="75827" name="Freeform 1075"/>
            <p:cNvSpPr>
              <a:spLocks/>
            </p:cNvSpPr>
            <p:nvPr/>
          </p:nvSpPr>
          <p:spPr bwMode="auto">
            <a:xfrm>
              <a:off x="4224" y="957"/>
              <a:ext cx="37" cy="28"/>
            </a:xfrm>
            <a:custGeom>
              <a:avLst/>
              <a:gdLst/>
              <a:ahLst/>
              <a:cxnLst>
                <a:cxn ang="0">
                  <a:pos x="7" y="0"/>
                </a:cxn>
                <a:cxn ang="0">
                  <a:pos x="37" y="19"/>
                </a:cxn>
                <a:cxn ang="0">
                  <a:pos x="31" y="28"/>
                </a:cxn>
                <a:cxn ang="0">
                  <a:pos x="0" y="9"/>
                </a:cxn>
                <a:cxn ang="0">
                  <a:pos x="7" y="0"/>
                </a:cxn>
              </a:cxnLst>
              <a:rect l="0" t="0" r="r" b="b"/>
              <a:pathLst>
                <a:path w="37" h="28">
                  <a:moveTo>
                    <a:pt x="7" y="0"/>
                  </a:moveTo>
                  <a:lnTo>
                    <a:pt x="37" y="19"/>
                  </a:lnTo>
                  <a:lnTo>
                    <a:pt x="31" y="28"/>
                  </a:lnTo>
                  <a:lnTo>
                    <a:pt x="0" y="9"/>
                  </a:lnTo>
                  <a:lnTo>
                    <a:pt x="7" y="0"/>
                  </a:lnTo>
                  <a:close/>
                </a:path>
              </a:pathLst>
            </a:custGeom>
            <a:solidFill>
              <a:srgbClr val="FFFFFF"/>
            </a:solidFill>
            <a:ln w="9525">
              <a:noFill/>
              <a:round/>
              <a:headEnd/>
              <a:tailEnd/>
            </a:ln>
          </p:spPr>
          <p:txBody>
            <a:bodyPr/>
            <a:lstStyle/>
            <a:p>
              <a:endParaRPr lang="en-US"/>
            </a:p>
          </p:txBody>
        </p:sp>
        <p:sp>
          <p:nvSpPr>
            <p:cNvPr id="75828" name="Line 1076"/>
            <p:cNvSpPr>
              <a:spLocks noChangeShapeType="1"/>
            </p:cNvSpPr>
            <p:nvPr/>
          </p:nvSpPr>
          <p:spPr bwMode="auto">
            <a:xfrm>
              <a:off x="4231" y="957"/>
              <a:ext cx="30" cy="19"/>
            </a:xfrm>
            <a:prstGeom prst="line">
              <a:avLst/>
            </a:prstGeom>
            <a:noFill/>
            <a:ln w="3175">
              <a:solidFill>
                <a:srgbClr val="FFFFFF"/>
              </a:solidFill>
              <a:round/>
              <a:headEnd/>
              <a:tailEnd/>
            </a:ln>
          </p:spPr>
          <p:txBody>
            <a:bodyPr/>
            <a:lstStyle/>
            <a:p>
              <a:endParaRPr lang="en-US"/>
            </a:p>
          </p:txBody>
        </p:sp>
        <p:sp>
          <p:nvSpPr>
            <p:cNvPr id="75829" name="Line 1077"/>
            <p:cNvSpPr>
              <a:spLocks noChangeShapeType="1"/>
            </p:cNvSpPr>
            <p:nvPr/>
          </p:nvSpPr>
          <p:spPr bwMode="auto">
            <a:xfrm flipH="1">
              <a:off x="4255" y="976"/>
              <a:ext cx="6" cy="9"/>
            </a:xfrm>
            <a:prstGeom prst="line">
              <a:avLst/>
            </a:prstGeom>
            <a:noFill/>
            <a:ln w="3175">
              <a:solidFill>
                <a:srgbClr val="FFFFFF"/>
              </a:solidFill>
              <a:round/>
              <a:headEnd/>
              <a:tailEnd/>
            </a:ln>
          </p:spPr>
          <p:txBody>
            <a:bodyPr/>
            <a:lstStyle/>
            <a:p>
              <a:endParaRPr lang="en-US"/>
            </a:p>
          </p:txBody>
        </p:sp>
        <p:sp>
          <p:nvSpPr>
            <p:cNvPr id="75830" name="Line 1078"/>
            <p:cNvSpPr>
              <a:spLocks noChangeShapeType="1"/>
            </p:cNvSpPr>
            <p:nvPr/>
          </p:nvSpPr>
          <p:spPr bwMode="auto">
            <a:xfrm flipH="1" flipV="1">
              <a:off x="4224" y="966"/>
              <a:ext cx="31" cy="19"/>
            </a:xfrm>
            <a:prstGeom prst="line">
              <a:avLst/>
            </a:prstGeom>
            <a:noFill/>
            <a:ln w="3175">
              <a:solidFill>
                <a:srgbClr val="FFFFFF"/>
              </a:solidFill>
              <a:round/>
              <a:headEnd/>
              <a:tailEnd/>
            </a:ln>
          </p:spPr>
          <p:txBody>
            <a:bodyPr/>
            <a:lstStyle/>
            <a:p>
              <a:endParaRPr lang="en-US"/>
            </a:p>
          </p:txBody>
        </p:sp>
        <p:sp>
          <p:nvSpPr>
            <p:cNvPr id="75831" name="Line 1079"/>
            <p:cNvSpPr>
              <a:spLocks noChangeShapeType="1"/>
            </p:cNvSpPr>
            <p:nvPr/>
          </p:nvSpPr>
          <p:spPr bwMode="auto">
            <a:xfrm flipV="1">
              <a:off x="4224" y="957"/>
              <a:ext cx="7" cy="9"/>
            </a:xfrm>
            <a:prstGeom prst="line">
              <a:avLst/>
            </a:prstGeom>
            <a:noFill/>
            <a:ln w="3175">
              <a:solidFill>
                <a:srgbClr val="FFFFFF"/>
              </a:solidFill>
              <a:round/>
              <a:headEnd/>
              <a:tailEnd/>
            </a:ln>
          </p:spPr>
          <p:txBody>
            <a:bodyPr/>
            <a:lstStyle/>
            <a:p>
              <a:endParaRPr lang="en-US"/>
            </a:p>
          </p:txBody>
        </p:sp>
        <p:sp>
          <p:nvSpPr>
            <p:cNvPr id="75832" name="Freeform 1080"/>
            <p:cNvSpPr>
              <a:spLocks/>
            </p:cNvSpPr>
            <p:nvPr/>
          </p:nvSpPr>
          <p:spPr bwMode="auto">
            <a:xfrm>
              <a:off x="4284" y="997"/>
              <a:ext cx="35" cy="29"/>
            </a:xfrm>
            <a:custGeom>
              <a:avLst/>
              <a:gdLst/>
              <a:ahLst/>
              <a:cxnLst>
                <a:cxn ang="0">
                  <a:pos x="7" y="0"/>
                </a:cxn>
                <a:cxn ang="0">
                  <a:pos x="35" y="20"/>
                </a:cxn>
                <a:cxn ang="0">
                  <a:pos x="29" y="29"/>
                </a:cxn>
                <a:cxn ang="0">
                  <a:pos x="0" y="6"/>
                </a:cxn>
                <a:cxn ang="0">
                  <a:pos x="7" y="0"/>
                </a:cxn>
              </a:cxnLst>
              <a:rect l="0" t="0" r="r" b="b"/>
              <a:pathLst>
                <a:path w="35" h="29">
                  <a:moveTo>
                    <a:pt x="7" y="0"/>
                  </a:moveTo>
                  <a:lnTo>
                    <a:pt x="35" y="20"/>
                  </a:lnTo>
                  <a:lnTo>
                    <a:pt x="29" y="29"/>
                  </a:lnTo>
                  <a:lnTo>
                    <a:pt x="0" y="6"/>
                  </a:lnTo>
                  <a:lnTo>
                    <a:pt x="7" y="0"/>
                  </a:lnTo>
                  <a:close/>
                </a:path>
              </a:pathLst>
            </a:custGeom>
            <a:solidFill>
              <a:srgbClr val="FFFFFF"/>
            </a:solidFill>
            <a:ln w="9525">
              <a:noFill/>
              <a:round/>
              <a:headEnd/>
              <a:tailEnd/>
            </a:ln>
          </p:spPr>
          <p:txBody>
            <a:bodyPr/>
            <a:lstStyle/>
            <a:p>
              <a:endParaRPr lang="en-US"/>
            </a:p>
          </p:txBody>
        </p:sp>
        <p:sp>
          <p:nvSpPr>
            <p:cNvPr id="75833" name="Line 1081"/>
            <p:cNvSpPr>
              <a:spLocks noChangeShapeType="1"/>
            </p:cNvSpPr>
            <p:nvPr/>
          </p:nvSpPr>
          <p:spPr bwMode="auto">
            <a:xfrm>
              <a:off x="4291" y="997"/>
              <a:ext cx="28" cy="20"/>
            </a:xfrm>
            <a:prstGeom prst="line">
              <a:avLst/>
            </a:prstGeom>
            <a:noFill/>
            <a:ln w="3175">
              <a:solidFill>
                <a:srgbClr val="FFFFFF"/>
              </a:solidFill>
              <a:round/>
              <a:headEnd/>
              <a:tailEnd/>
            </a:ln>
          </p:spPr>
          <p:txBody>
            <a:bodyPr/>
            <a:lstStyle/>
            <a:p>
              <a:endParaRPr lang="en-US"/>
            </a:p>
          </p:txBody>
        </p:sp>
        <p:sp>
          <p:nvSpPr>
            <p:cNvPr id="75834" name="Line 1082"/>
            <p:cNvSpPr>
              <a:spLocks noChangeShapeType="1"/>
            </p:cNvSpPr>
            <p:nvPr/>
          </p:nvSpPr>
          <p:spPr bwMode="auto">
            <a:xfrm flipH="1">
              <a:off x="4313" y="1017"/>
              <a:ext cx="6" cy="9"/>
            </a:xfrm>
            <a:prstGeom prst="line">
              <a:avLst/>
            </a:prstGeom>
            <a:noFill/>
            <a:ln w="3175">
              <a:solidFill>
                <a:srgbClr val="FFFFFF"/>
              </a:solidFill>
              <a:round/>
              <a:headEnd/>
              <a:tailEnd/>
            </a:ln>
          </p:spPr>
          <p:txBody>
            <a:bodyPr/>
            <a:lstStyle/>
            <a:p>
              <a:endParaRPr lang="en-US"/>
            </a:p>
          </p:txBody>
        </p:sp>
        <p:sp>
          <p:nvSpPr>
            <p:cNvPr id="75835" name="Line 1083"/>
            <p:cNvSpPr>
              <a:spLocks noChangeShapeType="1"/>
            </p:cNvSpPr>
            <p:nvPr/>
          </p:nvSpPr>
          <p:spPr bwMode="auto">
            <a:xfrm flipH="1" flipV="1">
              <a:off x="4284" y="1003"/>
              <a:ext cx="29" cy="23"/>
            </a:xfrm>
            <a:prstGeom prst="line">
              <a:avLst/>
            </a:prstGeom>
            <a:noFill/>
            <a:ln w="3175">
              <a:solidFill>
                <a:srgbClr val="FFFFFF"/>
              </a:solidFill>
              <a:round/>
              <a:headEnd/>
              <a:tailEnd/>
            </a:ln>
          </p:spPr>
          <p:txBody>
            <a:bodyPr/>
            <a:lstStyle/>
            <a:p>
              <a:endParaRPr lang="en-US"/>
            </a:p>
          </p:txBody>
        </p:sp>
        <p:sp>
          <p:nvSpPr>
            <p:cNvPr id="75836" name="Line 1084"/>
            <p:cNvSpPr>
              <a:spLocks noChangeShapeType="1"/>
            </p:cNvSpPr>
            <p:nvPr/>
          </p:nvSpPr>
          <p:spPr bwMode="auto">
            <a:xfrm flipV="1">
              <a:off x="4284" y="997"/>
              <a:ext cx="7" cy="6"/>
            </a:xfrm>
            <a:prstGeom prst="line">
              <a:avLst/>
            </a:prstGeom>
            <a:noFill/>
            <a:ln w="3175">
              <a:solidFill>
                <a:srgbClr val="FFFFFF"/>
              </a:solidFill>
              <a:round/>
              <a:headEnd/>
              <a:tailEnd/>
            </a:ln>
          </p:spPr>
          <p:txBody>
            <a:bodyPr/>
            <a:lstStyle/>
            <a:p>
              <a:endParaRPr lang="en-US"/>
            </a:p>
          </p:txBody>
        </p:sp>
        <p:sp>
          <p:nvSpPr>
            <p:cNvPr id="75837" name="Freeform 1085"/>
            <p:cNvSpPr>
              <a:spLocks/>
            </p:cNvSpPr>
            <p:nvPr/>
          </p:nvSpPr>
          <p:spPr bwMode="auto">
            <a:xfrm>
              <a:off x="4343" y="1041"/>
              <a:ext cx="34" cy="29"/>
            </a:xfrm>
            <a:custGeom>
              <a:avLst/>
              <a:gdLst/>
              <a:ahLst/>
              <a:cxnLst>
                <a:cxn ang="0">
                  <a:pos x="6" y="0"/>
                </a:cxn>
                <a:cxn ang="0">
                  <a:pos x="34" y="22"/>
                </a:cxn>
                <a:cxn ang="0">
                  <a:pos x="27" y="29"/>
                </a:cxn>
                <a:cxn ang="0">
                  <a:pos x="0" y="7"/>
                </a:cxn>
                <a:cxn ang="0">
                  <a:pos x="6" y="0"/>
                </a:cxn>
              </a:cxnLst>
              <a:rect l="0" t="0" r="r" b="b"/>
              <a:pathLst>
                <a:path w="34" h="29">
                  <a:moveTo>
                    <a:pt x="6" y="0"/>
                  </a:moveTo>
                  <a:lnTo>
                    <a:pt x="34" y="22"/>
                  </a:lnTo>
                  <a:lnTo>
                    <a:pt x="27" y="29"/>
                  </a:lnTo>
                  <a:lnTo>
                    <a:pt x="0" y="7"/>
                  </a:lnTo>
                  <a:lnTo>
                    <a:pt x="6" y="0"/>
                  </a:lnTo>
                  <a:close/>
                </a:path>
              </a:pathLst>
            </a:custGeom>
            <a:solidFill>
              <a:srgbClr val="FFFFFF"/>
            </a:solidFill>
            <a:ln w="9525">
              <a:noFill/>
              <a:round/>
              <a:headEnd/>
              <a:tailEnd/>
            </a:ln>
          </p:spPr>
          <p:txBody>
            <a:bodyPr/>
            <a:lstStyle/>
            <a:p>
              <a:endParaRPr lang="en-US"/>
            </a:p>
          </p:txBody>
        </p:sp>
        <p:sp>
          <p:nvSpPr>
            <p:cNvPr id="75838" name="Line 1086"/>
            <p:cNvSpPr>
              <a:spLocks noChangeShapeType="1"/>
            </p:cNvSpPr>
            <p:nvPr/>
          </p:nvSpPr>
          <p:spPr bwMode="auto">
            <a:xfrm>
              <a:off x="4349" y="1041"/>
              <a:ext cx="28" cy="22"/>
            </a:xfrm>
            <a:prstGeom prst="line">
              <a:avLst/>
            </a:prstGeom>
            <a:noFill/>
            <a:ln w="3175">
              <a:solidFill>
                <a:srgbClr val="FFFFFF"/>
              </a:solidFill>
              <a:round/>
              <a:headEnd/>
              <a:tailEnd/>
            </a:ln>
          </p:spPr>
          <p:txBody>
            <a:bodyPr/>
            <a:lstStyle/>
            <a:p>
              <a:endParaRPr lang="en-US"/>
            </a:p>
          </p:txBody>
        </p:sp>
        <p:sp>
          <p:nvSpPr>
            <p:cNvPr id="75839" name="Line 1087"/>
            <p:cNvSpPr>
              <a:spLocks noChangeShapeType="1"/>
            </p:cNvSpPr>
            <p:nvPr/>
          </p:nvSpPr>
          <p:spPr bwMode="auto">
            <a:xfrm flipH="1">
              <a:off x="4370" y="1063"/>
              <a:ext cx="7" cy="7"/>
            </a:xfrm>
            <a:prstGeom prst="line">
              <a:avLst/>
            </a:prstGeom>
            <a:noFill/>
            <a:ln w="3175">
              <a:solidFill>
                <a:srgbClr val="FFFFFF"/>
              </a:solidFill>
              <a:round/>
              <a:headEnd/>
              <a:tailEnd/>
            </a:ln>
          </p:spPr>
          <p:txBody>
            <a:bodyPr/>
            <a:lstStyle/>
            <a:p>
              <a:endParaRPr lang="en-US"/>
            </a:p>
          </p:txBody>
        </p:sp>
        <p:sp>
          <p:nvSpPr>
            <p:cNvPr id="75840" name="Line 1088"/>
            <p:cNvSpPr>
              <a:spLocks noChangeShapeType="1"/>
            </p:cNvSpPr>
            <p:nvPr/>
          </p:nvSpPr>
          <p:spPr bwMode="auto">
            <a:xfrm flipH="1" flipV="1">
              <a:off x="4343" y="1048"/>
              <a:ext cx="27" cy="22"/>
            </a:xfrm>
            <a:prstGeom prst="line">
              <a:avLst/>
            </a:prstGeom>
            <a:noFill/>
            <a:ln w="3175">
              <a:solidFill>
                <a:srgbClr val="FFFFFF"/>
              </a:solidFill>
              <a:round/>
              <a:headEnd/>
              <a:tailEnd/>
            </a:ln>
          </p:spPr>
          <p:txBody>
            <a:bodyPr/>
            <a:lstStyle/>
            <a:p>
              <a:endParaRPr lang="en-US"/>
            </a:p>
          </p:txBody>
        </p:sp>
        <p:sp>
          <p:nvSpPr>
            <p:cNvPr id="75841" name="Line 1089"/>
            <p:cNvSpPr>
              <a:spLocks noChangeShapeType="1"/>
            </p:cNvSpPr>
            <p:nvPr/>
          </p:nvSpPr>
          <p:spPr bwMode="auto">
            <a:xfrm flipV="1">
              <a:off x="4343" y="1041"/>
              <a:ext cx="6" cy="7"/>
            </a:xfrm>
            <a:prstGeom prst="line">
              <a:avLst/>
            </a:prstGeom>
            <a:noFill/>
            <a:ln w="3175">
              <a:solidFill>
                <a:srgbClr val="FFFFFF"/>
              </a:solidFill>
              <a:round/>
              <a:headEnd/>
              <a:tailEnd/>
            </a:ln>
          </p:spPr>
          <p:txBody>
            <a:bodyPr/>
            <a:lstStyle/>
            <a:p>
              <a:endParaRPr lang="en-US"/>
            </a:p>
          </p:txBody>
        </p:sp>
        <p:sp>
          <p:nvSpPr>
            <p:cNvPr id="75842" name="Freeform 1090"/>
            <p:cNvSpPr>
              <a:spLocks/>
            </p:cNvSpPr>
            <p:nvPr/>
          </p:nvSpPr>
          <p:spPr bwMode="auto">
            <a:xfrm>
              <a:off x="4396" y="1086"/>
              <a:ext cx="35" cy="30"/>
            </a:xfrm>
            <a:custGeom>
              <a:avLst/>
              <a:gdLst/>
              <a:ahLst/>
              <a:cxnLst>
                <a:cxn ang="0">
                  <a:pos x="7" y="0"/>
                </a:cxn>
                <a:cxn ang="0">
                  <a:pos x="35" y="24"/>
                </a:cxn>
                <a:cxn ang="0">
                  <a:pos x="28" y="30"/>
                </a:cxn>
                <a:cxn ang="0">
                  <a:pos x="0" y="6"/>
                </a:cxn>
                <a:cxn ang="0">
                  <a:pos x="7" y="0"/>
                </a:cxn>
              </a:cxnLst>
              <a:rect l="0" t="0" r="r" b="b"/>
              <a:pathLst>
                <a:path w="35" h="30">
                  <a:moveTo>
                    <a:pt x="7" y="0"/>
                  </a:moveTo>
                  <a:lnTo>
                    <a:pt x="35" y="24"/>
                  </a:lnTo>
                  <a:lnTo>
                    <a:pt x="28" y="30"/>
                  </a:lnTo>
                  <a:lnTo>
                    <a:pt x="0" y="6"/>
                  </a:lnTo>
                  <a:lnTo>
                    <a:pt x="7" y="0"/>
                  </a:lnTo>
                  <a:close/>
                </a:path>
              </a:pathLst>
            </a:custGeom>
            <a:solidFill>
              <a:srgbClr val="FFFFFF"/>
            </a:solidFill>
            <a:ln w="9525">
              <a:noFill/>
              <a:round/>
              <a:headEnd/>
              <a:tailEnd/>
            </a:ln>
          </p:spPr>
          <p:txBody>
            <a:bodyPr/>
            <a:lstStyle/>
            <a:p>
              <a:endParaRPr lang="en-US"/>
            </a:p>
          </p:txBody>
        </p:sp>
        <p:sp>
          <p:nvSpPr>
            <p:cNvPr id="75843" name="Line 1091"/>
            <p:cNvSpPr>
              <a:spLocks noChangeShapeType="1"/>
            </p:cNvSpPr>
            <p:nvPr/>
          </p:nvSpPr>
          <p:spPr bwMode="auto">
            <a:xfrm>
              <a:off x="4403" y="1086"/>
              <a:ext cx="28" cy="24"/>
            </a:xfrm>
            <a:prstGeom prst="line">
              <a:avLst/>
            </a:prstGeom>
            <a:noFill/>
            <a:ln w="3175">
              <a:solidFill>
                <a:srgbClr val="FFFFFF"/>
              </a:solidFill>
              <a:round/>
              <a:headEnd/>
              <a:tailEnd/>
            </a:ln>
          </p:spPr>
          <p:txBody>
            <a:bodyPr/>
            <a:lstStyle/>
            <a:p>
              <a:endParaRPr lang="en-US"/>
            </a:p>
          </p:txBody>
        </p:sp>
        <p:sp>
          <p:nvSpPr>
            <p:cNvPr id="75844" name="Line 1092"/>
            <p:cNvSpPr>
              <a:spLocks noChangeShapeType="1"/>
            </p:cNvSpPr>
            <p:nvPr/>
          </p:nvSpPr>
          <p:spPr bwMode="auto">
            <a:xfrm flipH="1">
              <a:off x="4424" y="1110"/>
              <a:ext cx="7" cy="6"/>
            </a:xfrm>
            <a:prstGeom prst="line">
              <a:avLst/>
            </a:prstGeom>
            <a:noFill/>
            <a:ln w="3175">
              <a:solidFill>
                <a:srgbClr val="FFFFFF"/>
              </a:solidFill>
              <a:round/>
              <a:headEnd/>
              <a:tailEnd/>
            </a:ln>
          </p:spPr>
          <p:txBody>
            <a:bodyPr/>
            <a:lstStyle/>
            <a:p>
              <a:endParaRPr lang="en-US"/>
            </a:p>
          </p:txBody>
        </p:sp>
        <p:sp>
          <p:nvSpPr>
            <p:cNvPr id="75845" name="Line 1093"/>
            <p:cNvSpPr>
              <a:spLocks noChangeShapeType="1"/>
            </p:cNvSpPr>
            <p:nvPr/>
          </p:nvSpPr>
          <p:spPr bwMode="auto">
            <a:xfrm flipH="1" flipV="1">
              <a:off x="4396" y="1092"/>
              <a:ext cx="28" cy="24"/>
            </a:xfrm>
            <a:prstGeom prst="line">
              <a:avLst/>
            </a:prstGeom>
            <a:noFill/>
            <a:ln w="3175">
              <a:solidFill>
                <a:srgbClr val="FFFFFF"/>
              </a:solidFill>
              <a:round/>
              <a:headEnd/>
              <a:tailEnd/>
            </a:ln>
          </p:spPr>
          <p:txBody>
            <a:bodyPr/>
            <a:lstStyle/>
            <a:p>
              <a:endParaRPr lang="en-US"/>
            </a:p>
          </p:txBody>
        </p:sp>
        <p:sp>
          <p:nvSpPr>
            <p:cNvPr id="75846" name="Line 1094"/>
            <p:cNvSpPr>
              <a:spLocks noChangeShapeType="1"/>
            </p:cNvSpPr>
            <p:nvPr/>
          </p:nvSpPr>
          <p:spPr bwMode="auto">
            <a:xfrm flipV="1">
              <a:off x="4396" y="1086"/>
              <a:ext cx="7" cy="6"/>
            </a:xfrm>
            <a:prstGeom prst="line">
              <a:avLst/>
            </a:prstGeom>
            <a:noFill/>
            <a:ln w="3175">
              <a:solidFill>
                <a:srgbClr val="FFFFFF"/>
              </a:solidFill>
              <a:round/>
              <a:headEnd/>
              <a:tailEnd/>
            </a:ln>
          </p:spPr>
          <p:txBody>
            <a:bodyPr/>
            <a:lstStyle/>
            <a:p>
              <a:endParaRPr lang="en-US"/>
            </a:p>
          </p:txBody>
        </p:sp>
        <p:sp>
          <p:nvSpPr>
            <p:cNvPr id="75847" name="Freeform 1095"/>
            <p:cNvSpPr>
              <a:spLocks/>
            </p:cNvSpPr>
            <p:nvPr/>
          </p:nvSpPr>
          <p:spPr bwMode="auto">
            <a:xfrm>
              <a:off x="4451" y="1132"/>
              <a:ext cx="26" cy="25"/>
            </a:xfrm>
            <a:custGeom>
              <a:avLst/>
              <a:gdLst/>
              <a:ahLst/>
              <a:cxnLst>
                <a:cxn ang="0">
                  <a:pos x="8" y="0"/>
                </a:cxn>
                <a:cxn ang="0">
                  <a:pos x="26" y="17"/>
                </a:cxn>
                <a:cxn ang="0">
                  <a:pos x="17" y="25"/>
                </a:cxn>
                <a:cxn ang="0">
                  <a:pos x="0" y="8"/>
                </a:cxn>
                <a:cxn ang="0">
                  <a:pos x="8" y="0"/>
                </a:cxn>
              </a:cxnLst>
              <a:rect l="0" t="0" r="r" b="b"/>
              <a:pathLst>
                <a:path w="26" h="25">
                  <a:moveTo>
                    <a:pt x="8" y="0"/>
                  </a:moveTo>
                  <a:lnTo>
                    <a:pt x="26" y="17"/>
                  </a:lnTo>
                  <a:lnTo>
                    <a:pt x="17" y="25"/>
                  </a:lnTo>
                  <a:lnTo>
                    <a:pt x="0" y="8"/>
                  </a:lnTo>
                  <a:lnTo>
                    <a:pt x="8" y="0"/>
                  </a:lnTo>
                  <a:close/>
                </a:path>
              </a:pathLst>
            </a:custGeom>
            <a:solidFill>
              <a:srgbClr val="FFFFFF"/>
            </a:solidFill>
            <a:ln w="9525">
              <a:noFill/>
              <a:round/>
              <a:headEnd/>
              <a:tailEnd/>
            </a:ln>
          </p:spPr>
          <p:txBody>
            <a:bodyPr/>
            <a:lstStyle/>
            <a:p>
              <a:endParaRPr lang="en-US"/>
            </a:p>
          </p:txBody>
        </p:sp>
        <p:sp>
          <p:nvSpPr>
            <p:cNvPr id="75848" name="Line 1096"/>
            <p:cNvSpPr>
              <a:spLocks noChangeShapeType="1"/>
            </p:cNvSpPr>
            <p:nvPr/>
          </p:nvSpPr>
          <p:spPr bwMode="auto">
            <a:xfrm>
              <a:off x="4459" y="1132"/>
              <a:ext cx="18" cy="17"/>
            </a:xfrm>
            <a:prstGeom prst="line">
              <a:avLst/>
            </a:prstGeom>
            <a:noFill/>
            <a:ln w="3175">
              <a:solidFill>
                <a:srgbClr val="FFFFFF"/>
              </a:solidFill>
              <a:round/>
              <a:headEnd/>
              <a:tailEnd/>
            </a:ln>
          </p:spPr>
          <p:txBody>
            <a:bodyPr/>
            <a:lstStyle/>
            <a:p>
              <a:endParaRPr lang="en-US"/>
            </a:p>
          </p:txBody>
        </p:sp>
        <p:sp>
          <p:nvSpPr>
            <p:cNvPr id="75849" name="Line 1097"/>
            <p:cNvSpPr>
              <a:spLocks noChangeShapeType="1"/>
            </p:cNvSpPr>
            <p:nvPr/>
          </p:nvSpPr>
          <p:spPr bwMode="auto">
            <a:xfrm flipH="1">
              <a:off x="4468" y="1149"/>
              <a:ext cx="9" cy="8"/>
            </a:xfrm>
            <a:prstGeom prst="line">
              <a:avLst/>
            </a:prstGeom>
            <a:noFill/>
            <a:ln w="3175">
              <a:solidFill>
                <a:srgbClr val="FFFFFF"/>
              </a:solidFill>
              <a:round/>
              <a:headEnd/>
              <a:tailEnd/>
            </a:ln>
          </p:spPr>
          <p:txBody>
            <a:bodyPr/>
            <a:lstStyle/>
            <a:p>
              <a:endParaRPr lang="en-US"/>
            </a:p>
          </p:txBody>
        </p:sp>
        <p:sp>
          <p:nvSpPr>
            <p:cNvPr id="75850" name="Line 1098"/>
            <p:cNvSpPr>
              <a:spLocks noChangeShapeType="1"/>
            </p:cNvSpPr>
            <p:nvPr/>
          </p:nvSpPr>
          <p:spPr bwMode="auto">
            <a:xfrm flipH="1" flipV="1">
              <a:off x="4451" y="1140"/>
              <a:ext cx="17" cy="17"/>
            </a:xfrm>
            <a:prstGeom prst="line">
              <a:avLst/>
            </a:prstGeom>
            <a:noFill/>
            <a:ln w="3175">
              <a:solidFill>
                <a:srgbClr val="FFFFFF"/>
              </a:solidFill>
              <a:round/>
              <a:headEnd/>
              <a:tailEnd/>
            </a:ln>
          </p:spPr>
          <p:txBody>
            <a:bodyPr/>
            <a:lstStyle/>
            <a:p>
              <a:endParaRPr lang="en-US"/>
            </a:p>
          </p:txBody>
        </p:sp>
        <p:sp>
          <p:nvSpPr>
            <p:cNvPr id="75851" name="Line 1099"/>
            <p:cNvSpPr>
              <a:spLocks noChangeShapeType="1"/>
            </p:cNvSpPr>
            <p:nvPr/>
          </p:nvSpPr>
          <p:spPr bwMode="auto">
            <a:xfrm flipV="1">
              <a:off x="4451" y="1132"/>
              <a:ext cx="8" cy="8"/>
            </a:xfrm>
            <a:prstGeom prst="line">
              <a:avLst/>
            </a:prstGeom>
            <a:noFill/>
            <a:ln w="3175">
              <a:solidFill>
                <a:srgbClr val="FFFFFF"/>
              </a:solidFill>
              <a:round/>
              <a:headEnd/>
              <a:tailEnd/>
            </a:ln>
          </p:spPr>
          <p:txBody>
            <a:bodyPr/>
            <a:lstStyle/>
            <a:p>
              <a:endParaRPr lang="en-US"/>
            </a:p>
          </p:txBody>
        </p:sp>
        <p:sp>
          <p:nvSpPr>
            <p:cNvPr id="75852" name="Freeform 1100"/>
            <p:cNvSpPr>
              <a:spLocks/>
            </p:cNvSpPr>
            <p:nvPr/>
          </p:nvSpPr>
          <p:spPr bwMode="auto">
            <a:xfrm>
              <a:off x="4468" y="1149"/>
              <a:ext cx="18" cy="17"/>
            </a:xfrm>
            <a:custGeom>
              <a:avLst/>
              <a:gdLst/>
              <a:ahLst/>
              <a:cxnLst>
                <a:cxn ang="0">
                  <a:pos x="9" y="0"/>
                </a:cxn>
                <a:cxn ang="0">
                  <a:pos x="18" y="8"/>
                </a:cxn>
                <a:cxn ang="0">
                  <a:pos x="9" y="17"/>
                </a:cxn>
                <a:cxn ang="0">
                  <a:pos x="0" y="8"/>
                </a:cxn>
                <a:cxn ang="0">
                  <a:pos x="9" y="0"/>
                </a:cxn>
              </a:cxnLst>
              <a:rect l="0" t="0" r="r" b="b"/>
              <a:pathLst>
                <a:path w="18" h="17">
                  <a:moveTo>
                    <a:pt x="9" y="0"/>
                  </a:moveTo>
                  <a:lnTo>
                    <a:pt x="18" y="8"/>
                  </a:lnTo>
                  <a:lnTo>
                    <a:pt x="9" y="17"/>
                  </a:lnTo>
                  <a:lnTo>
                    <a:pt x="0" y="8"/>
                  </a:lnTo>
                  <a:lnTo>
                    <a:pt x="9" y="0"/>
                  </a:lnTo>
                  <a:close/>
                </a:path>
              </a:pathLst>
            </a:custGeom>
            <a:solidFill>
              <a:srgbClr val="FFFFFF"/>
            </a:solidFill>
            <a:ln w="9525">
              <a:noFill/>
              <a:round/>
              <a:headEnd/>
              <a:tailEnd/>
            </a:ln>
          </p:spPr>
          <p:txBody>
            <a:bodyPr/>
            <a:lstStyle/>
            <a:p>
              <a:endParaRPr lang="en-US"/>
            </a:p>
          </p:txBody>
        </p:sp>
        <p:sp>
          <p:nvSpPr>
            <p:cNvPr id="75853" name="Line 1101"/>
            <p:cNvSpPr>
              <a:spLocks noChangeShapeType="1"/>
            </p:cNvSpPr>
            <p:nvPr/>
          </p:nvSpPr>
          <p:spPr bwMode="auto">
            <a:xfrm>
              <a:off x="4477" y="1149"/>
              <a:ext cx="9" cy="8"/>
            </a:xfrm>
            <a:prstGeom prst="line">
              <a:avLst/>
            </a:prstGeom>
            <a:noFill/>
            <a:ln w="3175">
              <a:solidFill>
                <a:srgbClr val="FFFFFF"/>
              </a:solidFill>
              <a:round/>
              <a:headEnd/>
              <a:tailEnd/>
            </a:ln>
          </p:spPr>
          <p:txBody>
            <a:bodyPr/>
            <a:lstStyle/>
            <a:p>
              <a:endParaRPr lang="en-US"/>
            </a:p>
          </p:txBody>
        </p:sp>
        <p:sp>
          <p:nvSpPr>
            <p:cNvPr id="75854" name="Line 1102"/>
            <p:cNvSpPr>
              <a:spLocks noChangeShapeType="1"/>
            </p:cNvSpPr>
            <p:nvPr/>
          </p:nvSpPr>
          <p:spPr bwMode="auto">
            <a:xfrm flipH="1">
              <a:off x="4477" y="1157"/>
              <a:ext cx="9" cy="9"/>
            </a:xfrm>
            <a:prstGeom prst="line">
              <a:avLst/>
            </a:prstGeom>
            <a:noFill/>
            <a:ln w="3175">
              <a:solidFill>
                <a:srgbClr val="FFFFFF"/>
              </a:solidFill>
              <a:round/>
              <a:headEnd/>
              <a:tailEnd/>
            </a:ln>
          </p:spPr>
          <p:txBody>
            <a:bodyPr/>
            <a:lstStyle/>
            <a:p>
              <a:endParaRPr lang="en-US"/>
            </a:p>
          </p:txBody>
        </p:sp>
        <p:sp>
          <p:nvSpPr>
            <p:cNvPr id="75855" name="Line 1103"/>
            <p:cNvSpPr>
              <a:spLocks noChangeShapeType="1"/>
            </p:cNvSpPr>
            <p:nvPr/>
          </p:nvSpPr>
          <p:spPr bwMode="auto">
            <a:xfrm flipH="1" flipV="1">
              <a:off x="4468" y="1157"/>
              <a:ext cx="9" cy="9"/>
            </a:xfrm>
            <a:prstGeom prst="line">
              <a:avLst/>
            </a:prstGeom>
            <a:noFill/>
            <a:ln w="3175">
              <a:solidFill>
                <a:srgbClr val="FFFFFF"/>
              </a:solidFill>
              <a:round/>
              <a:headEnd/>
              <a:tailEnd/>
            </a:ln>
          </p:spPr>
          <p:txBody>
            <a:bodyPr/>
            <a:lstStyle/>
            <a:p>
              <a:endParaRPr lang="en-US"/>
            </a:p>
          </p:txBody>
        </p:sp>
        <p:sp>
          <p:nvSpPr>
            <p:cNvPr id="75856" name="Line 1104"/>
            <p:cNvSpPr>
              <a:spLocks noChangeShapeType="1"/>
            </p:cNvSpPr>
            <p:nvPr/>
          </p:nvSpPr>
          <p:spPr bwMode="auto">
            <a:xfrm flipV="1">
              <a:off x="4468" y="1149"/>
              <a:ext cx="9" cy="8"/>
            </a:xfrm>
            <a:prstGeom prst="line">
              <a:avLst/>
            </a:prstGeom>
            <a:noFill/>
            <a:ln w="3175">
              <a:solidFill>
                <a:srgbClr val="FFFFFF"/>
              </a:solidFill>
              <a:round/>
              <a:headEnd/>
              <a:tailEnd/>
            </a:ln>
          </p:spPr>
          <p:txBody>
            <a:bodyPr/>
            <a:lstStyle/>
            <a:p>
              <a:endParaRPr lang="en-US"/>
            </a:p>
          </p:txBody>
        </p:sp>
        <p:sp>
          <p:nvSpPr>
            <p:cNvPr id="75857" name="Freeform 1105"/>
            <p:cNvSpPr>
              <a:spLocks/>
            </p:cNvSpPr>
            <p:nvPr/>
          </p:nvSpPr>
          <p:spPr bwMode="auto">
            <a:xfrm>
              <a:off x="4501" y="1183"/>
              <a:ext cx="32" cy="31"/>
            </a:xfrm>
            <a:custGeom>
              <a:avLst/>
              <a:gdLst/>
              <a:ahLst/>
              <a:cxnLst>
                <a:cxn ang="0">
                  <a:pos x="9" y="0"/>
                </a:cxn>
                <a:cxn ang="0">
                  <a:pos x="32" y="24"/>
                </a:cxn>
                <a:cxn ang="0">
                  <a:pos x="23" y="31"/>
                </a:cxn>
                <a:cxn ang="0">
                  <a:pos x="0" y="7"/>
                </a:cxn>
                <a:cxn ang="0">
                  <a:pos x="9" y="0"/>
                </a:cxn>
              </a:cxnLst>
              <a:rect l="0" t="0" r="r" b="b"/>
              <a:pathLst>
                <a:path w="32" h="31">
                  <a:moveTo>
                    <a:pt x="9" y="0"/>
                  </a:moveTo>
                  <a:lnTo>
                    <a:pt x="32" y="24"/>
                  </a:lnTo>
                  <a:lnTo>
                    <a:pt x="23" y="31"/>
                  </a:lnTo>
                  <a:lnTo>
                    <a:pt x="0" y="7"/>
                  </a:lnTo>
                  <a:lnTo>
                    <a:pt x="9" y="0"/>
                  </a:lnTo>
                  <a:close/>
                </a:path>
              </a:pathLst>
            </a:custGeom>
            <a:solidFill>
              <a:srgbClr val="FFFFFF"/>
            </a:solidFill>
            <a:ln w="9525">
              <a:noFill/>
              <a:round/>
              <a:headEnd/>
              <a:tailEnd/>
            </a:ln>
          </p:spPr>
          <p:txBody>
            <a:bodyPr/>
            <a:lstStyle/>
            <a:p>
              <a:endParaRPr lang="en-US"/>
            </a:p>
          </p:txBody>
        </p:sp>
        <p:sp>
          <p:nvSpPr>
            <p:cNvPr id="75858" name="Line 1106"/>
            <p:cNvSpPr>
              <a:spLocks noChangeShapeType="1"/>
            </p:cNvSpPr>
            <p:nvPr/>
          </p:nvSpPr>
          <p:spPr bwMode="auto">
            <a:xfrm>
              <a:off x="4510" y="1183"/>
              <a:ext cx="23" cy="24"/>
            </a:xfrm>
            <a:prstGeom prst="line">
              <a:avLst/>
            </a:prstGeom>
            <a:noFill/>
            <a:ln w="3175">
              <a:solidFill>
                <a:srgbClr val="FFFFFF"/>
              </a:solidFill>
              <a:round/>
              <a:headEnd/>
              <a:tailEnd/>
            </a:ln>
          </p:spPr>
          <p:txBody>
            <a:bodyPr/>
            <a:lstStyle/>
            <a:p>
              <a:endParaRPr lang="en-US"/>
            </a:p>
          </p:txBody>
        </p:sp>
        <p:sp>
          <p:nvSpPr>
            <p:cNvPr id="75859" name="Line 1107"/>
            <p:cNvSpPr>
              <a:spLocks noChangeShapeType="1"/>
            </p:cNvSpPr>
            <p:nvPr/>
          </p:nvSpPr>
          <p:spPr bwMode="auto">
            <a:xfrm flipH="1">
              <a:off x="4524" y="1207"/>
              <a:ext cx="9" cy="7"/>
            </a:xfrm>
            <a:prstGeom prst="line">
              <a:avLst/>
            </a:prstGeom>
            <a:noFill/>
            <a:ln w="3175">
              <a:solidFill>
                <a:srgbClr val="FFFFFF"/>
              </a:solidFill>
              <a:round/>
              <a:headEnd/>
              <a:tailEnd/>
            </a:ln>
          </p:spPr>
          <p:txBody>
            <a:bodyPr/>
            <a:lstStyle/>
            <a:p>
              <a:endParaRPr lang="en-US"/>
            </a:p>
          </p:txBody>
        </p:sp>
        <p:sp>
          <p:nvSpPr>
            <p:cNvPr id="75860" name="Line 1108"/>
            <p:cNvSpPr>
              <a:spLocks noChangeShapeType="1"/>
            </p:cNvSpPr>
            <p:nvPr/>
          </p:nvSpPr>
          <p:spPr bwMode="auto">
            <a:xfrm flipH="1" flipV="1">
              <a:off x="4501" y="1190"/>
              <a:ext cx="23" cy="24"/>
            </a:xfrm>
            <a:prstGeom prst="line">
              <a:avLst/>
            </a:prstGeom>
            <a:noFill/>
            <a:ln w="3175">
              <a:solidFill>
                <a:srgbClr val="FFFFFF"/>
              </a:solidFill>
              <a:round/>
              <a:headEnd/>
              <a:tailEnd/>
            </a:ln>
          </p:spPr>
          <p:txBody>
            <a:bodyPr/>
            <a:lstStyle/>
            <a:p>
              <a:endParaRPr lang="en-US"/>
            </a:p>
          </p:txBody>
        </p:sp>
        <p:sp>
          <p:nvSpPr>
            <p:cNvPr id="75861" name="Line 1109"/>
            <p:cNvSpPr>
              <a:spLocks noChangeShapeType="1"/>
            </p:cNvSpPr>
            <p:nvPr/>
          </p:nvSpPr>
          <p:spPr bwMode="auto">
            <a:xfrm flipV="1">
              <a:off x="4501" y="1183"/>
              <a:ext cx="9" cy="7"/>
            </a:xfrm>
            <a:prstGeom prst="line">
              <a:avLst/>
            </a:prstGeom>
            <a:noFill/>
            <a:ln w="3175">
              <a:solidFill>
                <a:srgbClr val="FFFFFF"/>
              </a:solidFill>
              <a:round/>
              <a:headEnd/>
              <a:tailEnd/>
            </a:ln>
          </p:spPr>
          <p:txBody>
            <a:bodyPr/>
            <a:lstStyle/>
            <a:p>
              <a:endParaRPr lang="en-US"/>
            </a:p>
          </p:txBody>
        </p:sp>
        <p:sp>
          <p:nvSpPr>
            <p:cNvPr id="75862" name="Freeform 1110"/>
            <p:cNvSpPr>
              <a:spLocks/>
            </p:cNvSpPr>
            <p:nvPr/>
          </p:nvSpPr>
          <p:spPr bwMode="auto">
            <a:xfrm>
              <a:off x="4524" y="1207"/>
              <a:ext cx="11" cy="9"/>
            </a:xfrm>
            <a:custGeom>
              <a:avLst/>
              <a:gdLst/>
              <a:ahLst/>
              <a:cxnLst>
                <a:cxn ang="0">
                  <a:pos x="9" y="0"/>
                </a:cxn>
                <a:cxn ang="0">
                  <a:pos x="11" y="2"/>
                </a:cxn>
                <a:cxn ang="0">
                  <a:pos x="2" y="9"/>
                </a:cxn>
                <a:cxn ang="0">
                  <a:pos x="0" y="7"/>
                </a:cxn>
                <a:cxn ang="0">
                  <a:pos x="9" y="0"/>
                </a:cxn>
              </a:cxnLst>
              <a:rect l="0" t="0" r="r" b="b"/>
              <a:pathLst>
                <a:path w="11" h="9">
                  <a:moveTo>
                    <a:pt x="9" y="0"/>
                  </a:moveTo>
                  <a:lnTo>
                    <a:pt x="11" y="2"/>
                  </a:lnTo>
                  <a:lnTo>
                    <a:pt x="2" y="9"/>
                  </a:lnTo>
                  <a:lnTo>
                    <a:pt x="0" y="7"/>
                  </a:lnTo>
                  <a:lnTo>
                    <a:pt x="9" y="0"/>
                  </a:lnTo>
                  <a:close/>
                </a:path>
              </a:pathLst>
            </a:custGeom>
            <a:solidFill>
              <a:srgbClr val="FFFFFF"/>
            </a:solidFill>
            <a:ln w="9525">
              <a:noFill/>
              <a:round/>
              <a:headEnd/>
              <a:tailEnd/>
            </a:ln>
          </p:spPr>
          <p:txBody>
            <a:bodyPr/>
            <a:lstStyle/>
            <a:p>
              <a:endParaRPr lang="en-US"/>
            </a:p>
          </p:txBody>
        </p:sp>
        <p:sp>
          <p:nvSpPr>
            <p:cNvPr id="75863" name="Line 1111"/>
            <p:cNvSpPr>
              <a:spLocks noChangeShapeType="1"/>
            </p:cNvSpPr>
            <p:nvPr/>
          </p:nvSpPr>
          <p:spPr bwMode="auto">
            <a:xfrm>
              <a:off x="4533" y="1207"/>
              <a:ext cx="2" cy="2"/>
            </a:xfrm>
            <a:prstGeom prst="line">
              <a:avLst/>
            </a:prstGeom>
            <a:noFill/>
            <a:ln w="3175">
              <a:solidFill>
                <a:srgbClr val="FFFFFF"/>
              </a:solidFill>
              <a:round/>
              <a:headEnd/>
              <a:tailEnd/>
            </a:ln>
          </p:spPr>
          <p:txBody>
            <a:bodyPr/>
            <a:lstStyle/>
            <a:p>
              <a:endParaRPr lang="en-US"/>
            </a:p>
          </p:txBody>
        </p:sp>
        <p:sp>
          <p:nvSpPr>
            <p:cNvPr id="75864" name="Line 1112"/>
            <p:cNvSpPr>
              <a:spLocks noChangeShapeType="1"/>
            </p:cNvSpPr>
            <p:nvPr/>
          </p:nvSpPr>
          <p:spPr bwMode="auto">
            <a:xfrm flipH="1">
              <a:off x="4526" y="1209"/>
              <a:ext cx="9" cy="7"/>
            </a:xfrm>
            <a:prstGeom prst="line">
              <a:avLst/>
            </a:prstGeom>
            <a:noFill/>
            <a:ln w="3175">
              <a:solidFill>
                <a:srgbClr val="FFFFFF"/>
              </a:solidFill>
              <a:round/>
              <a:headEnd/>
              <a:tailEnd/>
            </a:ln>
          </p:spPr>
          <p:txBody>
            <a:bodyPr/>
            <a:lstStyle/>
            <a:p>
              <a:endParaRPr lang="en-US"/>
            </a:p>
          </p:txBody>
        </p:sp>
        <p:sp>
          <p:nvSpPr>
            <p:cNvPr id="75865" name="Line 1113"/>
            <p:cNvSpPr>
              <a:spLocks noChangeShapeType="1"/>
            </p:cNvSpPr>
            <p:nvPr/>
          </p:nvSpPr>
          <p:spPr bwMode="auto">
            <a:xfrm flipH="1" flipV="1">
              <a:off x="4524" y="1214"/>
              <a:ext cx="2" cy="2"/>
            </a:xfrm>
            <a:prstGeom prst="line">
              <a:avLst/>
            </a:prstGeom>
            <a:noFill/>
            <a:ln w="3175">
              <a:solidFill>
                <a:srgbClr val="FFFFFF"/>
              </a:solidFill>
              <a:round/>
              <a:headEnd/>
              <a:tailEnd/>
            </a:ln>
          </p:spPr>
          <p:txBody>
            <a:bodyPr/>
            <a:lstStyle/>
            <a:p>
              <a:endParaRPr lang="en-US"/>
            </a:p>
          </p:txBody>
        </p:sp>
        <p:sp>
          <p:nvSpPr>
            <p:cNvPr id="75866" name="Line 1114"/>
            <p:cNvSpPr>
              <a:spLocks noChangeShapeType="1"/>
            </p:cNvSpPr>
            <p:nvPr/>
          </p:nvSpPr>
          <p:spPr bwMode="auto">
            <a:xfrm flipV="1">
              <a:off x="4524" y="1207"/>
              <a:ext cx="9" cy="7"/>
            </a:xfrm>
            <a:prstGeom prst="line">
              <a:avLst/>
            </a:prstGeom>
            <a:noFill/>
            <a:ln w="3175">
              <a:solidFill>
                <a:srgbClr val="FFFFFF"/>
              </a:solidFill>
              <a:round/>
              <a:headEnd/>
              <a:tailEnd/>
            </a:ln>
          </p:spPr>
          <p:txBody>
            <a:bodyPr/>
            <a:lstStyle/>
            <a:p>
              <a:endParaRPr lang="en-US"/>
            </a:p>
          </p:txBody>
        </p:sp>
        <p:sp>
          <p:nvSpPr>
            <p:cNvPr id="75867" name="Freeform 1115"/>
            <p:cNvSpPr>
              <a:spLocks/>
            </p:cNvSpPr>
            <p:nvPr/>
          </p:nvSpPr>
          <p:spPr bwMode="auto">
            <a:xfrm>
              <a:off x="4551" y="1233"/>
              <a:ext cx="10" cy="10"/>
            </a:xfrm>
            <a:custGeom>
              <a:avLst/>
              <a:gdLst/>
              <a:ahLst/>
              <a:cxnLst>
                <a:cxn ang="0">
                  <a:pos x="8" y="0"/>
                </a:cxn>
                <a:cxn ang="0">
                  <a:pos x="10" y="3"/>
                </a:cxn>
                <a:cxn ang="0">
                  <a:pos x="1" y="10"/>
                </a:cxn>
                <a:cxn ang="0">
                  <a:pos x="0" y="8"/>
                </a:cxn>
                <a:cxn ang="0">
                  <a:pos x="8" y="0"/>
                </a:cxn>
              </a:cxnLst>
              <a:rect l="0" t="0" r="r" b="b"/>
              <a:pathLst>
                <a:path w="10" h="10">
                  <a:moveTo>
                    <a:pt x="8" y="0"/>
                  </a:moveTo>
                  <a:lnTo>
                    <a:pt x="10" y="3"/>
                  </a:lnTo>
                  <a:lnTo>
                    <a:pt x="1" y="10"/>
                  </a:lnTo>
                  <a:lnTo>
                    <a:pt x="0" y="8"/>
                  </a:lnTo>
                  <a:lnTo>
                    <a:pt x="8" y="0"/>
                  </a:lnTo>
                  <a:close/>
                </a:path>
              </a:pathLst>
            </a:custGeom>
            <a:solidFill>
              <a:srgbClr val="FFFFFF"/>
            </a:solidFill>
            <a:ln w="9525">
              <a:noFill/>
              <a:round/>
              <a:headEnd/>
              <a:tailEnd/>
            </a:ln>
          </p:spPr>
          <p:txBody>
            <a:bodyPr/>
            <a:lstStyle/>
            <a:p>
              <a:endParaRPr lang="en-US"/>
            </a:p>
          </p:txBody>
        </p:sp>
        <p:sp>
          <p:nvSpPr>
            <p:cNvPr id="75868" name="Line 1116"/>
            <p:cNvSpPr>
              <a:spLocks noChangeShapeType="1"/>
            </p:cNvSpPr>
            <p:nvPr/>
          </p:nvSpPr>
          <p:spPr bwMode="auto">
            <a:xfrm>
              <a:off x="4559" y="1233"/>
              <a:ext cx="2" cy="3"/>
            </a:xfrm>
            <a:prstGeom prst="line">
              <a:avLst/>
            </a:prstGeom>
            <a:noFill/>
            <a:ln w="3175">
              <a:solidFill>
                <a:srgbClr val="FFFFFF"/>
              </a:solidFill>
              <a:round/>
              <a:headEnd/>
              <a:tailEnd/>
            </a:ln>
          </p:spPr>
          <p:txBody>
            <a:bodyPr/>
            <a:lstStyle/>
            <a:p>
              <a:endParaRPr lang="en-US"/>
            </a:p>
          </p:txBody>
        </p:sp>
        <p:sp>
          <p:nvSpPr>
            <p:cNvPr id="75869" name="Line 1117"/>
            <p:cNvSpPr>
              <a:spLocks noChangeShapeType="1"/>
            </p:cNvSpPr>
            <p:nvPr/>
          </p:nvSpPr>
          <p:spPr bwMode="auto">
            <a:xfrm flipH="1">
              <a:off x="4552" y="1236"/>
              <a:ext cx="9" cy="7"/>
            </a:xfrm>
            <a:prstGeom prst="line">
              <a:avLst/>
            </a:prstGeom>
            <a:noFill/>
            <a:ln w="3175">
              <a:solidFill>
                <a:srgbClr val="FFFFFF"/>
              </a:solidFill>
              <a:round/>
              <a:headEnd/>
              <a:tailEnd/>
            </a:ln>
          </p:spPr>
          <p:txBody>
            <a:bodyPr/>
            <a:lstStyle/>
            <a:p>
              <a:endParaRPr lang="en-US"/>
            </a:p>
          </p:txBody>
        </p:sp>
        <p:sp>
          <p:nvSpPr>
            <p:cNvPr id="75870" name="Line 1118"/>
            <p:cNvSpPr>
              <a:spLocks noChangeShapeType="1"/>
            </p:cNvSpPr>
            <p:nvPr/>
          </p:nvSpPr>
          <p:spPr bwMode="auto">
            <a:xfrm flipH="1" flipV="1">
              <a:off x="4551" y="1241"/>
              <a:ext cx="1" cy="2"/>
            </a:xfrm>
            <a:prstGeom prst="line">
              <a:avLst/>
            </a:prstGeom>
            <a:noFill/>
            <a:ln w="3175">
              <a:solidFill>
                <a:srgbClr val="FFFFFF"/>
              </a:solidFill>
              <a:round/>
              <a:headEnd/>
              <a:tailEnd/>
            </a:ln>
          </p:spPr>
          <p:txBody>
            <a:bodyPr/>
            <a:lstStyle/>
            <a:p>
              <a:endParaRPr lang="en-US"/>
            </a:p>
          </p:txBody>
        </p:sp>
        <p:sp>
          <p:nvSpPr>
            <p:cNvPr id="75871" name="Line 1119"/>
            <p:cNvSpPr>
              <a:spLocks noChangeShapeType="1"/>
            </p:cNvSpPr>
            <p:nvPr/>
          </p:nvSpPr>
          <p:spPr bwMode="auto">
            <a:xfrm flipV="1">
              <a:off x="4551" y="1233"/>
              <a:ext cx="8" cy="8"/>
            </a:xfrm>
            <a:prstGeom prst="line">
              <a:avLst/>
            </a:prstGeom>
            <a:noFill/>
            <a:ln w="3175">
              <a:solidFill>
                <a:srgbClr val="FFFFFF"/>
              </a:solidFill>
              <a:round/>
              <a:headEnd/>
              <a:tailEnd/>
            </a:ln>
          </p:spPr>
          <p:txBody>
            <a:bodyPr/>
            <a:lstStyle/>
            <a:p>
              <a:endParaRPr lang="en-US"/>
            </a:p>
          </p:txBody>
        </p:sp>
        <p:sp>
          <p:nvSpPr>
            <p:cNvPr id="75872" name="Freeform 1120"/>
            <p:cNvSpPr>
              <a:spLocks/>
            </p:cNvSpPr>
            <p:nvPr/>
          </p:nvSpPr>
          <p:spPr bwMode="auto">
            <a:xfrm>
              <a:off x="4552" y="1236"/>
              <a:ext cx="32" cy="31"/>
            </a:xfrm>
            <a:custGeom>
              <a:avLst/>
              <a:gdLst/>
              <a:ahLst/>
              <a:cxnLst>
                <a:cxn ang="0">
                  <a:pos x="9" y="0"/>
                </a:cxn>
                <a:cxn ang="0">
                  <a:pos x="32" y="24"/>
                </a:cxn>
                <a:cxn ang="0">
                  <a:pos x="23" y="31"/>
                </a:cxn>
                <a:cxn ang="0">
                  <a:pos x="0" y="5"/>
                </a:cxn>
                <a:cxn ang="0">
                  <a:pos x="9" y="0"/>
                </a:cxn>
              </a:cxnLst>
              <a:rect l="0" t="0" r="r" b="b"/>
              <a:pathLst>
                <a:path w="32" h="31">
                  <a:moveTo>
                    <a:pt x="9" y="0"/>
                  </a:moveTo>
                  <a:lnTo>
                    <a:pt x="32" y="24"/>
                  </a:lnTo>
                  <a:lnTo>
                    <a:pt x="23" y="31"/>
                  </a:lnTo>
                  <a:lnTo>
                    <a:pt x="0" y="5"/>
                  </a:lnTo>
                  <a:lnTo>
                    <a:pt x="9" y="0"/>
                  </a:lnTo>
                  <a:close/>
                </a:path>
              </a:pathLst>
            </a:custGeom>
            <a:solidFill>
              <a:srgbClr val="FFFFFF"/>
            </a:solidFill>
            <a:ln w="9525">
              <a:noFill/>
              <a:round/>
              <a:headEnd/>
              <a:tailEnd/>
            </a:ln>
          </p:spPr>
          <p:txBody>
            <a:bodyPr/>
            <a:lstStyle/>
            <a:p>
              <a:endParaRPr lang="en-US"/>
            </a:p>
          </p:txBody>
        </p:sp>
        <p:sp>
          <p:nvSpPr>
            <p:cNvPr id="75873" name="Line 1121"/>
            <p:cNvSpPr>
              <a:spLocks noChangeShapeType="1"/>
            </p:cNvSpPr>
            <p:nvPr/>
          </p:nvSpPr>
          <p:spPr bwMode="auto">
            <a:xfrm>
              <a:off x="4561" y="1236"/>
              <a:ext cx="23" cy="24"/>
            </a:xfrm>
            <a:prstGeom prst="line">
              <a:avLst/>
            </a:prstGeom>
            <a:noFill/>
            <a:ln w="3175">
              <a:solidFill>
                <a:srgbClr val="FFFFFF"/>
              </a:solidFill>
              <a:round/>
              <a:headEnd/>
              <a:tailEnd/>
            </a:ln>
          </p:spPr>
          <p:txBody>
            <a:bodyPr/>
            <a:lstStyle/>
            <a:p>
              <a:endParaRPr lang="en-US"/>
            </a:p>
          </p:txBody>
        </p:sp>
        <p:sp>
          <p:nvSpPr>
            <p:cNvPr id="75874" name="Line 1122"/>
            <p:cNvSpPr>
              <a:spLocks noChangeShapeType="1"/>
            </p:cNvSpPr>
            <p:nvPr/>
          </p:nvSpPr>
          <p:spPr bwMode="auto">
            <a:xfrm flipH="1">
              <a:off x="4575" y="1260"/>
              <a:ext cx="9" cy="7"/>
            </a:xfrm>
            <a:prstGeom prst="line">
              <a:avLst/>
            </a:prstGeom>
            <a:noFill/>
            <a:ln w="3175">
              <a:solidFill>
                <a:srgbClr val="FFFFFF"/>
              </a:solidFill>
              <a:round/>
              <a:headEnd/>
              <a:tailEnd/>
            </a:ln>
          </p:spPr>
          <p:txBody>
            <a:bodyPr/>
            <a:lstStyle/>
            <a:p>
              <a:endParaRPr lang="en-US"/>
            </a:p>
          </p:txBody>
        </p:sp>
        <p:sp>
          <p:nvSpPr>
            <p:cNvPr id="75875" name="Line 1123"/>
            <p:cNvSpPr>
              <a:spLocks noChangeShapeType="1"/>
            </p:cNvSpPr>
            <p:nvPr/>
          </p:nvSpPr>
          <p:spPr bwMode="auto">
            <a:xfrm flipH="1" flipV="1">
              <a:off x="4552" y="1241"/>
              <a:ext cx="23" cy="26"/>
            </a:xfrm>
            <a:prstGeom prst="line">
              <a:avLst/>
            </a:prstGeom>
            <a:noFill/>
            <a:ln w="3175">
              <a:solidFill>
                <a:srgbClr val="FFFFFF"/>
              </a:solidFill>
              <a:round/>
              <a:headEnd/>
              <a:tailEnd/>
            </a:ln>
          </p:spPr>
          <p:txBody>
            <a:bodyPr/>
            <a:lstStyle/>
            <a:p>
              <a:endParaRPr lang="en-US"/>
            </a:p>
          </p:txBody>
        </p:sp>
        <p:sp>
          <p:nvSpPr>
            <p:cNvPr id="75876" name="Line 1124"/>
            <p:cNvSpPr>
              <a:spLocks noChangeShapeType="1"/>
            </p:cNvSpPr>
            <p:nvPr/>
          </p:nvSpPr>
          <p:spPr bwMode="auto">
            <a:xfrm flipV="1">
              <a:off x="4552" y="1236"/>
              <a:ext cx="9" cy="5"/>
            </a:xfrm>
            <a:prstGeom prst="line">
              <a:avLst/>
            </a:prstGeom>
            <a:noFill/>
            <a:ln w="3175">
              <a:solidFill>
                <a:srgbClr val="FFFFFF"/>
              </a:solidFill>
              <a:round/>
              <a:headEnd/>
              <a:tailEnd/>
            </a:ln>
          </p:spPr>
          <p:txBody>
            <a:bodyPr/>
            <a:lstStyle/>
            <a:p>
              <a:endParaRPr lang="en-US"/>
            </a:p>
          </p:txBody>
        </p:sp>
        <p:sp>
          <p:nvSpPr>
            <p:cNvPr id="75877" name="Freeform 1125"/>
            <p:cNvSpPr>
              <a:spLocks/>
            </p:cNvSpPr>
            <p:nvPr/>
          </p:nvSpPr>
          <p:spPr bwMode="auto">
            <a:xfrm>
              <a:off x="4600" y="1286"/>
              <a:ext cx="17" cy="17"/>
            </a:xfrm>
            <a:custGeom>
              <a:avLst/>
              <a:gdLst/>
              <a:ahLst/>
              <a:cxnLst>
                <a:cxn ang="0">
                  <a:pos x="9" y="0"/>
                </a:cxn>
                <a:cxn ang="0">
                  <a:pos x="17" y="10"/>
                </a:cxn>
                <a:cxn ang="0">
                  <a:pos x="9" y="17"/>
                </a:cxn>
                <a:cxn ang="0">
                  <a:pos x="0" y="8"/>
                </a:cxn>
                <a:cxn ang="0">
                  <a:pos x="9" y="0"/>
                </a:cxn>
              </a:cxnLst>
              <a:rect l="0" t="0" r="r" b="b"/>
              <a:pathLst>
                <a:path w="17" h="17">
                  <a:moveTo>
                    <a:pt x="9" y="0"/>
                  </a:moveTo>
                  <a:lnTo>
                    <a:pt x="17" y="10"/>
                  </a:lnTo>
                  <a:lnTo>
                    <a:pt x="9" y="17"/>
                  </a:lnTo>
                  <a:lnTo>
                    <a:pt x="0" y="8"/>
                  </a:lnTo>
                  <a:lnTo>
                    <a:pt x="9" y="0"/>
                  </a:lnTo>
                  <a:close/>
                </a:path>
              </a:pathLst>
            </a:custGeom>
            <a:solidFill>
              <a:srgbClr val="FFFFFF"/>
            </a:solidFill>
            <a:ln w="9525">
              <a:noFill/>
              <a:round/>
              <a:headEnd/>
              <a:tailEnd/>
            </a:ln>
          </p:spPr>
          <p:txBody>
            <a:bodyPr/>
            <a:lstStyle/>
            <a:p>
              <a:endParaRPr lang="en-US"/>
            </a:p>
          </p:txBody>
        </p:sp>
        <p:sp>
          <p:nvSpPr>
            <p:cNvPr id="75878" name="Line 1126"/>
            <p:cNvSpPr>
              <a:spLocks noChangeShapeType="1"/>
            </p:cNvSpPr>
            <p:nvPr/>
          </p:nvSpPr>
          <p:spPr bwMode="auto">
            <a:xfrm>
              <a:off x="4609" y="1286"/>
              <a:ext cx="8" cy="10"/>
            </a:xfrm>
            <a:prstGeom prst="line">
              <a:avLst/>
            </a:prstGeom>
            <a:noFill/>
            <a:ln w="3175">
              <a:solidFill>
                <a:srgbClr val="FFFFFF"/>
              </a:solidFill>
              <a:round/>
              <a:headEnd/>
              <a:tailEnd/>
            </a:ln>
          </p:spPr>
          <p:txBody>
            <a:bodyPr/>
            <a:lstStyle/>
            <a:p>
              <a:endParaRPr lang="en-US"/>
            </a:p>
          </p:txBody>
        </p:sp>
        <p:sp>
          <p:nvSpPr>
            <p:cNvPr id="75879" name="Line 1127"/>
            <p:cNvSpPr>
              <a:spLocks noChangeShapeType="1"/>
            </p:cNvSpPr>
            <p:nvPr/>
          </p:nvSpPr>
          <p:spPr bwMode="auto">
            <a:xfrm flipH="1">
              <a:off x="4609" y="1296"/>
              <a:ext cx="8" cy="7"/>
            </a:xfrm>
            <a:prstGeom prst="line">
              <a:avLst/>
            </a:prstGeom>
            <a:noFill/>
            <a:ln w="3175">
              <a:solidFill>
                <a:srgbClr val="FFFFFF"/>
              </a:solidFill>
              <a:round/>
              <a:headEnd/>
              <a:tailEnd/>
            </a:ln>
          </p:spPr>
          <p:txBody>
            <a:bodyPr/>
            <a:lstStyle/>
            <a:p>
              <a:endParaRPr lang="en-US"/>
            </a:p>
          </p:txBody>
        </p:sp>
        <p:sp>
          <p:nvSpPr>
            <p:cNvPr id="75880" name="Line 1128"/>
            <p:cNvSpPr>
              <a:spLocks noChangeShapeType="1"/>
            </p:cNvSpPr>
            <p:nvPr/>
          </p:nvSpPr>
          <p:spPr bwMode="auto">
            <a:xfrm flipH="1" flipV="1">
              <a:off x="4600" y="1294"/>
              <a:ext cx="9" cy="9"/>
            </a:xfrm>
            <a:prstGeom prst="line">
              <a:avLst/>
            </a:prstGeom>
            <a:noFill/>
            <a:ln w="3175">
              <a:solidFill>
                <a:srgbClr val="FFFFFF"/>
              </a:solidFill>
              <a:round/>
              <a:headEnd/>
              <a:tailEnd/>
            </a:ln>
          </p:spPr>
          <p:txBody>
            <a:bodyPr/>
            <a:lstStyle/>
            <a:p>
              <a:endParaRPr lang="en-US"/>
            </a:p>
          </p:txBody>
        </p:sp>
        <p:sp>
          <p:nvSpPr>
            <p:cNvPr id="75881" name="Line 1129"/>
            <p:cNvSpPr>
              <a:spLocks noChangeShapeType="1"/>
            </p:cNvSpPr>
            <p:nvPr/>
          </p:nvSpPr>
          <p:spPr bwMode="auto">
            <a:xfrm flipV="1">
              <a:off x="4600" y="1286"/>
              <a:ext cx="9" cy="8"/>
            </a:xfrm>
            <a:prstGeom prst="line">
              <a:avLst/>
            </a:prstGeom>
            <a:noFill/>
            <a:ln w="3175">
              <a:solidFill>
                <a:srgbClr val="FFFFFF"/>
              </a:solidFill>
              <a:round/>
              <a:headEnd/>
              <a:tailEnd/>
            </a:ln>
          </p:spPr>
          <p:txBody>
            <a:bodyPr/>
            <a:lstStyle/>
            <a:p>
              <a:endParaRPr lang="en-US"/>
            </a:p>
          </p:txBody>
        </p:sp>
        <p:sp>
          <p:nvSpPr>
            <p:cNvPr id="75882" name="Freeform 1130"/>
            <p:cNvSpPr>
              <a:spLocks/>
            </p:cNvSpPr>
            <p:nvPr/>
          </p:nvSpPr>
          <p:spPr bwMode="auto">
            <a:xfrm>
              <a:off x="4609" y="1296"/>
              <a:ext cx="23" cy="24"/>
            </a:xfrm>
            <a:custGeom>
              <a:avLst/>
              <a:gdLst/>
              <a:ahLst/>
              <a:cxnLst>
                <a:cxn ang="0">
                  <a:pos x="7" y="0"/>
                </a:cxn>
                <a:cxn ang="0">
                  <a:pos x="23" y="19"/>
                </a:cxn>
                <a:cxn ang="0">
                  <a:pos x="16" y="24"/>
                </a:cxn>
                <a:cxn ang="0">
                  <a:pos x="0" y="5"/>
                </a:cxn>
                <a:cxn ang="0">
                  <a:pos x="7" y="0"/>
                </a:cxn>
              </a:cxnLst>
              <a:rect l="0" t="0" r="r" b="b"/>
              <a:pathLst>
                <a:path w="23" h="24">
                  <a:moveTo>
                    <a:pt x="7" y="0"/>
                  </a:moveTo>
                  <a:lnTo>
                    <a:pt x="23" y="19"/>
                  </a:lnTo>
                  <a:lnTo>
                    <a:pt x="16" y="24"/>
                  </a:lnTo>
                  <a:lnTo>
                    <a:pt x="0" y="5"/>
                  </a:lnTo>
                  <a:lnTo>
                    <a:pt x="7" y="0"/>
                  </a:lnTo>
                  <a:close/>
                </a:path>
              </a:pathLst>
            </a:custGeom>
            <a:solidFill>
              <a:srgbClr val="FFFFFF"/>
            </a:solidFill>
            <a:ln w="9525">
              <a:noFill/>
              <a:round/>
              <a:headEnd/>
              <a:tailEnd/>
            </a:ln>
          </p:spPr>
          <p:txBody>
            <a:bodyPr/>
            <a:lstStyle/>
            <a:p>
              <a:endParaRPr lang="en-US"/>
            </a:p>
          </p:txBody>
        </p:sp>
        <p:sp>
          <p:nvSpPr>
            <p:cNvPr id="75883" name="Line 1131"/>
            <p:cNvSpPr>
              <a:spLocks noChangeShapeType="1"/>
            </p:cNvSpPr>
            <p:nvPr/>
          </p:nvSpPr>
          <p:spPr bwMode="auto">
            <a:xfrm>
              <a:off x="4616" y="1296"/>
              <a:ext cx="16" cy="19"/>
            </a:xfrm>
            <a:prstGeom prst="line">
              <a:avLst/>
            </a:prstGeom>
            <a:noFill/>
            <a:ln w="3175">
              <a:solidFill>
                <a:srgbClr val="FFFFFF"/>
              </a:solidFill>
              <a:round/>
              <a:headEnd/>
              <a:tailEnd/>
            </a:ln>
          </p:spPr>
          <p:txBody>
            <a:bodyPr/>
            <a:lstStyle/>
            <a:p>
              <a:endParaRPr lang="en-US"/>
            </a:p>
          </p:txBody>
        </p:sp>
        <p:sp>
          <p:nvSpPr>
            <p:cNvPr id="75884" name="Line 1132"/>
            <p:cNvSpPr>
              <a:spLocks noChangeShapeType="1"/>
            </p:cNvSpPr>
            <p:nvPr/>
          </p:nvSpPr>
          <p:spPr bwMode="auto">
            <a:xfrm flipH="1">
              <a:off x="4625" y="1315"/>
              <a:ext cx="7" cy="5"/>
            </a:xfrm>
            <a:prstGeom prst="line">
              <a:avLst/>
            </a:prstGeom>
            <a:noFill/>
            <a:ln w="3175">
              <a:solidFill>
                <a:srgbClr val="FFFFFF"/>
              </a:solidFill>
              <a:round/>
              <a:headEnd/>
              <a:tailEnd/>
            </a:ln>
          </p:spPr>
          <p:txBody>
            <a:bodyPr/>
            <a:lstStyle/>
            <a:p>
              <a:endParaRPr lang="en-US"/>
            </a:p>
          </p:txBody>
        </p:sp>
        <p:sp>
          <p:nvSpPr>
            <p:cNvPr id="75885" name="Line 1133"/>
            <p:cNvSpPr>
              <a:spLocks noChangeShapeType="1"/>
            </p:cNvSpPr>
            <p:nvPr/>
          </p:nvSpPr>
          <p:spPr bwMode="auto">
            <a:xfrm flipH="1" flipV="1">
              <a:off x="4609" y="1301"/>
              <a:ext cx="16" cy="19"/>
            </a:xfrm>
            <a:prstGeom prst="line">
              <a:avLst/>
            </a:prstGeom>
            <a:noFill/>
            <a:ln w="3175">
              <a:solidFill>
                <a:srgbClr val="FFFFFF"/>
              </a:solidFill>
              <a:round/>
              <a:headEnd/>
              <a:tailEnd/>
            </a:ln>
          </p:spPr>
          <p:txBody>
            <a:bodyPr/>
            <a:lstStyle/>
            <a:p>
              <a:endParaRPr lang="en-US"/>
            </a:p>
          </p:txBody>
        </p:sp>
        <p:sp>
          <p:nvSpPr>
            <p:cNvPr id="75886" name="Line 1134"/>
            <p:cNvSpPr>
              <a:spLocks noChangeShapeType="1"/>
            </p:cNvSpPr>
            <p:nvPr/>
          </p:nvSpPr>
          <p:spPr bwMode="auto">
            <a:xfrm flipV="1">
              <a:off x="4609" y="1296"/>
              <a:ext cx="7" cy="5"/>
            </a:xfrm>
            <a:prstGeom prst="line">
              <a:avLst/>
            </a:prstGeom>
            <a:noFill/>
            <a:ln w="3175">
              <a:solidFill>
                <a:srgbClr val="FFFFFF"/>
              </a:solidFill>
              <a:round/>
              <a:headEnd/>
              <a:tailEnd/>
            </a:ln>
          </p:spPr>
          <p:txBody>
            <a:bodyPr/>
            <a:lstStyle/>
            <a:p>
              <a:endParaRPr lang="en-US"/>
            </a:p>
          </p:txBody>
        </p:sp>
        <p:sp>
          <p:nvSpPr>
            <p:cNvPr id="75887" name="Freeform 1135"/>
            <p:cNvSpPr>
              <a:spLocks/>
            </p:cNvSpPr>
            <p:nvPr/>
          </p:nvSpPr>
          <p:spPr bwMode="auto">
            <a:xfrm>
              <a:off x="4647" y="1339"/>
              <a:ext cx="27" cy="26"/>
            </a:xfrm>
            <a:custGeom>
              <a:avLst/>
              <a:gdLst/>
              <a:ahLst/>
              <a:cxnLst>
                <a:cxn ang="0">
                  <a:pos x="9" y="0"/>
                </a:cxn>
                <a:cxn ang="0">
                  <a:pos x="27" y="21"/>
                </a:cxn>
                <a:cxn ang="0">
                  <a:pos x="18" y="26"/>
                </a:cxn>
                <a:cxn ang="0">
                  <a:pos x="0" y="7"/>
                </a:cxn>
                <a:cxn ang="0">
                  <a:pos x="9" y="0"/>
                </a:cxn>
              </a:cxnLst>
              <a:rect l="0" t="0" r="r" b="b"/>
              <a:pathLst>
                <a:path w="27" h="26">
                  <a:moveTo>
                    <a:pt x="9" y="0"/>
                  </a:moveTo>
                  <a:lnTo>
                    <a:pt x="27" y="21"/>
                  </a:lnTo>
                  <a:lnTo>
                    <a:pt x="18" y="26"/>
                  </a:lnTo>
                  <a:lnTo>
                    <a:pt x="0" y="7"/>
                  </a:lnTo>
                  <a:lnTo>
                    <a:pt x="9" y="0"/>
                  </a:lnTo>
                  <a:close/>
                </a:path>
              </a:pathLst>
            </a:custGeom>
            <a:solidFill>
              <a:srgbClr val="FFFFFF"/>
            </a:solidFill>
            <a:ln w="9525">
              <a:noFill/>
              <a:round/>
              <a:headEnd/>
              <a:tailEnd/>
            </a:ln>
          </p:spPr>
          <p:txBody>
            <a:bodyPr/>
            <a:lstStyle/>
            <a:p>
              <a:endParaRPr lang="en-US"/>
            </a:p>
          </p:txBody>
        </p:sp>
        <p:sp>
          <p:nvSpPr>
            <p:cNvPr id="75888" name="Line 1136"/>
            <p:cNvSpPr>
              <a:spLocks noChangeShapeType="1"/>
            </p:cNvSpPr>
            <p:nvPr/>
          </p:nvSpPr>
          <p:spPr bwMode="auto">
            <a:xfrm>
              <a:off x="4656" y="1339"/>
              <a:ext cx="18" cy="21"/>
            </a:xfrm>
            <a:prstGeom prst="line">
              <a:avLst/>
            </a:prstGeom>
            <a:noFill/>
            <a:ln w="3175">
              <a:solidFill>
                <a:srgbClr val="FFFFFF"/>
              </a:solidFill>
              <a:round/>
              <a:headEnd/>
              <a:tailEnd/>
            </a:ln>
          </p:spPr>
          <p:txBody>
            <a:bodyPr/>
            <a:lstStyle/>
            <a:p>
              <a:endParaRPr lang="en-US"/>
            </a:p>
          </p:txBody>
        </p:sp>
        <p:sp>
          <p:nvSpPr>
            <p:cNvPr id="75889" name="Line 1137"/>
            <p:cNvSpPr>
              <a:spLocks noChangeShapeType="1"/>
            </p:cNvSpPr>
            <p:nvPr/>
          </p:nvSpPr>
          <p:spPr bwMode="auto">
            <a:xfrm flipH="1">
              <a:off x="4665" y="1360"/>
              <a:ext cx="9" cy="5"/>
            </a:xfrm>
            <a:prstGeom prst="line">
              <a:avLst/>
            </a:prstGeom>
            <a:noFill/>
            <a:ln w="3175">
              <a:solidFill>
                <a:srgbClr val="FFFFFF"/>
              </a:solidFill>
              <a:round/>
              <a:headEnd/>
              <a:tailEnd/>
            </a:ln>
          </p:spPr>
          <p:txBody>
            <a:bodyPr/>
            <a:lstStyle/>
            <a:p>
              <a:endParaRPr lang="en-US"/>
            </a:p>
          </p:txBody>
        </p:sp>
        <p:sp>
          <p:nvSpPr>
            <p:cNvPr id="75890" name="Line 1138"/>
            <p:cNvSpPr>
              <a:spLocks noChangeShapeType="1"/>
            </p:cNvSpPr>
            <p:nvPr/>
          </p:nvSpPr>
          <p:spPr bwMode="auto">
            <a:xfrm flipH="1" flipV="1">
              <a:off x="4647" y="1346"/>
              <a:ext cx="18" cy="19"/>
            </a:xfrm>
            <a:prstGeom prst="line">
              <a:avLst/>
            </a:prstGeom>
            <a:noFill/>
            <a:ln w="3175">
              <a:solidFill>
                <a:srgbClr val="FFFFFF"/>
              </a:solidFill>
              <a:round/>
              <a:headEnd/>
              <a:tailEnd/>
            </a:ln>
          </p:spPr>
          <p:txBody>
            <a:bodyPr/>
            <a:lstStyle/>
            <a:p>
              <a:endParaRPr lang="en-US"/>
            </a:p>
          </p:txBody>
        </p:sp>
        <p:sp>
          <p:nvSpPr>
            <p:cNvPr id="75891" name="Line 1139"/>
            <p:cNvSpPr>
              <a:spLocks noChangeShapeType="1"/>
            </p:cNvSpPr>
            <p:nvPr/>
          </p:nvSpPr>
          <p:spPr bwMode="auto">
            <a:xfrm flipV="1">
              <a:off x="4647" y="1339"/>
              <a:ext cx="9" cy="7"/>
            </a:xfrm>
            <a:prstGeom prst="line">
              <a:avLst/>
            </a:prstGeom>
            <a:noFill/>
            <a:ln w="3175">
              <a:solidFill>
                <a:srgbClr val="FFFFFF"/>
              </a:solidFill>
              <a:round/>
              <a:headEnd/>
              <a:tailEnd/>
            </a:ln>
          </p:spPr>
          <p:txBody>
            <a:bodyPr/>
            <a:lstStyle/>
            <a:p>
              <a:endParaRPr lang="en-US"/>
            </a:p>
          </p:txBody>
        </p:sp>
        <p:sp>
          <p:nvSpPr>
            <p:cNvPr id="75892" name="Freeform 1140"/>
            <p:cNvSpPr>
              <a:spLocks/>
            </p:cNvSpPr>
            <p:nvPr/>
          </p:nvSpPr>
          <p:spPr bwMode="auto">
            <a:xfrm>
              <a:off x="4665" y="1360"/>
              <a:ext cx="16" cy="13"/>
            </a:xfrm>
            <a:custGeom>
              <a:avLst/>
              <a:gdLst/>
              <a:ahLst/>
              <a:cxnLst>
                <a:cxn ang="0">
                  <a:pos x="9" y="0"/>
                </a:cxn>
                <a:cxn ang="0">
                  <a:pos x="16" y="6"/>
                </a:cxn>
                <a:cxn ang="0">
                  <a:pos x="9" y="13"/>
                </a:cxn>
                <a:cxn ang="0">
                  <a:pos x="0" y="5"/>
                </a:cxn>
                <a:cxn ang="0">
                  <a:pos x="9" y="0"/>
                </a:cxn>
              </a:cxnLst>
              <a:rect l="0" t="0" r="r" b="b"/>
              <a:pathLst>
                <a:path w="16" h="13">
                  <a:moveTo>
                    <a:pt x="9" y="0"/>
                  </a:moveTo>
                  <a:lnTo>
                    <a:pt x="16" y="6"/>
                  </a:lnTo>
                  <a:lnTo>
                    <a:pt x="9" y="13"/>
                  </a:lnTo>
                  <a:lnTo>
                    <a:pt x="0" y="5"/>
                  </a:lnTo>
                  <a:lnTo>
                    <a:pt x="9" y="0"/>
                  </a:lnTo>
                  <a:close/>
                </a:path>
              </a:pathLst>
            </a:custGeom>
            <a:solidFill>
              <a:srgbClr val="FFFFFF"/>
            </a:solidFill>
            <a:ln w="9525">
              <a:noFill/>
              <a:round/>
              <a:headEnd/>
              <a:tailEnd/>
            </a:ln>
          </p:spPr>
          <p:txBody>
            <a:bodyPr/>
            <a:lstStyle/>
            <a:p>
              <a:endParaRPr lang="en-US"/>
            </a:p>
          </p:txBody>
        </p:sp>
        <p:sp>
          <p:nvSpPr>
            <p:cNvPr id="75893" name="Line 1141"/>
            <p:cNvSpPr>
              <a:spLocks noChangeShapeType="1"/>
            </p:cNvSpPr>
            <p:nvPr/>
          </p:nvSpPr>
          <p:spPr bwMode="auto">
            <a:xfrm>
              <a:off x="4674" y="1360"/>
              <a:ext cx="7" cy="6"/>
            </a:xfrm>
            <a:prstGeom prst="line">
              <a:avLst/>
            </a:prstGeom>
            <a:noFill/>
            <a:ln w="3175">
              <a:solidFill>
                <a:srgbClr val="FFFFFF"/>
              </a:solidFill>
              <a:round/>
              <a:headEnd/>
              <a:tailEnd/>
            </a:ln>
          </p:spPr>
          <p:txBody>
            <a:bodyPr/>
            <a:lstStyle/>
            <a:p>
              <a:endParaRPr lang="en-US"/>
            </a:p>
          </p:txBody>
        </p:sp>
        <p:sp>
          <p:nvSpPr>
            <p:cNvPr id="75894" name="Line 1142"/>
            <p:cNvSpPr>
              <a:spLocks noChangeShapeType="1"/>
            </p:cNvSpPr>
            <p:nvPr/>
          </p:nvSpPr>
          <p:spPr bwMode="auto">
            <a:xfrm flipH="1">
              <a:off x="4674" y="1366"/>
              <a:ext cx="7" cy="7"/>
            </a:xfrm>
            <a:prstGeom prst="line">
              <a:avLst/>
            </a:prstGeom>
            <a:noFill/>
            <a:ln w="3175">
              <a:solidFill>
                <a:srgbClr val="FFFFFF"/>
              </a:solidFill>
              <a:round/>
              <a:headEnd/>
              <a:tailEnd/>
            </a:ln>
          </p:spPr>
          <p:txBody>
            <a:bodyPr/>
            <a:lstStyle/>
            <a:p>
              <a:endParaRPr lang="en-US"/>
            </a:p>
          </p:txBody>
        </p:sp>
        <p:sp>
          <p:nvSpPr>
            <p:cNvPr id="75895" name="Line 1143"/>
            <p:cNvSpPr>
              <a:spLocks noChangeShapeType="1"/>
            </p:cNvSpPr>
            <p:nvPr/>
          </p:nvSpPr>
          <p:spPr bwMode="auto">
            <a:xfrm flipH="1" flipV="1">
              <a:off x="4665" y="1365"/>
              <a:ext cx="9" cy="8"/>
            </a:xfrm>
            <a:prstGeom prst="line">
              <a:avLst/>
            </a:prstGeom>
            <a:noFill/>
            <a:ln w="3175">
              <a:solidFill>
                <a:srgbClr val="FFFFFF"/>
              </a:solidFill>
              <a:round/>
              <a:headEnd/>
              <a:tailEnd/>
            </a:ln>
          </p:spPr>
          <p:txBody>
            <a:bodyPr/>
            <a:lstStyle/>
            <a:p>
              <a:endParaRPr lang="en-US"/>
            </a:p>
          </p:txBody>
        </p:sp>
        <p:sp>
          <p:nvSpPr>
            <p:cNvPr id="75896" name="Line 1144"/>
            <p:cNvSpPr>
              <a:spLocks noChangeShapeType="1"/>
            </p:cNvSpPr>
            <p:nvPr/>
          </p:nvSpPr>
          <p:spPr bwMode="auto">
            <a:xfrm flipV="1">
              <a:off x="4665" y="1360"/>
              <a:ext cx="9" cy="5"/>
            </a:xfrm>
            <a:prstGeom prst="line">
              <a:avLst/>
            </a:prstGeom>
            <a:noFill/>
            <a:ln w="3175">
              <a:solidFill>
                <a:srgbClr val="FFFFFF"/>
              </a:solidFill>
              <a:round/>
              <a:headEnd/>
              <a:tailEnd/>
            </a:ln>
          </p:spPr>
          <p:txBody>
            <a:bodyPr/>
            <a:lstStyle/>
            <a:p>
              <a:endParaRPr lang="en-US"/>
            </a:p>
          </p:txBody>
        </p:sp>
        <p:sp>
          <p:nvSpPr>
            <p:cNvPr id="75897" name="Freeform 1145"/>
            <p:cNvSpPr>
              <a:spLocks/>
            </p:cNvSpPr>
            <p:nvPr/>
          </p:nvSpPr>
          <p:spPr bwMode="auto">
            <a:xfrm>
              <a:off x="4697" y="1394"/>
              <a:ext cx="31" cy="31"/>
            </a:xfrm>
            <a:custGeom>
              <a:avLst/>
              <a:gdLst/>
              <a:ahLst/>
              <a:cxnLst>
                <a:cxn ang="0">
                  <a:pos x="8" y="0"/>
                </a:cxn>
                <a:cxn ang="0">
                  <a:pos x="31" y="24"/>
                </a:cxn>
                <a:cxn ang="0">
                  <a:pos x="22" y="31"/>
                </a:cxn>
                <a:cxn ang="0">
                  <a:pos x="0" y="7"/>
                </a:cxn>
                <a:cxn ang="0">
                  <a:pos x="8" y="0"/>
                </a:cxn>
              </a:cxnLst>
              <a:rect l="0" t="0" r="r" b="b"/>
              <a:pathLst>
                <a:path w="31" h="31">
                  <a:moveTo>
                    <a:pt x="8" y="0"/>
                  </a:moveTo>
                  <a:lnTo>
                    <a:pt x="31" y="24"/>
                  </a:lnTo>
                  <a:lnTo>
                    <a:pt x="22" y="31"/>
                  </a:lnTo>
                  <a:lnTo>
                    <a:pt x="0" y="7"/>
                  </a:lnTo>
                  <a:lnTo>
                    <a:pt x="8" y="0"/>
                  </a:lnTo>
                  <a:close/>
                </a:path>
              </a:pathLst>
            </a:custGeom>
            <a:solidFill>
              <a:srgbClr val="FFFFFF"/>
            </a:solidFill>
            <a:ln w="9525">
              <a:noFill/>
              <a:round/>
              <a:headEnd/>
              <a:tailEnd/>
            </a:ln>
          </p:spPr>
          <p:txBody>
            <a:bodyPr/>
            <a:lstStyle/>
            <a:p>
              <a:endParaRPr lang="en-US"/>
            </a:p>
          </p:txBody>
        </p:sp>
        <p:sp>
          <p:nvSpPr>
            <p:cNvPr id="75898" name="Line 1146"/>
            <p:cNvSpPr>
              <a:spLocks noChangeShapeType="1"/>
            </p:cNvSpPr>
            <p:nvPr/>
          </p:nvSpPr>
          <p:spPr bwMode="auto">
            <a:xfrm>
              <a:off x="4705" y="1394"/>
              <a:ext cx="23" cy="24"/>
            </a:xfrm>
            <a:prstGeom prst="line">
              <a:avLst/>
            </a:prstGeom>
            <a:noFill/>
            <a:ln w="3175">
              <a:solidFill>
                <a:srgbClr val="FFFFFF"/>
              </a:solidFill>
              <a:round/>
              <a:headEnd/>
              <a:tailEnd/>
            </a:ln>
          </p:spPr>
          <p:txBody>
            <a:bodyPr/>
            <a:lstStyle/>
            <a:p>
              <a:endParaRPr lang="en-US"/>
            </a:p>
          </p:txBody>
        </p:sp>
        <p:sp>
          <p:nvSpPr>
            <p:cNvPr id="75899" name="Line 1147"/>
            <p:cNvSpPr>
              <a:spLocks noChangeShapeType="1"/>
            </p:cNvSpPr>
            <p:nvPr/>
          </p:nvSpPr>
          <p:spPr bwMode="auto">
            <a:xfrm flipH="1">
              <a:off x="4719" y="1418"/>
              <a:ext cx="9" cy="7"/>
            </a:xfrm>
            <a:prstGeom prst="line">
              <a:avLst/>
            </a:prstGeom>
            <a:noFill/>
            <a:ln w="3175">
              <a:solidFill>
                <a:srgbClr val="FFFFFF"/>
              </a:solidFill>
              <a:round/>
              <a:headEnd/>
              <a:tailEnd/>
            </a:ln>
          </p:spPr>
          <p:txBody>
            <a:bodyPr/>
            <a:lstStyle/>
            <a:p>
              <a:endParaRPr lang="en-US"/>
            </a:p>
          </p:txBody>
        </p:sp>
        <p:sp>
          <p:nvSpPr>
            <p:cNvPr id="75900" name="Line 1148"/>
            <p:cNvSpPr>
              <a:spLocks noChangeShapeType="1"/>
            </p:cNvSpPr>
            <p:nvPr/>
          </p:nvSpPr>
          <p:spPr bwMode="auto">
            <a:xfrm flipH="1" flipV="1">
              <a:off x="4697" y="1401"/>
              <a:ext cx="22" cy="24"/>
            </a:xfrm>
            <a:prstGeom prst="line">
              <a:avLst/>
            </a:prstGeom>
            <a:noFill/>
            <a:ln w="3175">
              <a:solidFill>
                <a:srgbClr val="FFFFFF"/>
              </a:solidFill>
              <a:round/>
              <a:headEnd/>
              <a:tailEnd/>
            </a:ln>
          </p:spPr>
          <p:txBody>
            <a:bodyPr/>
            <a:lstStyle/>
            <a:p>
              <a:endParaRPr lang="en-US"/>
            </a:p>
          </p:txBody>
        </p:sp>
        <p:sp>
          <p:nvSpPr>
            <p:cNvPr id="75901" name="Line 1149"/>
            <p:cNvSpPr>
              <a:spLocks noChangeShapeType="1"/>
            </p:cNvSpPr>
            <p:nvPr/>
          </p:nvSpPr>
          <p:spPr bwMode="auto">
            <a:xfrm flipV="1">
              <a:off x="4697" y="1394"/>
              <a:ext cx="8" cy="7"/>
            </a:xfrm>
            <a:prstGeom prst="line">
              <a:avLst/>
            </a:prstGeom>
            <a:noFill/>
            <a:ln w="3175">
              <a:solidFill>
                <a:srgbClr val="FFFFFF"/>
              </a:solidFill>
              <a:round/>
              <a:headEnd/>
              <a:tailEnd/>
            </a:ln>
          </p:spPr>
          <p:txBody>
            <a:bodyPr/>
            <a:lstStyle/>
            <a:p>
              <a:endParaRPr lang="en-US"/>
            </a:p>
          </p:txBody>
        </p:sp>
        <p:sp>
          <p:nvSpPr>
            <p:cNvPr id="75902" name="Freeform 1150"/>
            <p:cNvSpPr>
              <a:spLocks/>
            </p:cNvSpPr>
            <p:nvPr/>
          </p:nvSpPr>
          <p:spPr bwMode="auto">
            <a:xfrm>
              <a:off x="4744" y="1445"/>
              <a:ext cx="14" cy="12"/>
            </a:xfrm>
            <a:custGeom>
              <a:avLst/>
              <a:gdLst/>
              <a:ahLst/>
              <a:cxnLst>
                <a:cxn ang="0">
                  <a:pos x="9" y="0"/>
                </a:cxn>
                <a:cxn ang="0">
                  <a:pos x="14" y="7"/>
                </a:cxn>
                <a:cxn ang="0">
                  <a:pos x="5" y="12"/>
                </a:cxn>
                <a:cxn ang="0">
                  <a:pos x="0" y="7"/>
                </a:cxn>
                <a:cxn ang="0">
                  <a:pos x="9" y="0"/>
                </a:cxn>
              </a:cxnLst>
              <a:rect l="0" t="0" r="r" b="b"/>
              <a:pathLst>
                <a:path w="14" h="12">
                  <a:moveTo>
                    <a:pt x="9" y="0"/>
                  </a:moveTo>
                  <a:lnTo>
                    <a:pt x="14" y="7"/>
                  </a:lnTo>
                  <a:lnTo>
                    <a:pt x="5" y="12"/>
                  </a:lnTo>
                  <a:lnTo>
                    <a:pt x="0" y="7"/>
                  </a:lnTo>
                  <a:lnTo>
                    <a:pt x="9" y="0"/>
                  </a:lnTo>
                  <a:close/>
                </a:path>
              </a:pathLst>
            </a:custGeom>
            <a:solidFill>
              <a:srgbClr val="FFFFFF"/>
            </a:solidFill>
            <a:ln w="9525">
              <a:noFill/>
              <a:round/>
              <a:headEnd/>
              <a:tailEnd/>
            </a:ln>
          </p:spPr>
          <p:txBody>
            <a:bodyPr/>
            <a:lstStyle/>
            <a:p>
              <a:endParaRPr lang="en-US"/>
            </a:p>
          </p:txBody>
        </p:sp>
        <p:sp>
          <p:nvSpPr>
            <p:cNvPr id="75903" name="Line 1151"/>
            <p:cNvSpPr>
              <a:spLocks noChangeShapeType="1"/>
            </p:cNvSpPr>
            <p:nvPr/>
          </p:nvSpPr>
          <p:spPr bwMode="auto">
            <a:xfrm>
              <a:off x="4753" y="1445"/>
              <a:ext cx="5" cy="7"/>
            </a:xfrm>
            <a:prstGeom prst="line">
              <a:avLst/>
            </a:prstGeom>
            <a:noFill/>
            <a:ln w="3175">
              <a:solidFill>
                <a:srgbClr val="FFFFFF"/>
              </a:solidFill>
              <a:round/>
              <a:headEnd/>
              <a:tailEnd/>
            </a:ln>
          </p:spPr>
          <p:txBody>
            <a:bodyPr/>
            <a:lstStyle/>
            <a:p>
              <a:endParaRPr lang="en-US"/>
            </a:p>
          </p:txBody>
        </p:sp>
        <p:sp>
          <p:nvSpPr>
            <p:cNvPr id="75904" name="Line 1152"/>
            <p:cNvSpPr>
              <a:spLocks noChangeShapeType="1"/>
            </p:cNvSpPr>
            <p:nvPr/>
          </p:nvSpPr>
          <p:spPr bwMode="auto">
            <a:xfrm flipH="1">
              <a:off x="4749" y="1452"/>
              <a:ext cx="9" cy="5"/>
            </a:xfrm>
            <a:prstGeom prst="line">
              <a:avLst/>
            </a:prstGeom>
            <a:noFill/>
            <a:ln w="3175">
              <a:solidFill>
                <a:srgbClr val="FFFFFF"/>
              </a:solidFill>
              <a:round/>
              <a:headEnd/>
              <a:tailEnd/>
            </a:ln>
          </p:spPr>
          <p:txBody>
            <a:bodyPr/>
            <a:lstStyle/>
            <a:p>
              <a:endParaRPr lang="en-US"/>
            </a:p>
          </p:txBody>
        </p:sp>
        <p:sp>
          <p:nvSpPr>
            <p:cNvPr id="75905" name="Line 1153"/>
            <p:cNvSpPr>
              <a:spLocks noChangeShapeType="1"/>
            </p:cNvSpPr>
            <p:nvPr/>
          </p:nvSpPr>
          <p:spPr bwMode="auto">
            <a:xfrm flipH="1" flipV="1">
              <a:off x="4744" y="1452"/>
              <a:ext cx="5" cy="5"/>
            </a:xfrm>
            <a:prstGeom prst="line">
              <a:avLst/>
            </a:prstGeom>
            <a:noFill/>
            <a:ln w="3175">
              <a:solidFill>
                <a:srgbClr val="FFFFFF"/>
              </a:solidFill>
              <a:round/>
              <a:headEnd/>
              <a:tailEnd/>
            </a:ln>
          </p:spPr>
          <p:txBody>
            <a:bodyPr/>
            <a:lstStyle/>
            <a:p>
              <a:endParaRPr lang="en-US"/>
            </a:p>
          </p:txBody>
        </p:sp>
        <p:sp>
          <p:nvSpPr>
            <p:cNvPr id="75906" name="Line 1154"/>
            <p:cNvSpPr>
              <a:spLocks noChangeShapeType="1"/>
            </p:cNvSpPr>
            <p:nvPr/>
          </p:nvSpPr>
          <p:spPr bwMode="auto">
            <a:xfrm flipV="1">
              <a:off x="4744" y="1445"/>
              <a:ext cx="9" cy="7"/>
            </a:xfrm>
            <a:prstGeom prst="line">
              <a:avLst/>
            </a:prstGeom>
            <a:noFill/>
            <a:ln w="3175">
              <a:solidFill>
                <a:srgbClr val="FFFFFF"/>
              </a:solidFill>
              <a:round/>
              <a:headEnd/>
              <a:tailEnd/>
            </a:ln>
          </p:spPr>
          <p:txBody>
            <a:bodyPr/>
            <a:lstStyle/>
            <a:p>
              <a:endParaRPr lang="en-US"/>
            </a:p>
          </p:txBody>
        </p:sp>
        <p:sp>
          <p:nvSpPr>
            <p:cNvPr id="75907" name="Freeform 1155"/>
            <p:cNvSpPr>
              <a:spLocks/>
            </p:cNvSpPr>
            <p:nvPr/>
          </p:nvSpPr>
          <p:spPr bwMode="auto">
            <a:xfrm>
              <a:off x="4749" y="1452"/>
              <a:ext cx="28" cy="27"/>
            </a:xfrm>
            <a:custGeom>
              <a:avLst/>
              <a:gdLst/>
              <a:ahLst/>
              <a:cxnLst>
                <a:cxn ang="0">
                  <a:pos x="9" y="0"/>
                </a:cxn>
                <a:cxn ang="0">
                  <a:pos x="28" y="21"/>
                </a:cxn>
                <a:cxn ang="0">
                  <a:pos x="20" y="27"/>
                </a:cxn>
                <a:cxn ang="0">
                  <a:pos x="0" y="5"/>
                </a:cxn>
                <a:cxn ang="0">
                  <a:pos x="9" y="0"/>
                </a:cxn>
              </a:cxnLst>
              <a:rect l="0" t="0" r="r" b="b"/>
              <a:pathLst>
                <a:path w="28" h="27">
                  <a:moveTo>
                    <a:pt x="9" y="0"/>
                  </a:moveTo>
                  <a:lnTo>
                    <a:pt x="28" y="21"/>
                  </a:lnTo>
                  <a:lnTo>
                    <a:pt x="20" y="27"/>
                  </a:lnTo>
                  <a:lnTo>
                    <a:pt x="0" y="5"/>
                  </a:lnTo>
                  <a:lnTo>
                    <a:pt x="9" y="0"/>
                  </a:lnTo>
                  <a:close/>
                </a:path>
              </a:pathLst>
            </a:custGeom>
            <a:solidFill>
              <a:srgbClr val="FFFFFF"/>
            </a:solidFill>
            <a:ln w="9525">
              <a:noFill/>
              <a:round/>
              <a:headEnd/>
              <a:tailEnd/>
            </a:ln>
          </p:spPr>
          <p:txBody>
            <a:bodyPr/>
            <a:lstStyle/>
            <a:p>
              <a:endParaRPr lang="en-US"/>
            </a:p>
          </p:txBody>
        </p:sp>
        <p:sp>
          <p:nvSpPr>
            <p:cNvPr id="75908" name="Line 1156"/>
            <p:cNvSpPr>
              <a:spLocks noChangeShapeType="1"/>
            </p:cNvSpPr>
            <p:nvPr/>
          </p:nvSpPr>
          <p:spPr bwMode="auto">
            <a:xfrm>
              <a:off x="4758" y="1452"/>
              <a:ext cx="19" cy="21"/>
            </a:xfrm>
            <a:prstGeom prst="line">
              <a:avLst/>
            </a:prstGeom>
            <a:noFill/>
            <a:ln w="3175">
              <a:solidFill>
                <a:srgbClr val="FFFFFF"/>
              </a:solidFill>
              <a:round/>
              <a:headEnd/>
              <a:tailEnd/>
            </a:ln>
          </p:spPr>
          <p:txBody>
            <a:bodyPr/>
            <a:lstStyle/>
            <a:p>
              <a:endParaRPr lang="en-US"/>
            </a:p>
          </p:txBody>
        </p:sp>
        <p:sp>
          <p:nvSpPr>
            <p:cNvPr id="75909" name="Line 1157"/>
            <p:cNvSpPr>
              <a:spLocks noChangeShapeType="1"/>
            </p:cNvSpPr>
            <p:nvPr/>
          </p:nvSpPr>
          <p:spPr bwMode="auto">
            <a:xfrm flipH="1">
              <a:off x="4769" y="1473"/>
              <a:ext cx="8" cy="6"/>
            </a:xfrm>
            <a:prstGeom prst="line">
              <a:avLst/>
            </a:prstGeom>
            <a:noFill/>
            <a:ln w="3175">
              <a:solidFill>
                <a:srgbClr val="FFFFFF"/>
              </a:solidFill>
              <a:round/>
              <a:headEnd/>
              <a:tailEnd/>
            </a:ln>
          </p:spPr>
          <p:txBody>
            <a:bodyPr/>
            <a:lstStyle/>
            <a:p>
              <a:endParaRPr lang="en-US"/>
            </a:p>
          </p:txBody>
        </p:sp>
        <p:sp>
          <p:nvSpPr>
            <p:cNvPr id="75910" name="Line 1158"/>
            <p:cNvSpPr>
              <a:spLocks noChangeShapeType="1"/>
            </p:cNvSpPr>
            <p:nvPr/>
          </p:nvSpPr>
          <p:spPr bwMode="auto">
            <a:xfrm flipH="1" flipV="1">
              <a:off x="4749" y="1457"/>
              <a:ext cx="20" cy="22"/>
            </a:xfrm>
            <a:prstGeom prst="line">
              <a:avLst/>
            </a:prstGeom>
            <a:noFill/>
            <a:ln w="3175">
              <a:solidFill>
                <a:srgbClr val="FFFFFF"/>
              </a:solidFill>
              <a:round/>
              <a:headEnd/>
              <a:tailEnd/>
            </a:ln>
          </p:spPr>
          <p:txBody>
            <a:bodyPr/>
            <a:lstStyle/>
            <a:p>
              <a:endParaRPr lang="en-US"/>
            </a:p>
          </p:txBody>
        </p:sp>
        <p:sp>
          <p:nvSpPr>
            <p:cNvPr id="75911" name="Line 1159"/>
            <p:cNvSpPr>
              <a:spLocks noChangeShapeType="1"/>
            </p:cNvSpPr>
            <p:nvPr/>
          </p:nvSpPr>
          <p:spPr bwMode="auto">
            <a:xfrm flipV="1">
              <a:off x="4749" y="1452"/>
              <a:ext cx="9" cy="5"/>
            </a:xfrm>
            <a:prstGeom prst="line">
              <a:avLst/>
            </a:prstGeom>
            <a:noFill/>
            <a:ln w="3175">
              <a:solidFill>
                <a:srgbClr val="FFFFFF"/>
              </a:solidFill>
              <a:round/>
              <a:headEnd/>
              <a:tailEnd/>
            </a:ln>
          </p:spPr>
          <p:txBody>
            <a:bodyPr/>
            <a:lstStyle/>
            <a:p>
              <a:endParaRPr lang="en-US"/>
            </a:p>
          </p:txBody>
        </p:sp>
        <p:sp>
          <p:nvSpPr>
            <p:cNvPr id="75912" name="Freeform 1160"/>
            <p:cNvSpPr>
              <a:spLocks/>
            </p:cNvSpPr>
            <p:nvPr/>
          </p:nvSpPr>
          <p:spPr bwMode="auto">
            <a:xfrm>
              <a:off x="4792" y="1500"/>
              <a:ext cx="19" cy="19"/>
            </a:xfrm>
            <a:custGeom>
              <a:avLst/>
              <a:gdLst/>
              <a:ahLst/>
              <a:cxnLst>
                <a:cxn ang="0">
                  <a:pos x="7" y="0"/>
                </a:cxn>
                <a:cxn ang="0">
                  <a:pos x="19" y="14"/>
                </a:cxn>
                <a:cxn ang="0">
                  <a:pos x="12" y="19"/>
                </a:cxn>
                <a:cxn ang="0">
                  <a:pos x="0" y="5"/>
                </a:cxn>
                <a:cxn ang="0">
                  <a:pos x="7" y="0"/>
                </a:cxn>
              </a:cxnLst>
              <a:rect l="0" t="0" r="r" b="b"/>
              <a:pathLst>
                <a:path w="19" h="19">
                  <a:moveTo>
                    <a:pt x="7" y="0"/>
                  </a:moveTo>
                  <a:lnTo>
                    <a:pt x="19" y="14"/>
                  </a:lnTo>
                  <a:lnTo>
                    <a:pt x="12" y="19"/>
                  </a:lnTo>
                  <a:lnTo>
                    <a:pt x="0" y="5"/>
                  </a:lnTo>
                  <a:lnTo>
                    <a:pt x="7" y="0"/>
                  </a:lnTo>
                  <a:close/>
                </a:path>
              </a:pathLst>
            </a:custGeom>
            <a:solidFill>
              <a:srgbClr val="FFFFFF"/>
            </a:solidFill>
            <a:ln w="9525">
              <a:noFill/>
              <a:round/>
              <a:headEnd/>
              <a:tailEnd/>
            </a:ln>
          </p:spPr>
          <p:txBody>
            <a:bodyPr/>
            <a:lstStyle/>
            <a:p>
              <a:endParaRPr lang="en-US"/>
            </a:p>
          </p:txBody>
        </p:sp>
        <p:sp>
          <p:nvSpPr>
            <p:cNvPr id="75913" name="Line 1161"/>
            <p:cNvSpPr>
              <a:spLocks noChangeShapeType="1"/>
            </p:cNvSpPr>
            <p:nvPr/>
          </p:nvSpPr>
          <p:spPr bwMode="auto">
            <a:xfrm>
              <a:off x="4799" y="1500"/>
              <a:ext cx="12" cy="14"/>
            </a:xfrm>
            <a:prstGeom prst="line">
              <a:avLst/>
            </a:prstGeom>
            <a:noFill/>
            <a:ln w="3175">
              <a:solidFill>
                <a:srgbClr val="FFFFFF"/>
              </a:solidFill>
              <a:round/>
              <a:headEnd/>
              <a:tailEnd/>
            </a:ln>
          </p:spPr>
          <p:txBody>
            <a:bodyPr/>
            <a:lstStyle/>
            <a:p>
              <a:endParaRPr lang="en-US"/>
            </a:p>
          </p:txBody>
        </p:sp>
        <p:sp>
          <p:nvSpPr>
            <p:cNvPr id="75914" name="Line 1162"/>
            <p:cNvSpPr>
              <a:spLocks noChangeShapeType="1"/>
            </p:cNvSpPr>
            <p:nvPr/>
          </p:nvSpPr>
          <p:spPr bwMode="auto">
            <a:xfrm flipH="1">
              <a:off x="4804" y="1514"/>
              <a:ext cx="7" cy="5"/>
            </a:xfrm>
            <a:prstGeom prst="line">
              <a:avLst/>
            </a:prstGeom>
            <a:noFill/>
            <a:ln w="3175">
              <a:solidFill>
                <a:srgbClr val="FFFFFF"/>
              </a:solidFill>
              <a:round/>
              <a:headEnd/>
              <a:tailEnd/>
            </a:ln>
          </p:spPr>
          <p:txBody>
            <a:bodyPr/>
            <a:lstStyle/>
            <a:p>
              <a:endParaRPr lang="en-US"/>
            </a:p>
          </p:txBody>
        </p:sp>
        <p:sp>
          <p:nvSpPr>
            <p:cNvPr id="75915" name="Line 1163"/>
            <p:cNvSpPr>
              <a:spLocks noChangeShapeType="1"/>
            </p:cNvSpPr>
            <p:nvPr/>
          </p:nvSpPr>
          <p:spPr bwMode="auto">
            <a:xfrm flipH="1" flipV="1">
              <a:off x="4792" y="1505"/>
              <a:ext cx="12" cy="14"/>
            </a:xfrm>
            <a:prstGeom prst="line">
              <a:avLst/>
            </a:prstGeom>
            <a:noFill/>
            <a:ln w="3175">
              <a:solidFill>
                <a:srgbClr val="FFFFFF"/>
              </a:solidFill>
              <a:round/>
              <a:headEnd/>
              <a:tailEnd/>
            </a:ln>
          </p:spPr>
          <p:txBody>
            <a:bodyPr/>
            <a:lstStyle/>
            <a:p>
              <a:endParaRPr lang="en-US"/>
            </a:p>
          </p:txBody>
        </p:sp>
        <p:sp>
          <p:nvSpPr>
            <p:cNvPr id="75916" name="Line 1164"/>
            <p:cNvSpPr>
              <a:spLocks noChangeShapeType="1"/>
            </p:cNvSpPr>
            <p:nvPr/>
          </p:nvSpPr>
          <p:spPr bwMode="auto">
            <a:xfrm flipV="1">
              <a:off x="4792" y="1500"/>
              <a:ext cx="7" cy="5"/>
            </a:xfrm>
            <a:prstGeom prst="line">
              <a:avLst/>
            </a:prstGeom>
            <a:noFill/>
            <a:ln w="3175">
              <a:solidFill>
                <a:srgbClr val="FFFFFF"/>
              </a:solidFill>
              <a:round/>
              <a:headEnd/>
              <a:tailEnd/>
            </a:ln>
          </p:spPr>
          <p:txBody>
            <a:bodyPr/>
            <a:lstStyle/>
            <a:p>
              <a:endParaRPr lang="en-US"/>
            </a:p>
          </p:txBody>
        </p:sp>
        <p:sp>
          <p:nvSpPr>
            <p:cNvPr id="75917" name="Freeform 1165"/>
            <p:cNvSpPr>
              <a:spLocks/>
            </p:cNvSpPr>
            <p:nvPr/>
          </p:nvSpPr>
          <p:spPr bwMode="auto">
            <a:xfrm>
              <a:off x="4804" y="1514"/>
              <a:ext cx="21" cy="20"/>
            </a:xfrm>
            <a:custGeom>
              <a:avLst/>
              <a:gdLst/>
              <a:ahLst/>
              <a:cxnLst>
                <a:cxn ang="0">
                  <a:pos x="9" y="0"/>
                </a:cxn>
                <a:cxn ang="0">
                  <a:pos x="21" y="12"/>
                </a:cxn>
                <a:cxn ang="0">
                  <a:pos x="12" y="20"/>
                </a:cxn>
                <a:cxn ang="0">
                  <a:pos x="0" y="6"/>
                </a:cxn>
                <a:cxn ang="0">
                  <a:pos x="9" y="0"/>
                </a:cxn>
              </a:cxnLst>
              <a:rect l="0" t="0" r="r" b="b"/>
              <a:pathLst>
                <a:path w="21" h="20">
                  <a:moveTo>
                    <a:pt x="9" y="0"/>
                  </a:moveTo>
                  <a:lnTo>
                    <a:pt x="21" y="12"/>
                  </a:lnTo>
                  <a:lnTo>
                    <a:pt x="12" y="20"/>
                  </a:lnTo>
                  <a:lnTo>
                    <a:pt x="0" y="6"/>
                  </a:lnTo>
                  <a:lnTo>
                    <a:pt x="9" y="0"/>
                  </a:lnTo>
                  <a:close/>
                </a:path>
              </a:pathLst>
            </a:custGeom>
            <a:solidFill>
              <a:srgbClr val="FFFFFF"/>
            </a:solidFill>
            <a:ln w="9525">
              <a:noFill/>
              <a:round/>
              <a:headEnd/>
              <a:tailEnd/>
            </a:ln>
          </p:spPr>
          <p:txBody>
            <a:bodyPr/>
            <a:lstStyle/>
            <a:p>
              <a:endParaRPr lang="en-US"/>
            </a:p>
          </p:txBody>
        </p:sp>
        <p:sp>
          <p:nvSpPr>
            <p:cNvPr id="75918" name="Line 1166"/>
            <p:cNvSpPr>
              <a:spLocks noChangeShapeType="1"/>
            </p:cNvSpPr>
            <p:nvPr/>
          </p:nvSpPr>
          <p:spPr bwMode="auto">
            <a:xfrm>
              <a:off x="4813" y="1514"/>
              <a:ext cx="12" cy="12"/>
            </a:xfrm>
            <a:prstGeom prst="line">
              <a:avLst/>
            </a:prstGeom>
            <a:noFill/>
            <a:ln w="3175">
              <a:solidFill>
                <a:srgbClr val="FFFFFF"/>
              </a:solidFill>
              <a:round/>
              <a:headEnd/>
              <a:tailEnd/>
            </a:ln>
          </p:spPr>
          <p:txBody>
            <a:bodyPr/>
            <a:lstStyle/>
            <a:p>
              <a:endParaRPr lang="en-US"/>
            </a:p>
          </p:txBody>
        </p:sp>
        <p:sp>
          <p:nvSpPr>
            <p:cNvPr id="75919" name="Line 1167"/>
            <p:cNvSpPr>
              <a:spLocks noChangeShapeType="1"/>
            </p:cNvSpPr>
            <p:nvPr/>
          </p:nvSpPr>
          <p:spPr bwMode="auto">
            <a:xfrm flipH="1">
              <a:off x="4816" y="1526"/>
              <a:ext cx="9" cy="8"/>
            </a:xfrm>
            <a:prstGeom prst="line">
              <a:avLst/>
            </a:prstGeom>
            <a:noFill/>
            <a:ln w="3175">
              <a:solidFill>
                <a:srgbClr val="FFFFFF"/>
              </a:solidFill>
              <a:round/>
              <a:headEnd/>
              <a:tailEnd/>
            </a:ln>
          </p:spPr>
          <p:txBody>
            <a:bodyPr/>
            <a:lstStyle/>
            <a:p>
              <a:endParaRPr lang="en-US"/>
            </a:p>
          </p:txBody>
        </p:sp>
        <p:sp>
          <p:nvSpPr>
            <p:cNvPr id="75920" name="Line 1168"/>
            <p:cNvSpPr>
              <a:spLocks noChangeShapeType="1"/>
            </p:cNvSpPr>
            <p:nvPr/>
          </p:nvSpPr>
          <p:spPr bwMode="auto">
            <a:xfrm flipH="1" flipV="1">
              <a:off x="4804" y="1520"/>
              <a:ext cx="12" cy="14"/>
            </a:xfrm>
            <a:prstGeom prst="line">
              <a:avLst/>
            </a:prstGeom>
            <a:noFill/>
            <a:ln w="3175">
              <a:solidFill>
                <a:srgbClr val="FFFFFF"/>
              </a:solidFill>
              <a:round/>
              <a:headEnd/>
              <a:tailEnd/>
            </a:ln>
          </p:spPr>
          <p:txBody>
            <a:bodyPr/>
            <a:lstStyle/>
            <a:p>
              <a:endParaRPr lang="en-US"/>
            </a:p>
          </p:txBody>
        </p:sp>
        <p:sp>
          <p:nvSpPr>
            <p:cNvPr id="75921" name="Line 1169"/>
            <p:cNvSpPr>
              <a:spLocks noChangeShapeType="1"/>
            </p:cNvSpPr>
            <p:nvPr/>
          </p:nvSpPr>
          <p:spPr bwMode="auto">
            <a:xfrm flipV="1">
              <a:off x="4804" y="1514"/>
              <a:ext cx="9" cy="6"/>
            </a:xfrm>
            <a:prstGeom prst="line">
              <a:avLst/>
            </a:prstGeom>
            <a:noFill/>
            <a:ln w="3175">
              <a:solidFill>
                <a:srgbClr val="FFFFFF"/>
              </a:solidFill>
              <a:round/>
              <a:headEnd/>
              <a:tailEnd/>
            </a:ln>
          </p:spPr>
          <p:txBody>
            <a:bodyPr/>
            <a:lstStyle/>
            <a:p>
              <a:endParaRPr lang="en-US"/>
            </a:p>
          </p:txBody>
        </p:sp>
        <p:sp>
          <p:nvSpPr>
            <p:cNvPr id="75922" name="Freeform 1170"/>
            <p:cNvSpPr>
              <a:spLocks/>
            </p:cNvSpPr>
            <p:nvPr/>
          </p:nvSpPr>
          <p:spPr bwMode="auto">
            <a:xfrm>
              <a:off x="4841" y="1550"/>
              <a:ext cx="28" cy="27"/>
            </a:xfrm>
            <a:custGeom>
              <a:avLst/>
              <a:gdLst/>
              <a:ahLst/>
              <a:cxnLst>
                <a:cxn ang="0">
                  <a:pos x="9" y="0"/>
                </a:cxn>
                <a:cxn ang="0">
                  <a:pos x="28" y="18"/>
                </a:cxn>
                <a:cxn ang="0">
                  <a:pos x="19" y="27"/>
                </a:cxn>
                <a:cxn ang="0">
                  <a:pos x="0" y="8"/>
                </a:cxn>
                <a:cxn ang="0">
                  <a:pos x="9" y="0"/>
                </a:cxn>
              </a:cxnLst>
              <a:rect l="0" t="0" r="r" b="b"/>
              <a:pathLst>
                <a:path w="28" h="27">
                  <a:moveTo>
                    <a:pt x="9" y="0"/>
                  </a:moveTo>
                  <a:lnTo>
                    <a:pt x="28" y="18"/>
                  </a:lnTo>
                  <a:lnTo>
                    <a:pt x="19" y="27"/>
                  </a:lnTo>
                  <a:lnTo>
                    <a:pt x="0" y="8"/>
                  </a:lnTo>
                  <a:lnTo>
                    <a:pt x="9" y="0"/>
                  </a:lnTo>
                  <a:close/>
                </a:path>
              </a:pathLst>
            </a:custGeom>
            <a:solidFill>
              <a:srgbClr val="FFFFFF"/>
            </a:solidFill>
            <a:ln w="9525">
              <a:noFill/>
              <a:round/>
              <a:headEnd/>
              <a:tailEnd/>
            </a:ln>
          </p:spPr>
          <p:txBody>
            <a:bodyPr/>
            <a:lstStyle/>
            <a:p>
              <a:endParaRPr lang="en-US"/>
            </a:p>
          </p:txBody>
        </p:sp>
        <p:sp>
          <p:nvSpPr>
            <p:cNvPr id="75923" name="Line 1171"/>
            <p:cNvSpPr>
              <a:spLocks noChangeShapeType="1"/>
            </p:cNvSpPr>
            <p:nvPr/>
          </p:nvSpPr>
          <p:spPr bwMode="auto">
            <a:xfrm>
              <a:off x="4850" y="1550"/>
              <a:ext cx="19" cy="18"/>
            </a:xfrm>
            <a:prstGeom prst="line">
              <a:avLst/>
            </a:prstGeom>
            <a:noFill/>
            <a:ln w="3175">
              <a:solidFill>
                <a:srgbClr val="FFFFFF"/>
              </a:solidFill>
              <a:round/>
              <a:headEnd/>
              <a:tailEnd/>
            </a:ln>
          </p:spPr>
          <p:txBody>
            <a:bodyPr/>
            <a:lstStyle/>
            <a:p>
              <a:endParaRPr lang="en-US"/>
            </a:p>
          </p:txBody>
        </p:sp>
        <p:sp>
          <p:nvSpPr>
            <p:cNvPr id="75924" name="Line 1172"/>
            <p:cNvSpPr>
              <a:spLocks noChangeShapeType="1"/>
            </p:cNvSpPr>
            <p:nvPr/>
          </p:nvSpPr>
          <p:spPr bwMode="auto">
            <a:xfrm flipH="1">
              <a:off x="4860" y="1568"/>
              <a:ext cx="9" cy="9"/>
            </a:xfrm>
            <a:prstGeom prst="line">
              <a:avLst/>
            </a:prstGeom>
            <a:noFill/>
            <a:ln w="3175">
              <a:solidFill>
                <a:srgbClr val="FFFFFF"/>
              </a:solidFill>
              <a:round/>
              <a:headEnd/>
              <a:tailEnd/>
            </a:ln>
          </p:spPr>
          <p:txBody>
            <a:bodyPr/>
            <a:lstStyle/>
            <a:p>
              <a:endParaRPr lang="en-US"/>
            </a:p>
          </p:txBody>
        </p:sp>
        <p:sp>
          <p:nvSpPr>
            <p:cNvPr id="75925" name="Line 1173"/>
            <p:cNvSpPr>
              <a:spLocks noChangeShapeType="1"/>
            </p:cNvSpPr>
            <p:nvPr/>
          </p:nvSpPr>
          <p:spPr bwMode="auto">
            <a:xfrm flipH="1" flipV="1">
              <a:off x="4841" y="1558"/>
              <a:ext cx="19" cy="19"/>
            </a:xfrm>
            <a:prstGeom prst="line">
              <a:avLst/>
            </a:prstGeom>
            <a:noFill/>
            <a:ln w="3175">
              <a:solidFill>
                <a:srgbClr val="FFFFFF"/>
              </a:solidFill>
              <a:round/>
              <a:headEnd/>
              <a:tailEnd/>
            </a:ln>
          </p:spPr>
          <p:txBody>
            <a:bodyPr/>
            <a:lstStyle/>
            <a:p>
              <a:endParaRPr lang="en-US"/>
            </a:p>
          </p:txBody>
        </p:sp>
        <p:sp>
          <p:nvSpPr>
            <p:cNvPr id="75926" name="Line 1174"/>
            <p:cNvSpPr>
              <a:spLocks noChangeShapeType="1"/>
            </p:cNvSpPr>
            <p:nvPr/>
          </p:nvSpPr>
          <p:spPr bwMode="auto">
            <a:xfrm flipV="1">
              <a:off x="4841" y="1550"/>
              <a:ext cx="9" cy="8"/>
            </a:xfrm>
            <a:prstGeom prst="line">
              <a:avLst/>
            </a:prstGeom>
            <a:noFill/>
            <a:ln w="3175">
              <a:solidFill>
                <a:srgbClr val="FFFFFF"/>
              </a:solidFill>
              <a:round/>
              <a:headEnd/>
              <a:tailEnd/>
            </a:ln>
          </p:spPr>
          <p:txBody>
            <a:bodyPr/>
            <a:lstStyle/>
            <a:p>
              <a:endParaRPr lang="en-US"/>
            </a:p>
          </p:txBody>
        </p:sp>
        <p:sp>
          <p:nvSpPr>
            <p:cNvPr id="75927" name="Freeform 1175"/>
            <p:cNvSpPr>
              <a:spLocks/>
            </p:cNvSpPr>
            <p:nvPr/>
          </p:nvSpPr>
          <p:spPr bwMode="auto">
            <a:xfrm>
              <a:off x="4860" y="1568"/>
              <a:ext cx="16" cy="16"/>
            </a:xfrm>
            <a:custGeom>
              <a:avLst/>
              <a:gdLst/>
              <a:ahLst/>
              <a:cxnLst>
                <a:cxn ang="0">
                  <a:pos x="9" y="0"/>
                </a:cxn>
                <a:cxn ang="0">
                  <a:pos x="16" y="7"/>
                </a:cxn>
                <a:cxn ang="0">
                  <a:pos x="7" y="16"/>
                </a:cxn>
                <a:cxn ang="0">
                  <a:pos x="0" y="9"/>
                </a:cxn>
                <a:cxn ang="0">
                  <a:pos x="9" y="0"/>
                </a:cxn>
              </a:cxnLst>
              <a:rect l="0" t="0" r="r" b="b"/>
              <a:pathLst>
                <a:path w="16" h="16">
                  <a:moveTo>
                    <a:pt x="9" y="0"/>
                  </a:moveTo>
                  <a:lnTo>
                    <a:pt x="16" y="7"/>
                  </a:lnTo>
                  <a:lnTo>
                    <a:pt x="7" y="16"/>
                  </a:lnTo>
                  <a:lnTo>
                    <a:pt x="0" y="9"/>
                  </a:lnTo>
                  <a:lnTo>
                    <a:pt x="9" y="0"/>
                  </a:lnTo>
                  <a:close/>
                </a:path>
              </a:pathLst>
            </a:custGeom>
            <a:solidFill>
              <a:srgbClr val="FFFFFF"/>
            </a:solidFill>
            <a:ln w="9525">
              <a:noFill/>
              <a:round/>
              <a:headEnd/>
              <a:tailEnd/>
            </a:ln>
          </p:spPr>
          <p:txBody>
            <a:bodyPr/>
            <a:lstStyle/>
            <a:p>
              <a:endParaRPr lang="en-US"/>
            </a:p>
          </p:txBody>
        </p:sp>
        <p:sp>
          <p:nvSpPr>
            <p:cNvPr id="75928" name="Line 1176"/>
            <p:cNvSpPr>
              <a:spLocks noChangeShapeType="1"/>
            </p:cNvSpPr>
            <p:nvPr/>
          </p:nvSpPr>
          <p:spPr bwMode="auto">
            <a:xfrm>
              <a:off x="4869" y="1568"/>
              <a:ext cx="7" cy="7"/>
            </a:xfrm>
            <a:prstGeom prst="line">
              <a:avLst/>
            </a:prstGeom>
            <a:noFill/>
            <a:ln w="3175">
              <a:solidFill>
                <a:srgbClr val="FFFFFF"/>
              </a:solidFill>
              <a:round/>
              <a:headEnd/>
              <a:tailEnd/>
            </a:ln>
          </p:spPr>
          <p:txBody>
            <a:bodyPr/>
            <a:lstStyle/>
            <a:p>
              <a:endParaRPr lang="en-US"/>
            </a:p>
          </p:txBody>
        </p:sp>
        <p:sp>
          <p:nvSpPr>
            <p:cNvPr id="75929" name="Line 1177"/>
            <p:cNvSpPr>
              <a:spLocks noChangeShapeType="1"/>
            </p:cNvSpPr>
            <p:nvPr/>
          </p:nvSpPr>
          <p:spPr bwMode="auto">
            <a:xfrm flipH="1">
              <a:off x="4867" y="1575"/>
              <a:ext cx="9" cy="9"/>
            </a:xfrm>
            <a:prstGeom prst="line">
              <a:avLst/>
            </a:prstGeom>
            <a:noFill/>
            <a:ln w="3175">
              <a:solidFill>
                <a:srgbClr val="FFFFFF"/>
              </a:solidFill>
              <a:round/>
              <a:headEnd/>
              <a:tailEnd/>
            </a:ln>
          </p:spPr>
          <p:txBody>
            <a:bodyPr/>
            <a:lstStyle/>
            <a:p>
              <a:endParaRPr lang="en-US"/>
            </a:p>
          </p:txBody>
        </p:sp>
        <p:sp>
          <p:nvSpPr>
            <p:cNvPr id="75930" name="Line 1178"/>
            <p:cNvSpPr>
              <a:spLocks noChangeShapeType="1"/>
            </p:cNvSpPr>
            <p:nvPr/>
          </p:nvSpPr>
          <p:spPr bwMode="auto">
            <a:xfrm flipH="1" flipV="1">
              <a:off x="4860" y="1577"/>
              <a:ext cx="7" cy="7"/>
            </a:xfrm>
            <a:prstGeom prst="line">
              <a:avLst/>
            </a:prstGeom>
            <a:noFill/>
            <a:ln w="3175">
              <a:solidFill>
                <a:srgbClr val="FFFFFF"/>
              </a:solidFill>
              <a:round/>
              <a:headEnd/>
              <a:tailEnd/>
            </a:ln>
          </p:spPr>
          <p:txBody>
            <a:bodyPr/>
            <a:lstStyle/>
            <a:p>
              <a:endParaRPr lang="en-US"/>
            </a:p>
          </p:txBody>
        </p:sp>
        <p:sp>
          <p:nvSpPr>
            <p:cNvPr id="75931" name="Line 1179"/>
            <p:cNvSpPr>
              <a:spLocks noChangeShapeType="1"/>
            </p:cNvSpPr>
            <p:nvPr/>
          </p:nvSpPr>
          <p:spPr bwMode="auto">
            <a:xfrm flipV="1">
              <a:off x="4860" y="1568"/>
              <a:ext cx="9" cy="9"/>
            </a:xfrm>
            <a:prstGeom prst="line">
              <a:avLst/>
            </a:prstGeom>
            <a:noFill/>
            <a:ln w="3175">
              <a:solidFill>
                <a:srgbClr val="FFFFFF"/>
              </a:solidFill>
              <a:round/>
              <a:headEnd/>
              <a:tailEnd/>
            </a:ln>
          </p:spPr>
          <p:txBody>
            <a:bodyPr/>
            <a:lstStyle/>
            <a:p>
              <a:endParaRPr lang="en-US"/>
            </a:p>
          </p:txBody>
        </p:sp>
        <p:sp>
          <p:nvSpPr>
            <p:cNvPr id="75932" name="Freeform 1180"/>
            <p:cNvSpPr>
              <a:spLocks/>
            </p:cNvSpPr>
            <p:nvPr/>
          </p:nvSpPr>
          <p:spPr bwMode="auto">
            <a:xfrm>
              <a:off x="4893" y="1601"/>
              <a:ext cx="32" cy="31"/>
            </a:xfrm>
            <a:custGeom>
              <a:avLst/>
              <a:gdLst/>
              <a:ahLst/>
              <a:cxnLst>
                <a:cxn ang="0">
                  <a:pos x="9" y="0"/>
                </a:cxn>
                <a:cxn ang="0">
                  <a:pos x="32" y="22"/>
                </a:cxn>
                <a:cxn ang="0">
                  <a:pos x="23" y="31"/>
                </a:cxn>
                <a:cxn ang="0">
                  <a:pos x="0" y="9"/>
                </a:cxn>
                <a:cxn ang="0">
                  <a:pos x="9" y="0"/>
                </a:cxn>
              </a:cxnLst>
              <a:rect l="0" t="0" r="r" b="b"/>
              <a:pathLst>
                <a:path w="32" h="31">
                  <a:moveTo>
                    <a:pt x="9" y="0"/>
                  </a:moveTo>
                  <a:lnTo>
                    <a:pt x="32" y="22"/>
                  </a:lnTo>
                  <a:lnTo>
                    <a:pt x="23" y="31"/>
                  </a:lnTo>
                  <a:lnTo>
                    <a:pt x="0" y="9"/>
                  </a:lnTo>
                  <a:lnTo>
                    <a:pt x="9" y="0"/>
                  </a:lnTo>
                  <a:close/>
                </a:path>
              </a:pathLst>
            </a:custGeom>
            <a:solidFill>
              <a:srgbClr val="FFFFFF"/>
            </a:solidFill>
            <a:ln w="9525">
              <a:noFill/>
              <a:round/>
              <a:headEnd/>
              <a:tailEnd/>
            </a:ln>
          </p:spPr>
          <p:txBody>
            <a:bodyPr/>
            <a:lstStyle/>
            <a:p>
              <a:endParaRPr lang="en-US"/>
            </a:p>
          </p:txBody>
        </p:sp>
        <p:sp>
          <p:nvSpPr>
            <p:cNvPr id="75933" name="Line 1181"/>
            <p:cNvSpPr>
              <a:spLocks noChangeShapeType="1"/>
            </p:cNvSpPr>
            <p:nvPr/>
          </p:nvSpPr>
          <p:spPr bwMode="auto">
            <a:xfrm>
              <a:off x="4902" y="1601"/>
              <a:ext cx="23" cy="22"/>
            </a:xfrm>
            <a:prstGeom prst="line">
              <a:avLst/>
            </a:prstGeom>
            <a:noFill/>
            <a:ln w="3175">
              <a:solidFill>
                <a:srgbClr val="FFFFFF"/>
              </a:solidFill>
              <a:round/>
              <a:headEnd/>
              <a:tailEnd/>
            </a:ln>
          </p:spPr>
          <p:txBody>
            <a:bodyPr/>
            <a:lstStyle/>
            <a:p>
              <a:endParaRPr lang="en-US"/>
            </a:p>
          </p:txBody>
        </p:sp>
        <p:sp>
          <p:nvSpPr>
            <p:cNvPr id="75934" name="Line 1182"/>
            <p:cNvSpPr>
              <a:spLocks noChangeShapeType="1"/>
            </p:cNvSpPr>
            <p:nvPr/>
          </p:nvSpPr>
          <p:spPr bwMode="auto">
            <a:xfrm flipH="1">
              <a:off x="4916" y="1623"/>
              <a:ext cx="9" cy="9"/>
            </a:xfrm>
            <a:prstGeom prst="line">
              <a:avLst/>
            </a:prstGeom>
            <a:noFill/>
            <a:ln w="3175">
              <a:solidFill>
                <a:srgbClr val="FFFFFF"/>
              </a:solidFill>
              <a:round/>
              <a:headEnd/>
              <a:tailEnd/>
            </a:ln>
          </p:spPr>
          <p:txBody>
            <a:bodyPr/>
            <a:lstStyle/>
            <a:p>
              <a:endParaRPr lang="en-US"/>
            </a:p>
          </p:txBody>
        </p:sp>
        <p:sp>
          <p:nvSpPr>
            <p:cNvPr id="75935" name="Line 1183"/>
            <p:cNvSpPr>
              <a:spLocks noChangeShapeType="1"/>
            </p:cNvSpPr>
            <p:nvPr/>
          </p:nvSpPr>
          <p:spPr bwMode="auto">
            <a:xfrm flipH="1" flipV="1">
              <a:off x="4893" y="1610"/>
              <a:ext cx="23" cy="22"/>
            </a:xfrm>
            <a:prstGeom prst="line">
              <a:avLst/>
            </a:prstGeom>
            <a:noFill/>
            <a:ln w="3175">
              <a:solidFill>
                <a:srgbClr val="FFFFFF"/>
              </a:solidFill>
              <a:round/>
              <a:headEnd/>
              <a:tailEnd/>
            </a:ln>
          </p:spPr>
          <p:txBody>
            <a:bodyPr/>
            <a:lstStyle/>
            <a:p>
              <a:endParaRPr lang="en-US"/>
            </a:p>
          </p:txBody>
        </p:sp>
        <p:sp>
          <p:nvSpPr>
            <p:cNvPr id="75936" name="Line 1184"/>
            <p:cNvSpPr>
              <a:spLocks noChangeShapeType="1"/>
            </p:cNvSpPr>
            <p:nvPr/>
          </p:nvSpPr>
          <p:spPr bwMode="auto">
            <a:xfrm flipV="1">
              <a:off x="4893" y="1601"/>
              <a:ext cx="9" cy="9"/>
            </a:xfrm>
            <a:prstGeom prst="line">
              <a:avLst/>
            </a:prstGeom>
            <a:noFill/>
            <a:ln w="3175">
              <a:solidFill>
                <a:srgbClr val="FFFFFF"/>
              </a:solidFill>
              <a:round/>
              <a:headEnd/>
              <a:tailEnd/>
            </a:ln>
          </p:spPr>
          <p:txBody>
            <a:bodyPr/>
            <a:lstStyle/>
            <a:p>
              <a:endParaRPr lang="en-US"/>
            </a:p>
          </p:txBody>
        </p:sp>
        <p:sp>
          <p:nvSpPr>
            <p:cNvPr id="75937" name="Freeform 1185"/>
            <p:cNvSpPr>
              <a:spLocks/>
            </p:cNvSpPr>
            <p:nvPr/>
          </p:nvSpPr>
          <p:spPr bwMode="auto">
            <a:xfrm>
              <a:off x="4918" y="1625"/>
              <a:ext cx="7" cy="8"/>
            </a:xfrm>
            <a:custGeom>
              <a:avLst/>
              <a:gdLst/>
              <a:ahLst/>
              <a:cxnLst>
                <a:cxn ang="0">
                  <a:pos x="5" y="0"/>
                </a:cxn>
                <a:cxn ang="0">
                  <a:pos x="7" y="2"/>
                </a:cxn>
                <a:cxn ang="0">
                  <a:pos x="2" y="8"/>
                </a:cxn>
                <a:cxn ang="0">
                  <a:pos x="0" y="7"/>
                </a:cxn>
                <a:cxn ang="0">
                  <a:pos x="5" y="0"/>
                </a:cxn>
              </a:cxnLst>
              <a:rect l="0" t="0" r="r" b="b"/>
              <a:pathLst>
                <a:path w="7" h="8">
                  <a:moveTo>
                    <a:pt x="5" y="0"/>
                  </a:moveTo>
                  <a:lnTo>
                    <a:pt x="7" y="2"/>
                  </a:lnTo>
                  <a:lnTo>
                    <a:pt x="2" y="8"/>
                  </a:lnTo>
                  <a:lnTo>
                    <a:pt x="0" y="7"/>
                  </a:lnTo>
                  <a:lnTo>
                    <a:pt x="5" y="0"/>
                  </a:lnTo>
                  <a:close/>
                </a:path>
              </a:pathLst>
            </a:custGeom>
            <a:solidFill>
              <a:srgbClr val="FFFFFF"/>
            </a:solidFill>
            <a:ln w="9525">
              <a:noFill/>
              <a:round/>
              <a:headEnd/>
              <a:tailEnd/>
            </a:ln>
          </p:spPr>
          <p:txBody>
            <a:bodyPr/>
            <a:lstStyle/>
            <a:p>
              <a:endParaRPr lang="en-US"/>
            </a:p>
          </p:txBody>
        </p:sp>
        <p:sp>
          <p:nvSpPr>
            <p:cNvPr id="75938" name="Line 1186"/>
            <p:cNvSpPr>
              <a:spLocks noChangeShapeType="1"/>
            </p:cNvSpPr>
            <p:nvPr/>
          </p:nvSpPr>
          <p:spPr bwMode="auto">
            <a:xfrm>
              <a:off x="4923" y="1625"/>
              <a:ext cx="2" cy="2"/>
            </a:xfrm>
            <a:prstGeom prst="line">
              <a:avLst/>
            </a:prstGeom>
            <a:noFill/>
            <a:ln w="3175">
              <a:solidFill>
                <a:srgbClr val="FFFFFF"/>
              </a:solidFill>
              <a:round/>
              <a:headEnd/>
              <a:tailEnd/>
            </a:ln>
          </p:spPr>
          <p:txBody>
            <a:bodyPr/>
            <a:lstStyle/>
            <a:p>
              <a:endParaRPr lang="en-US"/>
            </a:p>
          </p:txBody>
        </p:sp>
        <p:sp>
          <p:nvSpPr>
            <p:cNvPr id="75939" name="Line 1187"/>
            <p:cNvSpPr>
              <a:spLocks noChangeShapeType="1"/>
            </p:cNvSpPr>
            <p:nvPr/>
          </p:nvSpPr>
          <p:spPr bwMode="auto">
            <a:xfrm flipH="1">
              <a:off x="4920" y="1627"/>
              <a:ext cx="5" cy="6"/>
            </a:xfrm>
            <a:prstGeom prst="line">
              <a:avLst/>
            </a:prstGeom>
            <a:noFill/>
            <a:ln w="3175">
              <a:solidFill>
                <a:srgbClr val="FFFFFF"/>
              </a:solidFill>
              <a:round/>
              <a:headEnd/>
              <a:tailEnd/>
            </a:ln>
          </p:spPr>
          <p:txBody>
            <a:bodyPr/>
            <a:lstStyle/>
            <a:p>
              <a:endParaRPr lang="en-US"/>
            </a:p>
          </p:txBody>
        </p:sp>
        <p:sp>
          <p:nvSpPr>
            <p:cNvPr id="75940" name="Line 1188"/>
            <p:cNvSpPr>
              <a:spLocks noChangeShapeType="1"/>
            </p:cNvSpPr>
            <p:nvPr/>
          </p:nvSpPr>
          <p:spPr bwMode="auto">
            <a:xfrm flipH="1" flipV="1">
              <a:off x="4918" y="1632"/>
              <a:ext cx="2" cy="1"/>
            </a:xfrm>
            <a:prstGeom prst="line">
              <a:avLst/>
            </a:prstGeom>
            <a:noFill/>
            <a:ln w="3175">
              <a:solidFill>
                <a:srgbClr val="FFFFFF"/>
              </a:solidFill>
              <a:round/>
              <a:headEnd/>
              <a:tailEnd/>
            </a:ln>
          </p:spPr>
          <p:txBody>
            <a:bodyPr/>
            <a:lstStyle/>
            <a:p>
              <a:endParaRPr lang="en-US"/>
            </a:p>
          </p:txBody>
        </p:sp>
        <p:sp>
          <p:nvSpPr>
            <p:cNvPr id="75941" name="Line 1189"/>
            <p:cNvSpPr>
              <a:spLocks noChangeShapeType="1"/>
            </p:cNvSpPr>
            <p:nvPr/>
          </p:nvSpPr>
          <p:spPr bwMode="auto">
            <a:xfrm flipV="1">
              <a:off x="4918" y="1625"/>
              <a:ext cx="5" cy="7"/>
            </a:xfrm>
            <a:prstGeom prst="line">
              <a:avLst/>
            </a:prstGeom>
            <a:noFill/>
            <a:ln w="3175">
              <a:solidFill>
                <a:srgbClr val="FFFFFF"/>
              </a:solidFill>
              <a:round/>
              <a:headEnd/>
              <a:tailEnd/>
            </a:ln>
          </p:spPr>
          <p:txBody>
            <a:bodyPr/>
            <a:lstStyle/>
            <a:p>
              <a:endParaRPr lang="en-US"/>
            </a:p>
          </p:txBody>
        </p:sp>
        <p:sp>
          <p:nvSpPr>
            <p:cNvPr id="75942" name="Freeform 1190"/>
            <p:cNvSpPr>
              <a:spLocks/>
            </p:cNvSpPr>
            <p:nvPr/>
          </p:nvSpPr>
          <p:spPr bwMode="auto">
            <a:xfrm>
              <a:off x="4946" y="1651"/>
              <a:ext cx="34" cy="30"/>
            </a:xfrm>
            <a:custGeom>
              <a:avLst/>
              <a:gdLst/>
              <a:ahLst/>
              <a:cxnLst>
                <a:cxn ang="0">
                  <a:pos x="5" y="0"/>
                </a:cxn>
                <a:cxn ang="0">
                  <a:pos x="34" y="24"/>
                </a:cxn>
                <a:cxn ang="0">
                  <a:pos x="28" y="30"/>
                </a:cxn>
                <a:cxn ang="0">
                  <a:pos x="0" y="6"/>
                </a:cxn>
                <a:cxn ang="0">
                  <a:pos x="5" y="0"/>
                </a:cxn>
              </a:cxnLst>
              <a:rect l="0" t="0" r="r" b="b"/>
              <a:pathLst>
                <a:path w="34" h="30">
                  <a:moveTo>
                    <a:pt x="5" y="0"/>
                  </a:moveTo>
                  <a:lnTo>
                    <a:pt x="34" y="24"/>
                  </a:lnTo>
                  <a:lnTo>
                    <a:pt x="28" y="30"/>
                  </a:lnTo>
                  <a:lnTo>
                    <a:pt x="0" y="6"/>
                  </a:lnTo>
                  <a:lnTo>
                    <a:pt x="5" y="0"/>
                  </a:lnTo>
                  <a:close/>
                </a:path>
              </a:pathLst>
            </a:custGeom>
            <a:solidFill>
              <a:srgbClr val="FFFFFF"/>
            </a:solidFill>
            <a:ln w="9525">
              <a:noFill/>
              <a:round/>
              <a:headEnd/>
              <a:tailEnd/>
            </a:ln>
          </p:spPr>
          <p:txBody>
            <a:bodyPr/>
            <a:lstStyle/>
            <a:p>
              <a:endParaRPr lang="en-US"/>
            </a:p>
          </p:txBody>
        </p:sp>
        <p:sp>
          <p:nvSpPr>
            <p:cNvPr id="75943" name="Line 1191"/>
            <p:cNvSpPr>
              <a:spLocks noChangeShapeType="1"/>
            </p:cNvSpPr>
            <p:nvPr/>
          </p:nvSpPr>
          <p:spPr bwMode="auto">
            <a:xfrm>
              <a:off x="4951" y="1651"/>
              <a:ext cx="29" cy="24"/>
            </a:xfrm>
            <a:prstGeom prst="line">
              <a:avLst/>
            </a:prstGeom>
            <a:noFill/>
            <a:ln w="3175">
              <a:solidFill>
                <a:srgbClr val="FFFFFF"/>
              </a:solidFill>
              <a:round/>
              <a:headEnd/>
              <a:tailEnd/>
            </a:ln>
          </p:spPr>
          <p:txBody>
            <a:bodyPr/>
            <a:lstStyle/>
            <a:p>
              <a:endParaRPr lang="en-US"/>
            </a:p>
          </p:txBody>
        </p:sp>
        <p:sp>
          <p:nvSpPr>
            <p:cNvPr id="75944" name="Line 1192"/>
            <p:cNvSpPr>
              <a:spLocks noChangeShapeType="1"/>
            </p:cNvSpPr>
            <p:nvPr/>
          </p:nvSpPr>
          <p:spPr bwMode="auto">
            <a:xfrm flipH="1">
              <a:off x="4974" y="1675"/>
              <a:ext cx="6" cy="6"/>
            </a:xfrm>
            <a:prstGeom prst="line">
              <a:avLst/>
            </a:prstGeom>
            <a:noFill/>
            <a:ln w="3175">
              <a:solidFill>
                <a:srgbClr val="FFFFFF"/>
              </a:solidFill>
              <a:round/>
              <a:headEnd/>
              <a:tailEnd/>
            </a:ln>
          </p:spPr>
          <p:txBody>
            <a:bodyPr/>
            <a:lstStyle/>
            <a:p>
              <a:endParaRPr lang="en-US"/>
            </a:p>
          </p:txBody>
        </p:sp>
        <p:sp>
          <p:nvSpPr>
            <p:cNvPr id="75945" name="Line 1193"/>
            <p:cNvSpPr>
              <a:spLocks noChangeShapeType="1"/>
            </p:cNvSpPr>
            <p:nvPr/>
          </p:nvSpPr>
          <p:spPr bwMode="auto">
            <a:xfrm flipH="1" flipV="1">
              <a:off x="4946" y="1657"/>
              <a:ext cx="28" cy="24"/>
            </a:xfrm>
            <a:prstGeom prst="line">
              <a:avLst/>
            </a:prstGeom>
            <a:noFill/>
            <a:ln w="3175">
              <a:solidFill>
                <a:srgbClr val="FFFFFF"/>
              </a:solidFill>
              <a:round/>
              <a:headEnd/>
              <a:tailEnd/>
            </a:ln>
          </p:spPr>
          <p:txBody>
            <a:bodyPr/>
            <a:lstStyle/>
            <a:p>
              <a:endParaRPr lang="en-US"/>
            </a:p>
          </p:txBody>
        </p:sp>
        <p:sp>
          <p:nvSpPr>
            <p:cNvPr id="75946" name="Line 1194"/>
            <p:cNvSpPr>
              <a:spLocks noChangeShapeType="1"/>
            </p:cNvSpPr>
            <p:nvPr/>
          </p:nvSpPr>
          <p:spPr bwMode="auto">
            <a:xfrm flipV="1">
              <a:off x="4946" y="1651"/>
              <a:ext cx="5" cy="6"/>
            </a:xfrm>
            <a:prstGeom prst="line">
              <a:avLst/>
            </a:prstGeom>
            <a:noFill/>
            <a:ln w="3175">
              <a:solidFill>
                <a:srgbClr val="FFFFFF"/>
              </a:solidFill>
              <a:round/>
              <a:headEnd/>
              <a:tailEnd/>
            </a:ln>
          </p:spPr>
          <p:txBody>
            <a:bodyPr/>
            <a:lstStyle/>
            <a:p>
              <a:endParaRPr lang="en-US"/>
            </a:p>
          </p:txBody>
        </p:sp>
        <p:sp>
          <p:nvSpPr>
            <p:cNvPr id="75947" name="Freeform 1195"/>
            <p:cNvSpPr>
              <a:spLocks noEditPoints="1"/>
            </p:cNvSpPr>
            <p:nvPr/>
          </p:nvSpPr>
          <p:spPr bwMode="auto">
            <a:xfrm>
              <a:off x="4974" y="1675"/>
              <a:ext cx="6" cy="6"/>
            </a:xfrm>
            <a:custGeom>
              <a:avLst/>
              <a:gdLst/>
              <a:ahLst/>
              <a:cxnLst>
                <a:cxn ang="0">
                  <a:pos x="6" y="0"/>
                </a:cxn>
                <a:cxn ang="0">
                  <a:pos x="6" y="0"/>
                </a:cxn>
                <a:cxn ang="0">
                  <a:pos x="0" y="6"/>
                </a:cxn>
                <a:cxn ang="0">
                  <a:pos x="0" y="6"/>
                </a:cxn>
              </a:cxnLst>
              <a:rect l="0" t="0" r="r" b="b"/>
              <a:pathLst>
                <a:path w="6" h="6">
                  <a:moveTo>
                    <a:pt x="6" y="0"/>
                  </a:moveTo>
                  <a:lnTo>
                    <a:pt x="6" y="0"/>
                  </a:lnTo>
                  <a:close/>
                  <a:moveTo>
                    <a:pt x="0" y="6"/>
                  </a:moveTo>
                  <a:lnTo>
                    <a:pt x="0" y="6"/>
                  </a:lnTo>
                  <a:close/>
                </a:path>
              </a:pathLst>
            </a:custGeom>
            <a:solidFill>
              <a:srgbClr val="FFFFFF"/>
            </a:solidFill>
            <a:ln w="9525">
              <a:noFill/>
              <a:round/>
              <a:headEnd/>
              <a:tailEnd/>
            </a:ln>
          </p:spPr>
          <p:txBody>
            <a:bodyPr/>
            <a:lstStyle/>
            <a:p>
              <a:endParaRPr lang="en-US"/>
            </a:p>
          </p:txBody>
        </p:sp>
        <p:sp>
          <p:nvSpPr>
            <p:cNvPr id="75948" name="Line 1196"/>
            <p:cNvSpPr>
              <a:spLocks noChangeShapeType="1"/>
            </p:cNvSpPr>
            <p:nvPr/>
          </p:nvSpPr>
          <p:spPr bwMode="auto">
            <a:xfrm>
              <a:off x="4980" y="1675"/>
              <a:ext cx="1" cy="1"/>
            </a:xfrm>
            <a:prstGeom prst="line">
              <a:avLst/>
            </a:prstGeom>
            <a:noFill/>
            <a:ln w="3175">
              <a:solidFill>
                <a:srgbClr val="FFFFFF"/>
              </a:solidFill>
              <a:round/>
              <a:headEnd/>
              <a:tailEnd/>
            </a:ln>
          </p:spPr>
          <p:txBody>
            <a:bodyPr/>
            <a:lstStyle/>
            <a:p>
              <a:endParaRPr lang="en-US"/>
            </a:p>
          </p:txBody>
        </p:sp>
        <p:sp>
          <p:nvSpPr>
            <p:cNvPr id="75949" name="Line 1197"/>
            <p:cNvSpPr>
              <a:spLocks noChangeShapeType="1"/>
            </p:cNvSpPr>
            <p:nvPr/>
          </p:nvSpPr>
          <p:spPr bwMode="auto">
            <a:xfrm>
              <a:off x="4974" y="1681"/>
              <a:ext cx="1" cy="1"/>
            </a:xfrm>
            <a:prstGeom prst="line">
              <a:avLst/>
            </a:prstGeom>
            <a:noFill/>
            <a:ln w="3175">
              <a:solidFill>
                <a:srgbClr val="FFFFFF"/>
              </a:solidFill>
              <a:round/>
              <a:headEnd/>
              <a:tailEnd/>
            </a:ln>
          </p:spPr>
          <p:txBody>
            <a:bodyPr/>
            <a:lstStyle/>
            <a:p>
              <a:endParaRPr lang="en-US"/>
            </a:p>
          </p:txBody>
        </p:sp>
        <p:sp>
          <p:nvSpPr>
            <p:cNvPr id="75950" name="Line 1198"/>
            <p:cNvSpPr>
              <a:spLocks noChangeShapeType="1"/>
            </p:cNvSpPr>
            <p:nvPr/>
          </p:nvSpPr>
          <p:spPr bwMode="auto">
            <a:xfrm>
              <a:off x="4974" y="1681"/>
              <a:ext cx="1" cy="1"/>
            </a:xfrm>
            <a:prstGeom prst="line">
              <a:avLst/>
            </a:prstGeom>
            <a:noFill/>
            <a:ln w="3175">
              <a:solidFill>
                <a:srgbClr val="FFFFFF"/>
              </a:solidFill>
              <a:round/>
              <a:headEnd/>
              <a:tailEnd/>
            </a:ln>
          </p:spPr>
          <p:txBody>
            <a:bodyPr/>
            <a:lstStyle/>
            <a:p>
              <a:endParaRPr lang="en-US"/>
            </a:p>
          </p:txBody>
        </p:sp>
        <p:sp>
          <p:nvSpPr>
            <p:cNvPr id="75951" name="Freeform 1199"/>
            <p:cNvSpPr>
              <a:spLocks/>
            </p:cNvSpPr>
            <p:nvPr/>
          </p:nvSpPr>
          <p:spPr bwMode="auto">
            <a:xfrm>
              <a:off x="5002" y="1697"/>
              <a:ext cx="34" cy="31"/>
            </a:xfrm>
            <a:custGeom>
              <a:avLst/>
              <a:gdLst/>
              <a:ahLst/>
              <a:cxnLst>
                <a:cxn ang="0">
                  <a:pos x="6" y="0"/>
                </a:cxn>
                <a:cxn ang="0">
                  <a:pos x="34" y="24"/>
                </a:cxn>
                <a:cxn ang="0">
                  <a:pos x="29" y="31"/>
                </a:cxn>
                <a:cxn ang="0">
                  <a:pos x="0" y="7"/>
                </a:cxn>
                <a:cxn ang="0">
                  <a:pos x="6" y="0"/>
                </a:cxn>
              </a:cxnLst>
              <a:rect l="0" t="0" r="r" b="b"/>
              <a:pathLst>
                <a:path w="34" h="31">
                  <a:moveTo>
                    <a:pt x="6" y="0"/>
                  </a:moveTo>
                  <a:lnTo>
                    <a:pt x="34" y="24"/>
                  </a:lnTo>
                  <a:lnTo>
                    <a:pt x="29" y="31"/>
                  </a:lnTo>
                  <a:lnTo>
                    <a:pt x="0" y="7"/>
                  </a:lnTo>
                  <a:lnTo>
                    <a:pt x="6" y="0"/>
                  </a:lnTo>
                  <a:close/>
                </a:path>
              </a:pathLst>
            </a:custGeom>
            <a:solidFill>
              <a:srgbClr val="FFFFFF"/>
            </a:solidFill>
            <a:ln w="9525">
              <a:noFill/>
              <a:round/>
              <a:headEnd/>
              <a:tailEnd/>
            </a:ln>
          </p:spPr>
          <p:txBody>
            <a:bodyPr/>
            <a:lstStyle/>
            <a:p>
              <a:endParaRPr lang="en-US"/>
            </a:p>
          </p:txBody>
        </p:sp>
        <p:sp>
          <p:nvSpPr>
            <p:cNvPr id="75952" name="Line 1200"/>
            <p:cNvSpPr>
              <a:spLocks noChangeShapeType="1"/>
            </p:cNvSpPr>
            <p:nvPr/>
          </p:nvSpPr>
          <p:spPr bwMode="auto">
            <a:xfrm>
              <a:off x="5008" y="1697"/>
              <a:ext cx="28" cy="24"/>
            </a:xfrm>
            <a:prstGeom prst="line">
              <a:avLst/>
            </a:prstGeom>
            <a:noFill/>
            <a:ln w="3175">
              <a:solidFill>
                <a:srgbClr val="FFFFFF"/>
              </a:solidFill>
              <a:round/>
              <a:headEnd/>
              <a:tailEnd/>
            </a:ln>
          </p:spPr>
          <p:txBody>
            <a:bodyPr/>
            <a:lstStyle/>
            <a:p>
              <a:endParaRPr lang="en-US"/>
            </a:p>
          </p:txBody>
        </p:sp>
        <p:sp>
          <p:nvSpPr>
            <p:cNvPr id="75953" name="Line 1201"/>
            <p:cNvSpPr>
              <a:spLocks noChangeShapeType="1"/>
            </p:cNvSpPr>
            <p:nvPr/>
          </p:nvSpPr>
          <p:spPr bwMode="auto">
            <a:xfrm flipH="1">
              <a:off x="5031" y="1721"/>
              <a:ext cx="5" cy="7"/>
            </a:xfrm>
            <a:prstGeom prst="line">
              <a:avLst/>
            </a:prstGeom>
            <a:noFill/>
            <a:ln w="3175">
              <a:solidFill>
                <a:srgbClr val="FFFFFF"/>
              </a:solidFill>
              <a:round/>
              <a:headEnd/>
              <a:tailEnd/>
            </a:ln>
          </p:spPr>
          <p:txBody>
            <a:bodyPr/>
            <a:lstStyle/>
            <a:p>
              <a:endParaRPr lang="en-US"/>
            </a:p>
          </p:txBody>
        </p:sp>
        <p:sp>
          <p:nvSpPr>
            <p:cNvPr id="75954" name="Line 1202"/>
            <p:cNvSpPr>
              <a:spLocks noChangeShapeType="1"/>
            </p:cNvSpPr>
            <p:nvPr/>
          </p:nvSpPr>
          <p:spPr bwMode="auto">
            <a:xfrm flipH="1" flipV="1">
              <a:off x="5002" y="1704"/>
              <a:ext cx="29" cy="24"/>
            </a:xfrm>
            <a:prstGeom prst="line">
              <a:avLst/>
            </a:prstGeom>
            <a:noFill/>
            <a:ln w="3175">
              <a:solidFill>
                <a:srgbClr val="FFFFFF"/>
              </a:solidFill>
              <a:round/>
              <a:headEnd/>
              <a:tailEnd/>
            </a:ln>
          </p:spPr>
          <p:txBody>
            <a:bodyPr/>
            <a:lstStyle/>
            <a:p>
              <a:endParaRPr lang="en-US"/>
            </a:p>
          </p:txBody>
        </p:sp>
        <p:sp>
          <p:nvSpPr>
            <p:cNvPr id="75955" name="Line 1203"/>
            <p:cNvSpPr>
              <a:spLocks noChangeShapeType="1"/>
            </p:cNvSpPr>
            <p:nvPr/>
          </p:nvSpPr>
          <p:spPr bwMode="auto">
            <a:xfrm flipV="1">
              <a:off x="5002" y="1697"/>
              <a:ext cx="6" cy="7"/>
            </a:xfrm>
            <a:prstGeom prst="line">
              <a:avLst/>
            </a:prstGeom>
            <a:noFill/>
            <a:ln w="3175">
              <a:solidFill>
                <a:srgbClr val="FFFFFF"/>
              </a:solidFill>
              <a:round/>
              <a:headEnd/>
              <a:tailEnd/>
            </a:ln>
          </p:spPr>
          <p:txBody>
            <a:bodyPr/>
            <a:lstStyle/>
            <a:p>
              <a:endParaRPr lang="en-US"/>
            </a:p>
          </p:txBody>
        </p:sp>
        <p:sp>
          <p:nvSpPr>
            <p:cNvPr id="75956" name="Freeform 1204"/>
            <p:cNvSpPr>
              <a:spLocks noEditPoints="1"/>
            </p:cNvSpPr>
            <p:nvPr/>
          </p:nvSpPr>
          <p:spPr bwMode="auto">
            <a:xfrm>
              <a:off x="5031" y="1721"/>
              <a:ext cx="5" cy="7"/>
            </a:xfrm>
            <a:custGeom>
              <a:avLst/>
              <a:gdLst/>
              <a:ahLst/>
              <a:cxnLst>
                <a:cxn ang="0">
                  <a:pos x="5" y="0"/>
                </a:cxn>
                <a:cxn ang="0">
                  <a:pos x="5" y="0"/>
                </a:cxn>
                <a:cxn ang="0">
                  <a:pos x="0" y="7"/>
                </a:cxn>
                <a:cxn ang="0">
                  <a:pos x="0" y="7"/>
                </a:cxn>
              </a:cxnLst>
              <a:rect l="0" t="0" r="r" b="b"/>
              <a:pathLst>
                <a:path w="5" h="7">
                  <a:moveTo>
                    <a:pt x="5" y="0"/>
                  </a:moveTo>
                  <a:lnTo>
                    <a:pt x="5" y="0"/>
                  </a:lnTo>
                  <a:close/>
                  <a:moveTo>
                    <a:pt x="0" y="7"/>
                  </a:moveTo>
                  <a:lnTo>
                    <a:pt x="0" y="7"/>
                  </a:lnTo>
                  <a:close/>
                </a:path>
              </a:pathLst>
            </a:custGeom>
            <a:solidFill>
              <a:srgbClr val="FFFFFF"/>
            </a:solidFill>
            <a:ln w="9525">
              <a:noFill/>
              <a:round/>
              <a:headEnd/>
              <a:tailEnd/>
            </a:ln>
          </p:spPr>
          <p:txBody>
            <a:bodyPr/>
            <a:lstStyle/>
            <a:p>
              <a:endParaRPr lang="en-US"/>
            </a:p>
          </p:txBody>
        </p:sp>
        <p:sp>
          <p:nvSpPr>
            <p:cNvPr id="75957" name="Line 1205"/>
            <p:cNvSpPr>
              <a:spLocks noChangeShapeType="1"/>
            </p:cNvSpPr>
            <p:nvPr/>
          </p:nvSpPr>
          <p:spPr bwMode="auto">
            <a:xfrm>
              <a:off x="5036" y="1721"/>
              <a:ext cx="1" cy="1"/>
            </a:xfrm>
            <a:prstGeom prst="line">
              <a:avLst/>
            </a:prstGeom>
            <a:noFill/>
            <a:ln w="3175">
              <a:solidFill>
                <a:srgbClr val="FFFFFF"/>
              </a:solidFill>
              <a:round/>
              <a:headEnd/>
              <a:tailEnd/>
            </a:ln>
          </p:spPr>
          <p:txBody>
            <a:bodyPr/>
            <a:lstStyle/>
            <a:p>
              <a:endParaRPr lang="en-US"/>
            </a:p>
          </p:txBody>
        </p:sp>
        <p:sp>
          <p:nvSpPr>
            <p:cNvPr id="75958" name="Line 1206"/>
            <p:cNvSpPr>
              <a:spLocks noChangeShapeType="1"/>
            </p:cNvSpPr>
            <p:nvPr/>
          </p:nvSpPr>
          <p:spPr bwMode="auto">
            <a:xfrm>
              <a:off x="5031" y="1728"/>
              <a:ext cx="1" cy="1"/>
            </a:xfrm>
            <a:prstGeom prst="line">
              <a:avLst/>
            </a:prstGeom>
            <a:noFill/>
            <a:ln w="3175">
              <a:solidFill>
                <a:srgbClr val="FFFFFF"/>
              </a:solidFill>
              <a:round/>
              <a:headEnd/>
              <a:tailEnd/>
            </a:ln>
          </p:spPr>
          <p:txBody>
            <a:bodyPr/>
            <a:lstStyle/>
            <a:p>
              <a:endParaRPr lang="en-US"/>
            </a:p>
          </p:txBody>
        </p:sp>
        <p:sp>
          <p:nvSpPr>
            <p:cNvPr id="75959" name="Line 1207"/>
            <p:cNvSpPr>
              <a:spLocks noChangeShapeType="1"/>
            </p:cNvSpPr>
            <p:nvPr/>
          </p:nvSpPr>
          <p:spPr bwMode="auto">
            <a:xfrm>
              <a:off x="5031" y="1728"/>
              <a:ext cx="1" cy="1"/>
            </a:xfrm>
            <a:prstGeom prst="line">
              <a:avLst/>
            </a:prstGeom>
            <a:noFill/>
            <a:ln w="3175">
              <a:solidFill>
                <a:srgbClr val="FFFFFF"/>
              </a:solidFill>
              <a:round/>
              <a:headEnd/>
              <a:tailEnd/>
            </a:ln>
          </p:spPr>
          <p:txBody>
            <a:bodyPr/>
            <a:lstStyle/>
            <a:p>
              <a:endParaRPr lang="en-US"/>
            </a:p>
          </p:txBody>
        </p:sp>
      </p:grpSp>
      <p:sp>
        <p:nvSpPr>
          <p:cNvPr id="75961" name="Freeform 1209"/>
          <p:cNvSpPr>
            <a:spLocks/>
          </p:cNvSpPr>
          <p:nvPr/>
        </p:nvSpPr>
        <p:spPr bwMode="auto">
          <a:xfrm>
            <a:off x="8031163" y="2763838"/>
            <a:ext cx="52387" cy="46037"/>
          </a:xfrm>
          <a:custGeom>
            <a:avLst/>
            <a:gdLst/>
            <a:ahLst/>
            <a:cxnLst>
              <a:cxn ang="0">
                <a:pos x="5" y="0"/>
              </a:cxn>
              <a:cxn ang="0">
                <a:pos x="33" y="23"/>
              </a:cxn>
              <a:cxn ang="0">
                <a:pos x="28" y="29"/>
              </a:cxn>
              <a:cxn ang="0">
                <a:pos x="0" y="7"/>
              </a:cxn>
              <a:cxn ang="0">
                <a:pos x="5" y="0"/>
              </a:cxn>
            </a:cxnLst>
            <a:rect l="0" t="0" r="r" b="b"/>
            <a:pathLst>
              <a:path w="33" h="29">
                <a:moveTo>
                  <a:pt x="5" y="0"/>
                </a:moveTo>
                <a:lnTo>
                  <a:pt x="33" y="23"/>
                </a:lnTo>
                <a:lnTo>
                  <a:pt x="28" y="29"/>
                </a:lnTo>
                <a:lnTo>
                  <a:pt x="0" y="7"/>
                </a:lnTo>
                <a:lnTo>
                  <a:pt x="5" y="0"/>
                </a:lnTo>
                <a:close/>
              </a:path>
            </a:pathLst>
          </a:custGeom>
          <a:solidFill>
            <a:srgbClr val="FFFFFF"/>
          </a:solidFill>
          <a:ln w="9525">
            <a:noFill/>
            <a:round/>
            <a:headEnd/>
            <a:tailEnd/>
          </a:ln>
        </p:spPr>
        <p:txBody>
          <a:bodyPr/>
          <a:lstStyle/>
          <a:p>
            <a:endParaRPr lang="en-US"/>
          </a:p>
        </p:txBody>
      </p:sp>
      <p:sp>
        <p:nvSpPr>
          <p:cNvPr id="75962" name="Line 1210"/>
          <p:cNvSpPr>
            <a:spLocks noChangeShapeType="1"/>
          </p:cNvSpPr>
          <p:nvPr/>
        </p:nvSpPr>
        <p:spPr bwMode="auto">
          <a:xfrm>
            <a:off x="8039100" y="2763838"/>
            <a:ext cx="44450" cy="36512"/>
          </a:xfrm>
          <a:prstGeom prst="line">
            <a:avLst/>
          </a:prstGeom>
          <a:noFill/>
          <a:ln w="3175">
            <a:solidFill>
              <a:srgbClr val="FFFFFF"/>
            </a:solidFill>
            <a:round/>
            <a:headEnd/>
            <a:tailEnd/>
          </a:ln>
        </p:spPr>
        <p:txBody>
          <a:bodyPr/>
          <a:lstStyle/>
          <a:p>
            <a:endParaRPr lang="en-US"/>
          </a:p>
        </p:txBody>
      </p:sp>
      <p:sp>
        <p:nvSpPr>
          <p:cNvPr id="75963" name="Line 1211"/>
          <p:cNvSpPr>
            <a:spLocks noChangeShapeType="1"/>
          </p:cNvSpPr>
          <p:nvPr/>
        </p:nvSpPr>
        <p:spPr bwMode="auto">
          <a:xfrm flipH="1">
            <a:off x="8075613" y="2800350"/>
            <a:ext cx="7937" cy="9525"/>
          </a:xfrm>
          <a:prstGeom prst="line">
            <a:avLst/>
          </a:prstGeom>
          <a:noFill/>
          <a:ln w="3175">
            <a:solidFill>
              <a:srgbClr val="FFFFFF"/>
            </a:solidFill>
            <a:round/>
            <a:headEnd/>
            <a:tailEnd/>
          </a:ln>
        </p:spPr>
        <p:txBody>
          <a:bodyPr/>
          <a:lstStyle/>
          <a:p>
            <a:endParaRPr lang="en-US"/>
          </a:p>
        </p:txBody>
      </p:sp>
      <p:sp>
        <p:nvSpPr>
          <p:cNvPr id="75964" name="Line 1212"/>
          <p:cNvSpPr>
            <a:spLocks noChangeShapeType="1"/>
          </p:cNvSpPr>
          <p:nvPr/>
        </p:nvSpPr>
        <p:spPr bwMode="auto">
          <a:xfrm flipH="1" flipV="1">
            <a:off x="8031163" y="2774950"/>
            <a:ext cx="44450" cy="34925"/>
          </a:xfrm>
          <a:prstGeom prst="line">
            <a:avLst/>
          </a:prstGeom>
          <a:noFill/>
          <a:ln w="3175">
            <a:solidFill>
              <a:srgbClr val="FFFFFF"/>
            </a:solidFill>
            <a:round/>
            <a:headEnd/>
            <a:tailEnd/>
          </a:ln>
        </p:spPr>
        <p:txBody>
          <a:bodyPr/>
          <a:lstStyle/>
          <a:p>
            <a:endParaRPr lang="en-US"/>
          </a:p>
        </p:txBody>
      </p:sp>
      <p:sp>
        <p:nvSpPr>
          <p:cNvPr id="75965" name="Line 1213"/>
          <p:cNvSpPr>
            <a:spLocks noChangeShapeType="1"/>
          </p:cNvSpPr>
          <p:nvPr/>
        </p:nvSpPr>
        <p:spPr bwMode="auto">
          <a:xfrm flipV="1">
            <a:off x="8031163" y="2763838"/>
            <a:ext cx="7937" cy="11112"/>
          </a:xfrm>
          <a:prstGeom prst="line">
            <a:avLst/>
          </a:prstGeom>
          <a:noFill/>
          <a:ln w="3175">
            <a:solidFill>
              <a:srgbClr val="FFFFFF"/>
            </a:solidFill>
            <a:round/>
            <a:headEnd/>
            <a:tailEnd/>
          </a:ln>
        </p:spPr>
        <p:txBody>
          <a:bodyPr/>
          <a:lstStyle/>
          <a:p>
            <a:endParaRPr lang="en-US"/>
          </a:p>
        </p:txBody>
      </p:sp>
      <p:sp>
        <p:nvSpPr>
          <p:cNvPr id="75966" name="Freeform 1214"/>
          <p:cNvSpPr>
            <a:spLocks noEditPoints="1"/>
          </p:cNvSpPr>
          <p:nvPr/>
        </p:nvSpPr>
        <p:spPr bwMode="auto">
          <a:xfrm>
            <a:off x="8075613" y="2800350"/>
            <a:ext cx="7937" cy="9525"/>
          </a:xfrm>
          <a:custGeom>
            <a:avLst/>
            <a:gdLst/>
            <a:ahLst/>
            <a:cxnLst>
              <a:cxn ang="0">
                <a:pos x="5" y="0"/>
              </a:cxn>
              <a:cxn ang="0">
                <a:pos x="5" y="0"/>
              </a:cxn>
              <a:cxn ang="0">
                <a:pos x="0" y="6"/>
              </a:cxn>
              <a:cxn ang="0">
                <a:pos x="0" y="6"/>
              </a:cxn>
            </a:cxnLst>
            <a:rect l="0" t="0" r="r" b="b"/>
            <a:pathLst>
              <a:path w="5" h="6">
                <a:moveTo>
                  <a:pt x="5" y="0"/>
                </a:moveTo>
                <a:lnTo>
                  <a:pt x="5" y="0"/>
                </a:lnTo>
                <a:close/>
                <a:moveTo>
                  <a:pt x="0" y="6"/>
                </a:moveTo>
                <a:lnTo>
                  <a:pt x="0" y="6"/>
                </a:lnTo>
                <a:close/>
              </a:path>
            </a:pathLst>
          </a:custGeom>
          <a:solidFill>
            <a:srgbClr val="FFFFFF"/>
          </a:solidFill>
          <a:ln w="9525">
            <a:noFill/>
            <a:round/>
            <a:headEnd/>
            <a:tailEnd/>
          </a:ln>
        </p:spPr>
        <p:txBody>
          <a:bodyPr/>
          <a:lstStyle/>
          <a:p>
            <a:endParaRPr lang="en-US"/>
          </a:p>
        </p:txBody>
      </p:sp>
      <p:sp>
        <p:nvSpPr>
          <p:cNvPr id="75967" name="Line 1215"/>
          <p:cNvSpPr>
            <a:spLocks noChangeShapeType="1"/>
          </p:cNvSpPr>
          <p:nvPr/>
        </p:nvSpPr>
        <p:spPr bwMode="auto">
          <a:xfrm>
            <a:off x="8083550" y="2800350"/>
            <a:ext cx="1588" cy="1588"/>
          </a:xfrm>
          <a:prstGeom prst="line">
            <a:avLst/>
          </a:prstGeom>
          <a:noFill/>
          <a:ln w="3175">
            <a:solidFill>
              <a:srgbClr val="FFFFFF"/>
            </a:solidFill>
            <a:round/>
            <a:headEnd/>
            <a:tailEnd/>
          </a:ln>
        </p:spPr>
        <p:txBody>
          <a:bodyPr/>
          <a:lstStyle/>
          <a:p>
            <a:endParaRPr lang="en-US"/>
          </a:p>
        </p:txBody>
      </p:sp>
      <p:sp>
        <p:nvSpPr>
          <p:cNvPr id="75968" name="Line 1216"/>
          <p:cNvSpPr>
            <a:spLocks noChangeShapeType="1"/>
          </p:cNvSpPr>
          <p:nvPr/>
        </p:nvSpPr>
        <p:spPr bwMode="auto">
          <a:xfrm>
            <a:off x="8075613" y="2809875"/>
            <a:ext cx="1587" cy="1588"/>
          </a:xfrm>
          <a:prstGeom prst="line">
            <a:avLst/>
          </a:prstGeom>
          <a:noFill/>
          <a:ln w="3175">
            <a:solidFill>
              <a:srgbClr val="FFFFFF"/>
            </a:solidFill>
            <a:round/>
            <a:headEnd/>
            <a:tailEnd/>
          </a:ln>
        </p:spPr>
        <p:txBody>
          <a:bodyPr/>
          <a:lstStyle/>
          <a:p>
            <a:endParaRPr lang="en-US"/>
          </a:p>
        </p:txBody>
      </p:sp>
      <p:sp>
        <p:nvSpPr>
          <p:cNvPr id="75969" name="Line 1217"/>
          <p:cNvSpPr>
            <a:spLocks noChangeShapeType="1"/>
          </p:cNvSpPr>
          <p:nvPr/>
        </p:nvSpPr>
        <p:spPr bwMode="auto">
          <a:xfrm>
            <a:off x="8075613" y="2809875"/>
            <a:ext cx="1587" cy="1588"/>
          </a:xfrm>
          <a:prstGeom prst="line">
            <a:avLst/>
          </a:prstGeom>
          <a:noFill/>
          <a:ln w="3175">
            <a:solidFill>
              <a:srgbClr val="FFFFFF"/>
            </a:solidFill>
            <a:round/>
            <a:headEnd/>
            <a:tailEnd/>
          </a:ln>
        </p:spPr>
        <p:txBody>
          <a:bodyPr/>
          <a:lstStyle/>
          <a:p>
            <a:endParaRPr lang="en-US"/>
          </a:p>
        </p:txBody>
      </p:sp>
      <p:sp>
        <p:nvSpPr>
          <p:cNvPr id="75970" name="Freeform 1218"/>
          <p:cNvSpPr>
            <a:spLocks/>
          </p:cNvSpPr>
          <p:nvPr/>
        </p:nvSpPr>
        <p:spPr bwMode="auto">
          <a:xfrm>
            <a:off x="8120063" y="2832100"/>
            <a:ext cx="52387" cy="41275"/>
          </a:xfrm>
          <a:custGeom>
            <a:avLst/>
            <a:gdLst/>
            <a:ahLst/>
            <a:cxnLst>
              <a:cxn ang="0">
                <a:pos x="7" y="0"/>
              </a:cxn>
              <a:cxn ang="0">
                <a:pos x="33" y="17"/>
              </a:cxn>
              <a:cxn ang="0">
                <a:pos x="28" y="26"/>
              </a:cxn>
              <a:cxn ang="0">
                <a:pos x="0" y="9"/>
              </a:cxn>
              <a:cxn ang="0">
                <a:pos x="7" y="0"/>
              </a:cxn>
            </a:cxnLst>
            <a:rect l="0" t="0" r="r" b="b"/>
            <a:pathLst>
              <a:path w="33" h="26">
                <a:moveTo>
                  <a:pt x="7" y="0"/>
                </a:moveTo>
                <a:lnTo>
                  <a:pt x="33" y="17"/>
                </a:lnTo>
                <a:lnTo>
                  <a:pt x="28" y="26"/>
                </a:lnTo>
                <a:lnTo>
                  <a:pt x="0" y="9"/>
                </a:lnTo>
                <a:lnTo>
                  <a:pt x="7" y="0"/>
                </a:lnTo>
                <a:close/>
              </a:path>
            </a:pathLst>
          </a:custGeom>
          <a:solidFill>
            <a:srgbClr val="FFFFFF"/>
          </a:solidFill>
          <a:ln w="9525">
            <a:noFill/>
            <a:round/>
            <a:headEnd/>
            <a:tailEnd/>
          </a:ln>
        </p:spPr>
        <p:txBody>
          <a:bodyPr/>
          <a:lstStyle/>
          <a:p>
            <a:endParaRPr lang="en-US"/>
          </a:p>
        </p:txBody>
      </p:sp>
      <p:sp>
        <p:nvSpPr>
          <p:cNvPr id="75971" name="Line 1219"/>
          <p:cNvSpPr>
            <a:spLocks noChangeShapeType="1"/>
          </p:cNvSpPr>
          <p:nvPr/>
        </p:nvSpPr>
        <p:spPr bwMode="auto">
          <a:xfrm>
            <a:off x="8131175" y="2832100"/>
            <a:ext cx="41275" cy="26988"/>
          </a:xfrm>
          <a:prstGeom prst="line">
            <a:avLst/>
          </a:prstGeom>
          <a:noFill/>
          <a:ln w="3175">
            <a:solidFill>
              <a:srgbClr val="FFFFFF"/>
            </a:solidFill>
            <a:round/>
            <a:headEnd/>
            <a:tailEnd/>
          </a:ln>
        </p:spPr>
        <p:txBody>
          <a:bodyPr/>
          <a:lstStyle/>
          <a:p>
            <a:endParaRPr lang="en-US"/>
          </a:p>
        </p:txBody>
      </p:sp>
      <p:sp>
        <p:nvSpPr>
          <p:cNvPr id="75972" name="Line 1220"/>
          <p:cNvSpPr>
            <a:spLocks noChangeShapeType="1"/>
          </p:cNvSpPr>
          <p:nvPr/>
        </p:nvSpPr>
        <p:spPr bwMode="auto">
          <a:xfrm flipH="1">
            <a:off x="8164513" y="2859088"/>
            <a:ext cx="7937" cy="14287"/>
          </a:xfrm>
          <a:prstGeom prst="line">
            <a:avLst/>
          </a:prstGeom>
          <a:noFill/>
          <a:ln w="3175">
            <a:solidFill>
              <a:srgbClr val="FFFFFF"/>
            </a:solidFill>
            <a:round/>
            <a:headEnd/>
            <a:tailEnd/>
          </a:ln>
        </p:spPr>
        <p:txBody>
          <a:bodyPr/>
          <a:lstStyle/>
          <a:p>
            <a:endParaRPr lang="en-US"/>
          </a:p>
        </p:txBody>
      </p:sp>
      <p:sp>
        <p:nvSpPr>
          <p:cNvPr id="75973" name="Line 1221"/>
          <p:cNvSpPr>
            <a:spLocks noChangeShapeType="1"/>
          </p:cNvSpPr>
          <p:nvPr/>
        </p:nvSpPr>
        <p:spPr bwMode="auto">
          <a:xfrm flipH="1" flipV="1">
            <a:off x="8120063" y="2846388"/>
            <a:ext cx="44450" cy="26987"/>
          </a:xfrm>
          <a:prstGeom prst="line">
            <a:avLst/>
          </a:prstGeom>
          <a:noFill/>
          <a:ln w="3175">
            <a:solidFill>
              <a:srgbClr val="FFFFFF"/>
            </a:solidFill>
            <a:round/>
            <a:headEnd/>
            <a:tailEnd/>
          </a:ln>
        </p:spPr>
        <p:txBody>
          <a:bodyPr/>
          <a:lstStyle/>
          <a:p>
            <a:endParaRPr lang="en-US"/>
          </a:p>
        </p:txBody>
      </p:sp>
      <p:sp>
        <p:nvSpPr>
          <p:cNvPr id="75974" name="Line 1222"/>
          <p:cNvSpPr>
            <a:spLocks noChangeShapeType="1"/>
          </p:cNvSpPr>
          <p:nvPr/>
        </p:nvSpPr>
        <p:spPr bwMode="auto">
          <a:xfrm flipV="1">
            <a:off x="8120063" y="2832100"/>
            <a:ext cx="11112" cy="14288"/>
          </a:xfrm>
          <a:prstGeom prst="line">
            <a:avLst/>
          </a:prstGeom>
          <a:noFill/>
          <a:ln w="3175">
            <a:solidFill>
              <a:srgbClr val="FFFFFF"/>
            </a:solidFill>
            <a:round/>
            <a:headEnd/>
            <a:tailEnd/>
          </a:ln>
        </p:spPr>
        <p:txBody>
          <a:bodyPr/>
          <a:lstStyle/>
          <a:p>
            <a:endParaRPr lang="en-US"/>
          </a:p>
        </p:txBody>
      </p:sp>
      <p:sp>
        <p:nvSpPr>
          <p:cNvPr id="75975" name="Freeform 1223"/>
          <p:cNvSpPr>
            <a:spLocks/>
          </p:cNvSpPr>
          <p:nvPr/>
        </p:nvSpPr>
        <p:spPr bwMode="auto">
          <a:xfrm>
            <a:off x="8164513" y="2862263"/>
            <a:ext cx="14287" cy="14287"/>
          </a:xfrm>
          <a:custGeom>
            <a:avLst/>
            <a:gdLst/>
            <a:ahLst/>
            <a:cxnLst>
              <a:cxn ang="0">
                <a:pos x="5" y="0"/>
              </a:cxn>
              <a:cxn ang="0">
                <a:pos x="9" y="2"/>
              </a:cxn>
              <a:cxn ang="0">
                <a:pos x="2" y="9"/>
              </a:cxn>
              <a:cxn ang="0">
                <a:pos x="0" y="7"/>
              </a:cxn>
              <a:cxn ang="0">
                <a:pos x="5" y="0"/>
              </a:cxn>
            </a:cxnLst>
            <a:rect l="0" t="0" r="r" b="b"/>
            <a:pathLst>
              <a:path w="9" h="9">
                <a:moveTo>
                  <a:pt x="5" y="0"/>
                </a:moveTo>
                <a:lnTo>
                  <a:pt x="9" y="2"/>
                </a:lnTo>
                <a:lnTo>
                  <a:pt x="2" y="9"/>
                </a:lnTo>
                <a:lnTo>
                  <a:pt x="0" y="7"/>
                </a:lnTo>
                <a:lnTo>
                  <a:pt x="5" y="0"/>
                </a:lnTo>
                <a:close/>
              </a:path>
            </a:pathLst>
          </a:custGeom>
          <a:solidFill>
            <a:srgbClr val="FFFFFF"/>
          </a:solidFill>
          <a:ln w="9525">
            <a:noFill/>
            <a:round/>
            <a:headEnd/>
            <a:tailEnd/>
          </a:ln>
        </p:spPr>
        <p:txBody>
          <a:bodyPr/>
          <a:lstStyle/>
          <a:p>
            <a:endParaRPr lang="en-US"/>
          </a:p>
        </p:txBody>
      </p:sp>
      <p:sp>
        <p:nvSpPr>
          <p:cNvPr id="75976" name="Line 1224"/>
          <p:cNvSpPr>
            <a:spLocks noChangeShapeType="1"/>
          </p:cNvSpPr>
          <p:nvPr/>
        </p:nvSpPr>
        <p:spPr bwMode="auto">
          <a:xfrm>
            <a:off x="8172450" y="2862263"/>
            <a:ext cx="6350" cy="3175"/>
          </a:xfrm>
          <a:prstGeom prst="line">
            <a:avLst/>
          </a:prstGeom>
          <a:noFill/>
          <a:ln w="3175">
            <a:solidFill>
              <a:srgbClr val="FFFFFF"/>
            </a:solidFill>
            <a:round/>
            <a:headEnd/>
            <a:tailEnd/>
          </a:ln>
        </p:spPr>
        <p:txBody>
          <a:bodyPr/>
          <a:lstStyle/>
          <a:p>
            <a:endParaRPr lang="en-US"/>
          </a:p>
        </p:txBody>
      </p:sp>
      <p:sp>
        <p:nvSpPr>
          <p:cNvPr id="75977" name="Line 1225"/>
          <p:cNvSpPr>
            <a:spLocks noChangeShapeType="1"/>
          </p:cNvSpPr>
          <p:nvPr/>
        </p:nvSpPr>
        <p:spPr bwMode="auto">
          <a:xfrm flipH="1">
            <a:off x="8167688" y="2865438"/>
            <a:ext cx="11112" cy="11112"/>
          </a:xfrm>
          <a:prstGeom prst="line">
            <a:avLst/>
          </a:prstGeom>
          <a:noFill/>
          <a:ln w="3175">
            <a:solidFill>
              <a:srgbClr val="FFFFFF"/>
            </a:solidFill>
            <a:round/>
            <a:headEnd/>
            <a:tailEnd/>
          </a:ln>
        </p:spPr>
        <p:txBody>
          <a:bodyPr/>
          <a:lstStyle/>
          <a:p>
            <a:endParaRPr lang="en-US"/>
          </a:p>
        </p:txBody>
      </p:sp>
      <p:sp>
        <p:nvSpPr>
          <p:cNvPr id="75978" name="Line 1226"/>
          <p:cNvSpPr>
            <a:spLocks noChangeShapeType="1"/>
          </p:cNvSpPr>
          <p:nvPr/>
        </p:nvSpPr>
        <p:spPr bwMode="auto">
          <a:xfrm flipH="1" flipV="1">
            <a:off x="8164513" y="2873375"/>
            <a:ext cx="3175" cy="3175"/>
          </a:xfrm>
          <a:prstGeom prst="line">
            <a:avLst/>
          </a:prstGeom>
          <a:noFill/>
          <a:ln w="3175">
            <a:solidFill>
              <a:srgbClr val="FFFFFF"/>
            </a:solidFill>
            <a:round/>
            <a:headEnd/>
            <a:tailEnd/>
          </a:ln>
        </p:spPr>
        <p:txBody>
          <a:bodyPr/>
          <a:lstStyle/>
          <a:p>
            <a:endParaRPr lang="en-US"/>
          </a:p>
        </p:txBody>
      </p:sp>
      <p:sp>
        <p:nvSpPr>
          <p:cNvPr id="75979" name="Line 1227"/>
          <p:cNvSpPr>
            <a:spLocks noChangeShapeType="1"/>
          </p:cNvSpPr>
          <p:nvPr/>
        </p:nvSpPr>
        <p:spPr bwMode="auto">
          <a:xfrm flipV="1">
            <a:off x="8164513" y="2862263"/>
            <a:ext cx="7937" cy="11112"/>
          </a:xfrm>
          <a:prstGeom prst="line">
            <a:avLst/>
          </a:prstGeom>
          <a:noFill/>
          <a:ln w="3175">
            <a:solidFill>
              <a:srgbClr val="FFFFFF"/>
            </a:solidFill>
            <a:round/>
            <a:headEnd/>
            <a:tailEnd/>
          </a:ln>
        </p:spPr>
        <p:txBody>
          <a:bodyPr/>
          <a:lstStyle/>
          <a:p>
            <a:endParaRPr lang="en-US"/>
          </a:p>
        </p:txBody>
      </p:sp>
      <p:sp>
        <p:nvSpPr>
          <p:cNvPr id="75980" name="Freeform 1228"/>
          <p:cNvSpPr>
            <a:spLocks/>
          </p:cNvSpPr>
          <p:nvPr/>
        </p:nvSpPr>
        <p:spPr bwMode="auto">
          <a:xfrm>
            <a:off x="8212138" y="2897188"/>
            <a:ext cx="50800" cy="38100"/>
          </a:xfrm>
          <a:custGeom>
            <a:avLst/>
            <a:gdLst/>
            <a:ahLst/>
            <a:cxnLst>
              <a:cxn ang="0">
                <a:pos x="7" y="0"/>
              </a:cxn>
              <a:cxn ang="0">
                <a:pos x="32" y="16"/>
              </a:cxn>
              <a:cxn ang="0">
                <a:pos x="26" y="24"/>
              </a:cxn>
              <a:cxn ang="0">
                <a:pos x="0" y="7"/>
              </a:cxn>
              <a:cxn ang="0">
                <a:pos x="7" y="0"/>
              </a:cxn>
            </a:cxnLst>
            <a:rect l="0" t="0" r="r" b="b"/>
            <a:pathLst>
              <a:path w="32" h="24">
                <a:moveTo>
                  <a:pt x="7" y="0"/>
                </a:moveTo>
                <a:lnTo>
                  <a:pt x="32" y="16"/>
                </a:lnTo>
                <a:lnTo>
                  <a:pt x="26" y="24"/>
                </a:lnTo>
                <a:lnTo>
                  <a:pt x="0" y="7"/>
                </a:lnTo>
                <a:lnTo>
                  <a:pt x="7" y="0"/>
                </a:lnTo>
                <a:close/>
              </a:path>
            </a:pathLst>
          </a:custGeom>
          <a:solidFill>
            <a:srgbClr val="FFFFFF"/>
          </a:solidFill>
          <a:ln w="9525">
            <a:noFill/>
            <a:round/>
            <a:headEnd/>
            <a:tailEnd/>
          </a:ln>
        </p:spPr>
        <p:txBody>
          <a:bodyPr/>
          <a:lstStyle/>
          <a:p>
            <a:endParaRPr lang="en-US"/>
          </a:p>
        </p:txBody>
      </p:sp>
      <p:sp>
        <p:nvSpPr>
          <p:cNvPr id="75981" name="Line 1229"/>
          <p:cNvSpPr>
            <a:spLocks noChangeShapeType="1"/>
          </p:cNvSpPr>
          <p:nvPr/>
        </p:nvSpPr>
        <p:spPr bwMode="auto">
          <a:xfrm>
            <a:off x="8223250" y="2897188"/>
            <a:ext cx="39688" cy="25400"/>
          </a:xfrm>
          <a:prstGeom prst="line">
            <a:avLst/>
          </a:prstGeom>
          <a:noFill/>
          <a:ln w="3175">
            <a:solidFill>
              <a:srgbClr val="FFFFFF"/>
            </a:solidFill>
            <a:round/>
            <a:headEnd/>
            <a:tailEnd/>
          </a:ln>
        </p:spPr>
        <p:txBody>
          <a:bodyPr/>
          <a:lstStyle/>
          <a:p>
            <a:endParaRPr lang="en-US"/>
          </a:p>
        </p:txBody>
      </p:sp>
      <p:sp>
        <p:nvSpPr>
          <p:cNvPr id="75982" name="Line 1230"/>
          <p:cNvSpPr>
            <a:spLocks noChangeShapeType="1"/>
          </p:cNvSpPr>
          <p:nvPr/>
        </p:nvSpPr>
        <p:spPr bwMode="auto">
          <a:xfrm flipH="1">
            <a:off x="8253413" y="2922588"/>
            <a:ext cx="9525" cy="12700"/>
          </a:xfrm>
          <a:prstGeom prst="line">
            <a:avLst/>
          </a:prstGeom>
          <a:noFill/>
          <a:ln w="3175">
            <a:solidFill>
              <a:srgbClr val="FFFFFF"/>
            </a:solidFill>
            <a:round/>
            <a:headEnd/>
            <a:tailEnd/>
          </a:ln>
        </p:spPr>
        <p:txBody>
          <a:bodyPr/>
          <a:lstStyle/>
          <a:p>
            <a:endParaRPr lang="en-US"/>
          </a:p>
        </p:txBody>
      </p:sp>
      <p:sp>
        <p:nvSpPr>
          <p:cNvPr id="75983" name="Line 1231"/>
          <p:cNvSpPr>
            <a:spLocks noChangeShapeType="1"/>
          </p:cNvSpPr>
          <p:nvPr/>
        </p:nvSpPr>
        <p:spPr bwMode="auto">
          <a:xfrm flipH="1" flipV="1">
            <a:off x="8212138" y="2908300"/>
            <a:ext cx="41275" cy="26988"/>
          </a:xfrm>
          <a:prstGeom prst="line">
            <a:avLst/>
          </a:prstGeom>
          <a:noFill/>
          <a:ln w="3175">
            <a:solidFill>
              <a:srgbClr val="FFFFFF"/>
            </a:solidFill>
            <a:round/>
            <a:headEnd/>
            <a:tailEnd/>
          </a:ln>
        </p:spPr>
        <p:txBody>
          <a:bodyPr/>
          <a:lstStyle/>
          <a:p>
            <a:endParaRPr lang="en-US"/>
          </a:p>
        </p:txBody>
      </p:sp>
      <p:sp>
        <p:nvSpPr>
          <p:cNvPr id="75984" name="Line 1232"/>
          <p:cNvSpPr>
            <a:spLocks noChangeShapeType="1"/>
          </p:cNvSpPr>
          <p:nvPr/>
        </p:nvSpPr>
        <p:spPr bwMode="auto">
          <a:xfrm flipV="1">
            <a:off x="8212138" y="2897188"/>
            <a:ext cx="11112" cy="11112"/>
          </a:xfrm>
          <a:prstGeom prst="line">
            <a:avLst/>
          </a:prstGeom>
          <a:noFill/>
          <a:ln w="3175">
            <a:solidFill>
              <a:srgbClr val="FFFFFF"/>
            </a:solidFill>
            <a:round/>
            <a:headEnd/>
            <a:tailEnd/>
          </a:ln>
        </p:spPr>
        <p:txBody>
          <a:bodyPr/>
          <a:lstStyle/>
          <a:p>
            <a:endParaRPr lang="en-US"/>
          </a:p>
        </p:txBody>
      </p:sp>
      <p:sp>
        <p:nvSpPr>
          <p:cNvPr id="75985" name="Freeform 1233"/>
          <p:cNvSpPr>
            <a:spLocks/>
          </p:cNvSpPr>
          <p:nvPr/>
        </p:nvSpPr>
        <p:spPr bwMode="auto">
          <a:xfrm>
            <a:off x="8253413" y="2922588"/>
            <a:ext cx="17462" cy="19050"/>
          </a:xfrm>
          <a:custGeom>
            <a:avLst/>
            <a:gdLst/>
            <a:ahLst/>
            <a:cxnLst>
              <a:cxn ang="0">
                <a:pos x="6" y="0"/>
              </a:cxn>
              <a:cxn ang="0">
                <a:pos x="11" y="3"/>
              </a:cxn>
              <a:cxn ang="0">
                <a:pos x="6" y="12"/>
              </a:cxn>
              <a:cxn ang="0">
                <a:pos x="0" y="8"/>
              </a:cxn>
              <a:cxn ang="0">
                <a:pos x="6" y="0"/>
              </a:cxn>
            </a:cxnLst>
            <a:rect l="0" t="0" r="r" b="b"/>
            <a:pathLst>
              <a:path w="11" h="12">
                <a:moveTo>
                  <a:pt x="6" y="0"/>
                </a:moveTo>
                <a:lnTo>
                  <a:pt x="11" y="3"/>
                </a:lnTo>
                <a:lnTo>
                  <a:pt x="6" y="12"/>
                </a:lnTo>
                <a:lnTo>
                  <a:pt x="0" y="8"/>
                </a:lnTo>
                <a:lnTo>
                  <a:pt x="6" y="0"/>
                </a:lnTo>
                <a:close/>
              </a:path>
            </a:pathLst>
          </a:custGeom>
          <a:solidFill>
            <a:srgbClr val="FFFFFF"/>
          </a:solidFill>
          <a:ln w="9525">
            <a:noFill/>
            <a:round/>
            <a:headEnd/>
            <a:tailEnd/>
          </a:ln>
        </p:spPr>
        <p:txBody>
          <a:bodyPr/>
          <a:lstStyle/>
          <a:p>
            <a:endParaRPr lang="en-US"/>
          </a:p>
        </p:txBody>
      </p:sp>
      <p:sp>
        <p:nvSpPr>
          <p:cNvPr id="75986" name="Line 1234"/>
          <p:cNvSpPr>
            <a:spLocks noChangeShapeType="1"/>
          </p:cNvSpPr>
          <p:nvPr/>
        </p:nvSpPr>
        <p:spPr bwMode="auto">
          <a:xfrm>
            <a:off x="8262938" y="2922588"/>
            <a:ext cx="7937" cy="4762"/>
          </a:xfrm>
          <a:prstGeom prst="line">
            <a:avLst/>
          </a:prstGeom>
          <a:noFill/>
          <a:ln w="3175">
            <a:solidFill>
              <a:srgbClr val="FFFFFF"/>
            </a:solidFill>
            <a:round/>
            <a:headEnd/>
            <a:tailEnd/>
          </a:ln>
        </p:spPr>
        <p:txBody>
          <a:bodyPr/>
          <a:lstStyle/>
          <a:p>
            <a:endParaRPr lang="en-US"/>
          </a:p>
        </p:txBody>
      </p:sp>
      <p:sp>
        <p:nvSpPr>
          <p:cNvPr id="75987" name="Line 1235"/>
          <p:cNvSpPr>
            <a:spLocks noChangeShapeType="1"/>
          </p:cNvSpPr>
          <p:nvPr/>
        </p:nvSpPr>
        <p:spPr bwMode="auto">
          <a:xfrm flipH="1">
            <a:off x="8262938" y="2927350"/>
            <a:ext cx="7937" cy="14288"/>
          </a:xfrm>
          <a:prstGeom prst="line">
            <a:avLst/>
          </a:prstGeom>
          <a:noFill/>
          <a:ln w="3175">
            <a:solidFill>
              <a:srgbClr val="FFFFFF"/>
            </a:solidFill>
            <a:round/>
            <a:headEnd/>
            <a:tailEnd/>
          </a:ln>
        </p:spPr>
        <p:txBody>
          <a:bodyPr/>
          <a:lstStyle/>
          <a:p>
            <a:endParaRPr lang="en-US"/>
          </a:p>
        </p:txBody>
      </p:sp>
      <p:sp>
        <p:nvSpPr>
          <p:cNvPr id="75988" name="Line 1236"/>
          <p:cNvSpPr>
            <a:spLocks noChangeShapeType="1"/>
          </p:cNvSpPr>
          <p:nvPr/>
        </p:nvSpPr>
        <p:spPr bwMode="auto">
          <a:xfrm flipH="1" flipV="1">
            <a:off x="8253413" y="2935288"/>
            <a:ext cx="9525" cy="6350"/>
          </a:xfrm>
          <a:prstGeom prst="line">
            <a:avLst/>
          </a:prstGeom>
          <a:noFill/>
          <a:ln w="3175">
            <a:solidFill>
              <a:srgbClr val="FFFFFF"/>
            </a:solidFill>
            <a:round/>
            <a:headEnd/>
            <a:tailEnd/>
          </a:ln>
        </p:spPr>
        <p:txBody>
          <a:bodyPr/>
          <a:lstStyle/>
          <a:p>
            <a:endParaRPr lang="en-US"/>
          </a:p>
        </p:txBody>
      </p:sp>
      <p:sp>
        <p:nvSpPr>
          <p:cNvPr id="75989" name="Line 1237"/>
          <p:cNvSpPr>
            <a:spLocks noChangeShapeType="1"/>
          </p:cNvSpPr>
          <p:nvPr/>
        </p:nvSpPr>
        <p:spPr bwMode="auto">
          <a:xfrm flipV="1">
            <a:off x="8253413" y="2922588"/>
            <a:ext cx="9525" cy="12700"/>
          </a:xfrm>
          <a:prstGeom prst="line">
            <a:avLst/>
          </a:prstGeom>
          <a:noFill/>
          <a:ln w="3175">
            <a:solidFill>
              <a:srgbClr val="FFFFFF"/>
            </a:solidFill>
            <a:round/>
            <a:headEnd/>
            <a:tailEnd/>
          </a:ln>
        </p:spPr>
        <p:txBody>
          <a:bodyPr/>
          <a:lstStyle/>
          <a:p>
            <a:endParaRPr lang="en-US"/>
          </a:p>
        </p:txBody>
      </p:sp>
      <p:sp>
        <p:nvSpPr>
          <p:cNvPr id="75990" name="Freeform 1238"/>
          <p:cNvSpPr>
            <a:spLocks/>
          </p:cNvSpPr>
          <p:nvPr/>
        </p:nvSpPr>
        <p:spPr bwMode="auto">
          <a:xfrm>
            <a:off x="8312150" y="2962275"/>
            <a:ext cx="36513" cy="30163"/>
          </a:xfrm>
          <a:custGeom>
            <a:avLst/>
            <a:gdLst/>
            <a:ahLst/>
            <a:cxnLst>
              <a:cxn ang="0">
                <a:pos x="5" y="0"/>
              </a:cxn>
              <a:cxn ang="0">
                <a:pos x="23" y="11"/>
              </a:cxn>
              <a:cxn ang="0">
                <a:pos x="18" y="19"/>
              </a:cxn>
              <a:cxn ang="0">
                <a:pos x="0" y="7"/>
              </a:cxn>
              <a:cxn ang="0">
                <a:pos x="5" y="0"/>
              </a:cxn>
            </a:cxnLst>
            <a:rect l="0" t="0" r="r" b="b"/>
            <a:pathLst>
              <a:path w="23" h="19">
                <a:moveTo>
                  <a:pt x="5" y="0"/>
                </a:moveTo>
                <a:lnTo>
                  <a:pt x="23" y="11"/>
                </a:lnTo>
                <a:lnTo>
                  <a:pt x="18" y="19"/>
                </a:lnTo>
                <a:lnTo>
                  <a:pt x="0" y="7"/>
                </a:lnTo>
                <a:lnTo>
                  <a:pt x="5" y="0"/>
                </a:lnTo>
                <a:close/>
              </a:path>
            </a:pathLst>
          </a:custGeom>
          <a:solidFill>
            <a:srgbClr val="FFFFFF"/>
          </a:solidFill>
          <a:ln w="9525">
            <a:noFill/>
            <a:round/>
            <a:headEnd/>
            <a:tailEnd/>
          </a:ln>
        </p:spPr>
        <p:txBody>
          <a:bodyPr/>
          <a:lstStyle/>
          <a:p>
            <a:endParaRPr lang="en-US"/>
          </a:p>
        </p:txBody>
      </p:sp>
      <p:sp>
        <p:nvSpPr>
          <p:cNvPr id="75991" name="Line 1239"/>
          <p:cNvSpPr>
            <a:spLocks noChangeShapeType="1"/>
          </p:cNvSpPr>
          <p:nvPr/>
        </p:nvSpPr>
        <p:spPr bwMode="auto">
          <a:xfrm>
            <a:off x="8320088" y="2962275"/>
            <a:ext cx="28575" cy="17463"/>
          </a:xfrm>
          <a:prstGeom prst="line">
            <a:avLst/>
          </a:prstGeom>
          <a:noFill/>
          <a:ln w="3175">
            <a:solidFill>
              <a:srgbClr val="FFFFFF"/>
            </a:solidFill>
            <a:round/>
            <a:headEnd/>
            <a:tailEnd/>
          </a:ln>
        </p:spPr>
        <p:txBody>
          <a:bodyPr/>
          <a:lstStyle/>
          <a:p>
            <a:endParaRPr lang="en-US"/>
          </a:p>
        </p:txBody>
      </p:sp>
      <p:sp>
        <p:nvSpPr>
          <p:cNvPr id="75992" name="Line 1240"/>
          <p:cNvSpPr>
            <a:spLocks noChangeShapeType="1"/>
          </p:cNvSpPr>
          <p:nvPr/>
        </p:nvSpPr>
        <p:spPr bwMode="auto">
          <a:xfrm flipH="1">
            <a:off x="8340725" y="2979738"/>
            <a:ext cx="7938" cy="12700"/>
          </a:xfrm>
          <a:prstGeom prst="line">
            <a:avLst/>
          </a:prstGeom>
          <a:noFill/>
          <a:ln w="3175">
            <a:solidFill>
              <a:srgbClr val="FFFFFF"/>
            </a:solidFill>
            <a:round/>
            <a:headEnd/>
            <a:tailEnd/>
          </a:ln>
        </p:spPr>
        <p:txBody>
          <a:bodyPr/>
          <a:lstStyle/>
          <a:p>
            <a:endParaRPr lang="en-US"/>
          </a:p>
        </p:txBody>
      </p:sp>
      <p:sp>
        <p:nvSpPr>
          <p:cNvPr id="75993" name="Line 1241"/>
          <p:cNvSpPr>
            <a:spLocks noChangeShapeType="1"/>
          </p:cNvSpPr>
          <p:nvPr/>
        </p:nvSpPr>
        <p:spPr bwMode="auto">
          <a:xfrm flipH="1" flipV="1">
            <a:off x="8312150" y="2973388"/>
            <a:ext cx="28575" cy="19050"/>
          </a:xfrm>
          <a:prstGeom prst="line">
            <a:avLst/>
          </a:prstGeom>
          <a:noFill/>
          <a:ln w="3175">
            <a:solidFill>
              <a:srgbClr val="FFFFFF"/>
            </a:solidFill>
            <a:round/>
            <a:headEnd/>
            <a:tailEnd/>
          </a:ln>
        </p:spPr>
        <p:txBody>
          <a:bodyPr/>
          <a:lstStyle/>
          <a:p>
            <a:endParaRPr lang="en-US"/>
          </a:p>
        </p:txBody>
      </p:sp>
      <p:sp>
        <p:nvSpPr>
          <p:cNvPr id="75994" name="Line 1242"/>
          <p:cNvSpPr>
            <a:spLocks noChangeShapeType="1"/>
          </p:cNvSpPr>
          <p:nvPr/>
        </p:nvSpPr>
        <p:spPr bwMode="auto">
          <a:xfrm flipV="1">
            <a:off x="8312150" y="2962275"/>
            <a:ext cx="7938" cy="11113"/>
          </a:xfrm>
          <a:prstGeom prst="line">
            <a:avLst/>
          </a:prstGeom>
          <a:noFill/>
          <a:ln w="3175">
            <a:solidFill>
              <a:srgbClr val="FFFFFF"/>
            </a:solidFill>
            <a:round/>
            <a:headEnd/>
            <a:tailEnd/>
          </a:ln>
        </p:spPr>
        <p:txBody>
          <a:bodyPr/>
          <a:lstStyle/>
          <a:p>
            <a:endParaRPr lang="en-US"/>
          </a:p>
        </p:txBody>
      </p:sp>
      <p:sp>
        <p:nvSpPr>
          <p:cNvPr id="75995" name="Freeform 1243"/>
          <p:cNvSpPr>
            <a:spLocks/>
          </p:cNvSpPr>
          <p:nvPr/>
        </p:nvSpPr>
        <p:spPr bwMode="auto">
          <a:xfrm>
            <a:off x="8340725" y="2979738"/>
            <a:ext cx="26988" cy="26987"/>
          </a:xfrm>
          <a:custGeom>
            <a:avLst/>
            <a:gdLst/>
            <a:ahLst/>
            <a:cxnLst>
              <a:cxn ang="0">
                <a:pos x="5" y="0"/>
              </a:cxn>
              <a:cxn ang="0">
                <a:pos x="17" y="8"/>
              </a:cxn>
              <a:cxn ang="0">
                <a:pos x="10" y="17"/>
              </a:cxn>
              <a:cxn ang="0">
                <a:pos x="0" y="8"/>
              </a:cxn>
              <a:cxn ang="0">
                <a:pos x="5" y="0"/>
              </a:cxn>
            </a:cxnLst>
            <a:rect l="0" t="0" r="r" b="b"/>
            <a:pathLst>
              <a:path w="17" h="17">
                <a:moveTo>
                  <a:pt x="5" y="0"/>
                </a:moveTo>
                <a:lnTo>
                  <a:pt x="17" y="8"/>
                </a:lnTo>
                <a:lnTo>
                  <a:pt x="10" y="17"/>
                </a:lnTo>
                <a:lnTo>
                  <a:pt x="0" y="8"/>
                </a:lnTo>
                <a:lnTo>
                  <a:pt x="5" y="0"/>
                </a:lnTo>
                <a:close/>
              </a:path>
            </a:pathLst>
          </a:custGeom>
          <a:solidFill>
            <a:srgbClr val="FFFFFF"/>
          </a:solidFill>
          <a:ln w="9525">
            <a:noFill/>
            <a:round/>
            <a:headEnd/>
            <a:tailEnd/>
          </a:ln>
        </p:spPr>
        <p:txBody>
          <a:bodyPr/>
          <a:lstStyle/>
          <a:p>
            <a:endParaRPr lang="en-US"/>
          </a:p>
        </p:txBody>
      </p:sp>
      <p:sp>
        <p:nvSpPr>
          <p:cNvPr id="75996" name="Line 1244"/>
          <p:cNvSpPr>
            <a:spLocks noChangeShapeType="1"/>
          </p:cNvSpPr>
          <p:nvPr/>
        </p:nvSpPr>
        <p:spPr bwMode="auto">
          <a:xfrm>
            <a:off x="8348663" y="2979738"/>
            <a:ext cx="19050" cy="12700"/>
          </a:xfrm>
          <a:prstGeom prst="line">
            <a:avLst/>
          </a:prstGeom>
          <a:noFill/>
          <a:ln w="3175">
            <a:solidFill>
              <a:srgbClr val="FFFFFF"/>
            </a:solidFill>
            <a:round/>
            <a:headEnd/>
            <a:tailEnd/>
          </a:ln>
        </p:spPr>
        <p:txBody>
          <a:bodyPr/>
          <a:lstStyle/>
          <a:p>
            <a:endParaRPr lang="en-US"/>
          </a:p>
        </p:txBody>
      </p:sp>
      <p:sp>
        <p:nvSpPr>
          <p:cNvPr id="75997" name="Line 1245"/>
          <p:cNvSpPr>
            <a:spLocks noChangeShapeType="1"/>
          </p:cNvSpPr>
          <p:nvPr/>
        </p:nvSpPr>
        <p:spPr bwMode="auto">
          <a:xfrm flipH="1">
            <a:off x="8356600" y="2992438"/>
            <a:ext cx="11113" cy="14287"/>
          </a:xfrm>
          <a:prstGeom prst="line">
            <a:avLst/>
          </a:prstGeom>
          <a:noFill/>
          <a:ln w="3175">
            <a:solidFill>
              <a:srgbClr val="FFFFFF"/>
            </a:solidFill>
            <a:round/>
            <a:headEnd/>
            <a:tailEnd/>
          </a:ln>
        </p:spPr>
        <p:txBody>
          <a:bodyPr/>
          <a:lstStyle/>
          <a:p>
            <a:endParaRPr lang="en-US"/>
          </a:p>
        </p:txBody>
      </p:sp>
      <p:sp>
        <p:nvSpPr>
          <p:cNvPr id="75998" name="Line 1246"/>
          <p:cNvSpPr>
            <a:spLocks noChangeShapeType="1"/>
          </p:cNvSpPr>
          <p:nvPr/>
        </p:nvSpPr>
        <p:spPr bwMode="auto">
          <a:xfrm flipH="1" flipV="1">
            <a:off x="8340725" y="2992438"/>
            <a:ext cx="15875" cy="14287"/>
          </a:xfrm>
          <a:prstGeom prst="line">
            <a:avLst/>
          </a:prstGeom>
          <a:noFill/>
          <a:ln w="3175">
            <a:solidFill>
              <a:srgbClr val="FFFFFF"/>
            </a:solidFill>
            <a:round/>
            <a:headEnd/>
            <a:tailEnd/>
          </a:ln>
        </p:spPr>
        <p:txBody>
          <a:bodyPr/>
          <a:lstStyle/>
          <a:p>
            <a:endParaRPr lang="en-US"/>
          </a:p>
        </p:txBody>
      </p:sp>
      <p:sp>
        <p:nvSpPr>
          <p:cNvPr id="75999" name="Line 1247"/>
          <p:cNvSpPr>
            <a:spLocks noChangeShapeType="1"/>
          </p:cNvSpPr>
          <p:nvPr/>
        </p:nvSpPr>
        <p:spPr bwMode="auto">
          <a:xfrm flipV="1">
            <a:off x="8340725" y="2979738"/>
            <a:ext cx="7938" cy="12700"/>
          </a:xfrm>
          <a:prstGeom prst="line">
            <a:avLst/>
          </a:prstGeom>
          <a:noFill/>
          <a:ln w="3175">
            <a:solidFill>
              <a:srgbClr val="FFFFFF"/>
            </a:solidFill>
            <a:round/>
            <a:headEnd/>
            <a:tailEnd/>
          </a:ln>
        </p:spPr>
        <p:txBody>
          <a:bodyPr/>
          <a:lstStyle/>
          <a:p>
            <a:endParaRPr lang="en-US"/>
          </a:p>
        </p:txBody>
      </p:sp>
      <p:sp>
        <p:nvSpPr>
          <p:cNvPr id="76000" name="Freeform 1248"/>
          <p:cNvSpPr>
            <a:spLocks/>
          </p:cNvSpPr>
          <p:nvPr/>
        </p:nvSpPr>
        <p:spPr bwMode="auto">
          <a:xfrm>
            <a:off x="8407400" y="3022600"/>
            <a:ext cx="30163" cy="26988"/>
          </a:xfrm>
          <a:custGeom>
            <a:avLst/>
            <a:gdLst/>
            <a:ahLst/>
            <a:cxnLst>
              <a:cxn ang="0">
                <a:pos x="5" y="0"/>
              </a:cxn>
              <a:cxn ang="0">
                <a:pos x="19" y="9"/>
              </a:cxn>
              <a:cxn ang="0">
                <a:pos x="14" y="17"/>
              </a:cxn>
              <a:cxn ang="0">
                <a:pos x="0" y="9"/>
              </a:cxn>
              <a:cxn ang="0">
                <a:pos x="5" y="0"/>
              </a:cxn>
            </a:cxnLst>
            <a:rect l="0" t="0" r="r" b="b"/>
            <a:pathLst>
              <a:path w="19" h="17">
                <a:moveTo>
                  <a:pt x="5" y="0"/>
                </a:moveTo>
                <a:lnTo>
                  <a:pt x="19" y="9"/>
                </a:lnTo>
                <a:lnTo>
                  <a:pt x="14" y="17"/>
                </a:lnTo>
                <a:lnTo>
                  <a:pt x="0" y="9"/>
                </a:lnTo>
                <a:lnTo>
                  <a:pt x="5" y="0"/>
                </a:lnTo>
                <a:close/>
              </a:path>
            </a:pathLst>
          </a:custGeom>
          <a:solidFill>
            <a:srgbClr val="FFFFFF"/>
          </a:solidFill>
          <a:ln w="9525">
            <a:noFill/>
            <a:round/>
            <a:headEnd/>
            <a:tailEnd/>
          </a:ln>
        </p:spPr>
        <p:txBody>
          <a:bodyPr/>
          <a:lstStyle/>
          <a:p>
            <a:endParaRPr lang="en-US"/>
          </a:p>
        </p:txBody>
      </p:sp>
      <p:sp>
        <p:nvSpPr>
          <p:cNvPr id="76001" name="Line 1249"/>
          <p:cNvSpPr>
            <a:spLocks noChangeShapeType="1"/>
          </p:cNvSpPr>
          <p:nvPr/>
        </p:nvSpPr>
        <p:spPr bwMode="auto">
          <a:xfrm>
            <a:off x="8415338" y="3022600"/>
            <a:ext cx="22225" cy="14288"/>
          </a:xfrm>
          <a:prstGeom prst="line">
            <a:avLst/>
          </a:prstGeom>
          <a:noFill/>
          <a:ln w="3175">
            <a:solidFill>
              <a:srgbClr val="FFFFFF"/>
            </a:solidFill>
            <a:round/>
            <a:headEnd/>
            <a:tailEnd/>
          </a:ln>
        </p:spPr>
        <p:txBody>
          <a:bodyPr/>
          <a:lstStyle/>
          <a:p>
            <a:endParaRPr lang="en-US"/>
          </a:p>
        </p:txBody>
      </p:sp>
      <p:sp>
        <p:nvSpPr>
          <p:cNvPr id="76002" name="Line 1250"/>
          <p:cNvSpPr>
            <a:spLocks noChangeShapeType="1"/>
          </p:cNvSpPr>
          <p:nvPr/>
        </p:nvSpPr>
        <p:spPr bwMode="auto">
          <a:xfrm flipH="1">
            <a:off x="8429625" y="3036888"/>
            <a:ext cx="7938" cy="12700"/>
          </a:xfrm>
          <a:prstGeom prst="line">
            <a:avLst/>
          </a:prstGeom>
          <a:noFill/>
          <a:ln w="3175">
            <a:solidFill>
              <a:srgbClr val="FFFFFF"/>
            </a:solidFill>
            <a:round/>
            <a:headEnd/>
            <a:tailEnd/>
          </a:ln>
        </p:spPr>
        <p:txBody>
          <a:bodyPr/>
          <a:lstStyle/>
          <a:p>
            <a:endParaRPr lang="en-US"/>
          </a:p>
        </p:txBody>
      </p:sp>
      <p:sp>
        <p:nvSpPr>
          <p:cNvPr id="76003" name="Line 1251"/>
          <p:cNvSpPr>
            <a:spLocks noChangeShapeType="1"/>
          </p:cNvSpPr>
          <p:nvPr/>
        </p:nvSpPr>
        <p:spPr bwMode="auto">
          <a:xfrm flipH="1" flipV="1">
            <a:off x="8407400" y="3036888"/>
            <a:ext cx="22225" cy="12700"/>
          </a:xfrm>
          <a:prstGeom prst="line">
            <a:avLst/>
          </a:prstGeom>
          <a:noFill/>
          <a:ln w="3175">
            <a:solidFill>
              <a:srgbClr val="FFFFFF"/>
            </a:solidFill>
            <a:round/>
            <a:headEnd/>
            <a:tailEnd/>
          </a:ln>
        </p:spPr>
        <p:txBody>
          <a:bodyPr/>
          <a:lstStyle/>
          <a:p>
            <a:endParaRPr lang="en-US"/>
          </a:p>
        </p:txBody>
      </p:sp>
      <p:sp>
        <p:nvSpPr>
          <p:cNvPr id="76004" name="Line 1252"/>
          <p:cNvSpPr>
            <a:spLocks noChangeShapeType="1"/>
          </p:cNvSpPr>
          <p:nvPr/>
        </p:nvSpPr>
        <p:spPr bwMode="auto">
          <a:xfrm flipV="1">
            <a:off x="8407400" y="3022600"/>
            <a:ext cx="7938" cy="14288"/>
          </a:xfrm>
          <a:prstGeom prst="line">
            <a:avLst/>
          </a:prstGeom>
          <a:noFill/>
          <a:ln w="3175">
            <a:solidFill>
              <a:srgbClr val="FFFFFF"/>
            </a:solidFill>
            <a:round/>
            <a:headEnd/>
            <a:tailEnd/>
          </a:ln>
        </p:spPr>
        <p:txBody>
          <a:bodyPr/>
          <a:lstStyle/>
          <a:p>
            <a:endParaRPr lang="en-US"/>
          </a:p>
        </p:txBody>
      </p:sp>
      <p:sp>
        <p:nvSpPr>
          <p:cNvPr id="76005" name="Freeform 1253"/>
          <p:cNvSpPr>
            <a:spLocks/>
          </p:cNvSpPr>
          <p:nvPr/>
        </p:nvSpPr>
        <p:spPr bwMode="auto">
          <a:xfrm>
            <a:off x="8429625" y="3036888"/>
            <a:ext cx="33338" cy="28575"/>
          </a:xfrm>
          <a:custGeom>
            <a:avLst/>
            <a:gdLst/>
            <a:ahLst/>
            <a:cxnLst>
              <a:cxn ang="0">
                <a:pos x="5" y="0"/>
              </a:cxn>
              <a:cxn ang="0">
                <a:pos x="21" y="12"/>
              </a:cxn>
              <a:cxn ang="0">
                <a:pos x="16" y="18"/>
              </a:cxn>
              <a:cxn ang="0">
                <a:pos x="0" y="8"/>
              </a:cxn>
              <a:cxn ang="0">
                <a:pos x="5" y="0"/>
              </a:cxn>
            </a:cxnLst>
            <a:rect l="0" t="0" r="r" b="b"/>
            <a:pathLst>
              <a:path w="21" h="18">
                <a:moveTo>
                  <a:pt x="5" y="0"/>
                </a:moveTo>
                <a:lnTo>
                  <a:pt x="21" y="12"/>
                </a:lnTo>
                <a:lnTo>
                  <a:pt x="16" y="18"/>
                </a:lnTo>
                <a:lnTo>
                  <a:pt x="0" y="8"/>
                </a:lnTo>
                <a:lnTo>
                  <a:pt x="5" y="0"/>
                </a:lnTo>
                <a:close/>
              </a:path>
            </a:pathLst>
          </a:custGeom>
          <a:solidFill>
            <a:srgbClr val="FFFFFF"/>
          </a:solidFill>
          <a:ln w="9525">
            <a:noFill/>
            <a:round/>
            <a:headEnd/>
            <a:tailEnd/>
          </a:ln>
        </p:spPr>
        <p:txBody>
          <a:bodyPr/>
          <a:lstStyle/>
          <a:p>
            <a:endParaRPr lang="en-US"/>
          </a:p>
        </p:txBody>
      </p:sp>
      <p:sp>
        <p:nvSpPr>
          <p:cNvPr id="76006" name="Line 1254"/>
          <p:cNvSpPr>
            <a:spLocks noChangeShapeType="1"/>
          </p:cNvSpPr>
          <p:nvPr/>
        </p:nvSpPr>
        <p:spPr bwMode="auto">
          <a:xfrm>
            <a:off x="8437563" y="3036888"/>
            <a:ext cx="25400" cy="19050"/>
          </a:xfrm>
          <a:prstGeom prst="line">
            <a:avLst/>
          </a:prstGeom>
          <a:noFill/>
          <a:ln w="3175">
            <a:solidFill>
              <a:srgbClr val="FFFFFF"/>
            </a:solidFill>
            <a:round/>
            <a:headEnd/>
            <a:tailEnd/>
          </a:ln>
        </p:spPr>
        <p:txBody>
          <a:bodyPr/>
          <a:lstStyle/>
          <a:p>
            <a:endParaRPr lang="en-US"/>
          </a:p>
        </p:txBody>
      </p:sp>
      <p:sp>
        <p:nvSpPr>
          <p:cNvPr id="76007" name="Line 1255"/>
          <p:cNvSpPr>
            <a:spLocks noChangeShapeType="1"/>
          </p:cNvSpPr>
          <p:nvPr/>
        </p:nvSpPr>
        <p:spPr bwMode="auto">
          <a:xfrm flipH="1">
            <a:off x="8455025" y="3055938"/>
            <a:ext cx="7938" cy="9525"/>
          </a:xfrm>
          <a:prstGeom prst="line">
            <a:avLst/>
          </a:prstGeom>
          <a:noFill/>
          <a:ln w="3175">
            <a:solidFill>
              <a:srgbClr val="FFFFFF"/>
            </a:solidFill>
            <a:round/>
            <a:headEnd/>
            <a:tailEnd/>
          </a:ln>
        </p:spPr>
        <p:txBody>
          <a:bodyPr/>
          <a:lstStyle/>
          <a:p>
            <a:endParaRPr lang="en-US"/>
          </a:p>
        </p:txBody>
      </p:sp>
      <p:sp>
        <p:nvSpPr>
          <p:cNvPr id="76008" name="Line 1256"/>
          <p:cNvSpPr>
            <a:spLocks noChangeShapeType="1"/>
          </p:cNvSpPr>
          <p:nvPr/>
        </p:nvSpPr>
        <p:spPr bwMode="auto">
          <a:xfrm flipH="1" flipV="1">
            <a:off x="8429625" y="3049588"/>
            <a:ext cx="25400" cy="15875"/>
          </a:xfrm>
          <a:prstGeom prst="line">
            <a:avLst/>
          </a:prstGeom>
          <a:noFill/>
          <a:ln w="3175">
            <a:solidFill>
              <a:srgbClr val="FFFFFF"/>
            </a:solidFill>
            <a:round/>
            <a:headEnd/>
            <a:tailEnd/>
          </a:ln>
        </p:spPr>
        <p:txBody>
          <a:bodyPr/>
          <a:lstStyle/>
          <a:p>
            <a:endParaRPr lang="en-US"/>
          </a:p>
        </p:txBody>
      </p:sp>
      <p:sp>
        <p:nvSpPr>
          <p:cNvPr id="76009" name="Line 1257"/>
          <p:cNvSpPr>
            <a:spLocks noChangeShapeType="1"/>
          </p:cNvSpPr>
          <p:nvPr/>
        </p:nvSpPr>
        <p:spPr bwMode="auto">
          <a:xfrm flipV="1">
            <a:off x="8429625" y="3036888"/>
            <a:ext cx="7938" cy="12700"/>
          </a:xfrm>
          <a:prstGeom prst="line">
            <a:avLst/>
          </a:prstGeom>
          <a:noFill/>
          <a:ln w="3175">
            <a:solidFill>
              <a:srgbClr val="FFFFFF"/>
            </a:solidFill>
            <a:round/>
            <a:headEnd/>
            <a:tailEnd/>
          </a:ln>
        </p:spPr>
        <p:txBody>
          <a:bodyPr/>
          <a:lstStyle/>
          <a:p>
            <a:endParaRPr lang="en-US"/>
          </a:p>
        </p:txBody>
      </p:sp>
      <p:sp>
        <p:nvSpPr>
          <p:cNvPr id="76010" name="Freeform 1258"/>
          <p:cNvSpPr>
            <a:spLocks/>
          </p:cNvSpPr>
          <p:nvPr/>
        </p:nvSpPr>
        <p:spPr bwMode="auto">
          <a:xfrm>
            <a:off x="5605463" y="1122363"/>
            <a:ext cx="58737" cy="53975"/>
          </a:xfrm>
          <a:custGeom>
            <a:avLst/>
            <a:gdLst/>
            <a:ahLst/>
            <a:cxnLst>
              <a:cxn ang="0">
                <a:pos x="37" y="17"/>
              </a:cxn>
              <a:cxn ang="0">
                <a:pos x="35" y="14"/>
              </a:cxn>
              <a:cxn ang="0">
                <a:pos x="34" y="9"/>
              </a:cxn>
              <a:cxn ang="0">
                <a:pos x="32" y="5"/>
              </a:cxn>
              <a:cxn ang="0">
                <a:pos x="28" y="2"/>
              </a:cxn>
              <a:cxn ang="0">
                <a:pos x="23" y="0"/>
              </a:cxn>
              <a:cxn ang="0">
                <a:pos x="20" y="0"/>
              </a:cxn>
              <a:cxn ang="0">
                <a:pos x="14" y="0"/>
              </a:cxn>
              <a:cxn ang="0">
                <a:pos x="9" y="2"/>
              </a:cxn>
              <a:cxn ang="0">
                <a:pos x="6" y="5"/>
              </a:cxn>
              <a:cxn ang="0">
                <a:pos x="4" y="9"/>
              </a:cxn>
              <a:cxn ang="0">
                <a:pos x="2" y="14"/>
              </a:cxn>
              <a:cxn ang="0">
                <a:pos x="0" y="17"/>
              </a:cxn>
              <a:cxn ang="0">
                <a:pos x="2" y="22"/>
              </a:cxn>
              <a:cxn ang="0">
                <a:pos x="4" y="26"/>
              </a:cxn>
              <a:cxn ang="0">
                <a:pos x="6" y="29"/>
              </a:cxn>
              <a:cxn ang="0">
                <a:pos x="9" y="33"/>
              </a:cxn>
              <a:cxn ang="0">
                <a:pos x="14" y="34"/>
              </a:cxn>
              <a:cxn ang="0">
                <a:pos x="20" y="34"/>
              </a:cxn>
              <a:cxn ang="0">
                <a:pos x="23" y="34"/>
              </a:cxn>
              <a:cxn ang="0">
                <a:pos x="28" y="33"/>
              </a:cxn>
              <a:cxn ang="0">
                <a:pos x="32" y="29"/>
              </a:cxn>
              <a:cxn ang="0">
                <a:pos x="34" y="26"/>
              </a:cxn>
              <a:cxn ang="0">
                <a:pos x="35" y="22"/>
              </a:cxn>
              <a:cxn ang="0">
                <a:pos x="37" y="17"/>
              </a:cxn>
            </a:cxnLst>
            <a:rect l="0" t="0" r="r" b="b"/>
            <a:pathLst>
              <a:path w="37" h="34">
                <a:moveTo>
                  <a:pt x="37" y="17"/>
                </a:moveTo>
                <a:lnTo>
                  <a:pt x="35" y="14"/>
                </a:lnTo>
                <a:lnTo>
                  <a:pt x="34" y="9"/>
                </a:lnTo>
                <a:lnTo>
                  <a:pt x="32" y="5"/>
                </a:lnTo>
                <a:lnTo>
                  <a:pt x="28" y="2"/>
                </a:lnTo>
                <a:lnTo>
                  <a:pt x="23" y="0"/>
                </a:lnTo>
                <a:lnTo>
                  <a:pt x="20" y="0"/>
                </a:lnTo>
                <a:lnTo>
                  <a:pt x="14" y="0"/>
                </a:lnTo>
                <a:lnTo>
                  <a:pt x="9" y="2"/>
                </a:lnTo>
                <a:lnTo>
                  <a:pt x="6" y="5"/>
                </a:lnTo>
                <a:lnTo>
                  <a:pt x="4" y="9"/>
                </a:lnTo>
                <a:lnTo>
                  <a:pt x="2" y="14"/>
                </a:lnTo>
                <a:lnTo>
                  <a:pt x="0" y="17"/>
                </a:lnTo>
                <a:lnTo>
                  <a:pt x="2" y="22"/>
                </a:lnTo>
                <a:lnTo>
                  <a:pt x="4" y="26"/>
                </a:lnTo>
                <a:lnTo>
                  <a:pt x="6" y="29"/>
                </a:lnTo>
                <a:lnTo>
                  <a:pt x="9" y="33"/>
                </a:lnTo>
                <a:lnTo>
                  <a:pt x="14" y="34"/>
                </a:lnTo>
                <a:lnTo>
                  <a:pt x="20" y="34"/>
                </a:lnTo>
                <a:lnTo>
                  <a:pt x="23" y="34"/>
                </a:lnTo>
                <a:lnTo>
                  <a:pt x="28" y="33"/>
                </a:lnTo>
                <a:lnTo>
                  <a:pt x="32" y="29"/>
                </a:lnTo>
                <a:lnTo>
                  <a:pt x="34" y="26"/>
                </a:lnTo>
                <a:lnTo>
                  <a:pt x="35" y="22"/>
                </a:lnTo>
                <a:lnTo>
                  <a:pt x="37" y="17"/>
                </a:lnTo>
              </a:path>
            </a:pathLst>
          </a:custGeom>
          <a:noFill/>
          <a:ln w="7938">
            <a:solidFill>
              <a:srgbClr val="19FF19"/>
            </a:solidFill>
            <a:prstDash val="solid"/>
            <a:round/>
            <a:headEnd/>
            <a:tailEnd/>
          </a:ln>
        </p:spPr>
        <p:txBody>
          <a:bodyPr/>
          <a:lstStyle/>
          <a:p>
            <a:endParaRPr lang="en-US"/>
          </a:p>
        </p:txBody>
      </p:sp>
      <p:sp>
        <p:nvSpPr>
          <p:cNvPr id="76011" name="Freeform 1259"/>
          <p:cNvSpPr>
            <a:spLocks/>
          </p:cNvSpPr>
          <p:nvPr/>
        </p:nvSpPr>
        <p:spPr bwMode="auto">
          <a:xfrm>
            <a:off x="7029450" y="1546225"/>
            <a:ext cx="58738" cy="57150"/>
          </a:xfrm>
          <a:custGeom>
            <a:avLst/>
            <a:gdLst/>
            <a:ahLst/>
            <a:cxnLst>
              <a:cxn ang="0">
                <a:pos x="37" y="17"/>
              </a:cxn>
              <a:cxn ang="0">
                <a:pos x="35" y="14"/>
              </a:cxn>
              <a:cxn ang="0">
                <a:pos x="33" y="9"/>
              </a:cxn>
              <a:cxn ang="0">
                <a:pos x="31" y="5"/>
              </a:cxn>
              <a:cxn ang="0">
                <a:pos x="26" y="4"/>
              </a:cxn>
              <a:cxn ang="0">
                <a:pos x="23" y="2"/>
              </a:cxn>
              <a:cxn ang="0">
                <a:pos x="17" y="0"/>
              </a:cxn>
              <a:cxn ang="0">
                <a:pos x="14" y="2"/>
              </a:cxn>
              <a:cxn ang="0">
                <a:pos x="8" y="4"/>
              </a:cxn>
              <a:cxn ang="0">
                <a:pos x="5" y="5"/>
              </a:cxn>
              <a:cxn ang="0">
                <a:pos x="3" y="9"/>
              </a:cxn>
              <a:cxn ang="0">
                <a:pos x="1" y="14"/>
              </a:cxn>
              <a:cxn ang="0">
                <a:pos x="0" y="17"/>
              </a:cxn>
              <a:cxn ang="0">
                <a:pos x="1" y="23"/>
              </a:cxn>
              <a:cxn ang="0">
                <a:pos x="3" y="28"/>
              </a:cxn>
              <a:cxn ang="0">
                <a:pos x="5" y="31"/>
              </a:cxn>
              <a:cxn ang="0">
                <a:pos x="8" y="33"/>
              </a:cxn>
              <a:cxn ang="0">
                <a:pos x="14" y="35"/>
              </a:cxn>
              <a:cxn ang="0">
                <a:pos x="17" y="36"/>
              </a:cxn>
              <a:cxn ang="0">
                <a:pos x="23" y="35"/>
              </a:cxn>
              <a:cxn ang="0">
                <a:pos x="26" y="33"/>
              </a:cxn>
              <a:cxn ang="0">
                <a:pos x="31" y="31"/>
              </a:cxn>
              <a:cxn ang="0">
                <a:pos x="33" y="28"/>
              </a:cxn>
              <a:cxn ang="0">
                <a:pos x="35" y="23"/>
              </a:cxn>
              <a:cxn ang="0">
                <a:pos x="37" y="17"/>
              </a:cxn>
            </a:cxnLst>
            <a:rect l="0" t="0" r="r" b="b"/>
            <a:pathLst>
              <a:path w="37" h="36">
                <a:moveTo>
                  <a:pt x="37" y="17"/>
                </a:moveTo>
                <a:lnTo>
                  <a:pt x="35" y="14"/>
                </a:lnTo>
                <a:lnTo>
                  <a:pt x="33" y="9"/>
                </a:lnTo>
                <a:lnTo>
                  <a:pt x="31" y="5"/>
                </a:lnTo>
                <a:lnTo>
                  <a:pt x="26" y="4"/>
                </a:lnTo>
                <a:lnTo>
                  <a:pt x="23" y="2"/>
                </a:lnTo>
                <a:lnTo>
                  <a:pt x="17" y="0"/>
                </a:lnTo>
                <a:lnTo>
                  <a:pt x="14" y="2"/>
                </a:lnTo>
                <a:lnTo>
                  <a:pt x="8" y="4"/>
                </a:lnTo>
                <a:lnTo>
                  <a:pt x="5" y="5"/>
                </a:lnTo>
                <a:lnTo>
                  <a:pt x="3" y="9"/>
                </a:lnTo>
                <a:lnTo>
                  <a:pt x="1" y="14"/>
                </a:lnTo>
                <a:lnTo>
                  <a:pt x="0" y="17"/>
                </a:lnTo>
                <a:lnTo>
                  <a:pt x="1" y="23"/>
                </a:lnTo>
                <a:lnTo>
                  <a:pt x="3" y="28"/>
                </a:lnTo>
                <a:lnTo>
                  <a:pt x="5" y="31"/>
                </a:lnTo>
                <a:lnTo>
                  <a:pt x="8" y="33"/>
                </a:lnTo>
                <a:lnTo>
                  <a:pt x="14" y="35"/>
                </a:lnTo>
                <a:lnTo>
                  <a:pt x="17" y="36"/>
                </a:lnTo>
                <a:lnTo>
                  <a:pt x="23" y="35"/>
                </a:lnTo>
                <a:lnTo>
                  <a:pt x="26" y="33"/>
                </a:lnTo>
                <a:lnTo>
                  <a:pt x="31" y="31"/>
                </a:lnTo>
                <a:lnTo>
                  <a:pt x="33" y="28"/>
                </a:lnTo>
                <a:lnTo>
                  <a:pt x="35" y="23"/>
                </a:lnTo>
                <a:lnTo>
                  <a:pt x="37" y="17"/>
                </a:lnTo>
              </a:path>
            </a:pathLst>
          </a:custGeom>
          <a:noFill/>
          <a:ln w="7938">
            <a:solidFill>
              <a:srgbClr val="19FF19"/>
            </a:solidFill>
            <a:prstDash val="solid"/>
            <a:round/>
            <a:headEnd/>
            <a:tailEnd/>
          </a:ln>
        </p:spPr>
        <p:txBody>
          <a:bodyPr/>
          <a:lstStyle/>
          <a:p>
            <a:endParaRPr lang="en-US"/>
          </a:p>
        </p:txBody>
      </p:sp>
      <p:sp>
        <p:nvSpPr>
          <p:cNvPr id="76012" name="Freeform 1260"/>
          <p:cNvSpPr>
            <a:spLocks/>
          </p:cNvSpPr>
          <p:nvPr/>
        </p:nvSpPr>
        <p:spPr bwMode="auto">
          <a:xfrm>
            <a:off x="7740650" y="2416175"/>
            <a:ext cx="58738" cy="53975"/>
          </a:xfrm>
          <a:custGeom>
            <a:avLst/>
            <a:gdLst/>
            <a:ahLst/>
            <a:cxnLst>
              <a:cxn ang="0">
                <a:pos x="37" y="17"/>
              </a:cxn>
              <a:cxn ang="0">
                <a:pos x="35" y="12"/>
              </a:cxn>
              <a:cxn ang="0">
                <a:pos x="33" y="9"/>
              </a:cxn>
              <a:cxn ang="0">
                <a:pos x="30" y="5"/>
              </a:cxn>
              <a:cxn ang="0">
                <a:pos x="26" y="2"/>
              </a:cxn>
              <a:cxn ang="0">
                <a:pos x="23" y="0"/>
              </a:cxn>
              <a:cxn ang="0">
                <a:pos x="17" y="0"/>
              </a:cxn>
              <a:cxn ang="0">
                <a:pos x="14" y="0"/>
              </a:cxn>
              <a:cxn ang="0">
                <a:pos x="9" y="2"/>
              </a:cxn>
              <a:cxn ang="0">
                <a:pos x="5" y="5"/>
              </a:cxn>
              <a:cxn ang="0">
                <a:pos x="3" y="9"/>
              </a:cxn>
              <a:cxn ang="0">
                <a:pos x="0" y="12"/>
              </a:cxn>
              <a:cxn ang="0">
                <a:pos x="0" y="17"/>
              </a:cxn>
              <a:cxn ang="0">
                <a:pos x="0" y="21"/>
              </a:cxn>
              <a:cxn ang="0">
                <a:pos x="3" y="26"/>
              </a:cxn>
              <a:cxn ang="0">
                <a:pos x="5" y="29"/>
              </a:cxn>
              <a:cxn ang="0">
                <a:pos x="9" y="33"/>
              </a:cxn>
              <a:cxn ang="0">
                <a:pos x="14" y="34"/>
              </a:cxn>
              <a:cxn ang="0">
                <a:pos x="17" y="34"/>
              </a:cxn>
              <a:cxn ang="0">
                <a:pos x="23" y="34"/>
              </a:cxn>
              <a:cxn ang="0">
                <a:pos x="26" y="33"/>
              </a:cxn>
              <a:cxn ang="0">
                <a:pos x="30" y="29"/>
              </a:cxn>
              <a:cxn ang="0">
                <a:pos x="33" y="26"/>
              </a:cxn>
              <a:cxn ang="0">
                <a:pos x="35" y="21"/>
              </a:cxn>
              <a:cxn ang="0">
                <a:pos x="37" y="17"/>
              </a:cxn>
            </a:cxnLst>
            <a:rect l="0" t="0" r="r" b="b"/>
            <a:pathLst>
              <a:path w="37" h="34">
                <a:moveTo>
                  <a:pt x="37" y="17"/>
                </a:moveTo>
                <a:lnTo>
                  <a:pt x="35" y="12"/>
                </a:lnTo>
                <a:lnTo>
                  <a:pt x="33" y="9"/>
                </a:lnTo>
                <a:lnTo>
                  <a:pt x="30" y="5"/>
                </a:lnTo>
                <a:lnTo>
                  <a:pt x="26" y="2"/>
                </a:lnTo>
                <a:lnTo>
                  <a:pt x="23" y="0"/>
                </a:lnTo>
                <a:lnTo>
                  <a:pt x="17" y="0"/>
                </a:lnTo>
                <a:lnTo>
                  <a:pt x="14" y="0"/>
                </a:lnTo>
                <a:lnTo>
                  <a:pt x="9" y="2"/>
                </a:lnTo>
                <a:lnTo>
                  <a:pt x="5" y="5"/>
                </a:lnTo>
                <a:lnTo>
                  <a:pt x="3" y="9"/>
                </a:lnTo>
                <a:lnTo>
                  <a:pt x="0" y="12"/>
                </a:lnTo>
                <a:lnTo>
                  <a:pt x="0" y="17"/>
                </a:lnTo>
                <a:lnTo>
                  <a:pt x="0" y="21"/>
                </a:lnTo>
                <a:lnTo>
                  <a:pt x="3" y="26"/>
                </a:lnTo>
                <a:lnTo>
                  <a:pt x="5" y="29"/>
                </a:lnTo>
                <a:lnTo>
                  <a:pt x="9" y="33"/>
                </a:lnTo>
                <a:lnTo>
                  <a:pt x="14" y="34"/>
                </a:lnTo>
                <a:lnTo>
                  <a:pt x="17" y="34"/>
                </a:lnTo>
                <a:lnTo>
                  <a:pt x="23" y="34"/>
                </a:lnTo>
                <a:lnTo>
                  <a:pt x="26" y="33"/>
                </a:lnTo>
                <a:lnTo>
                  <a:pt x="30" y="29"/>
                </a:lnTo>
                <a:lnTo>
                  <a:pt x="33" y="26"/>
                </a:lnTo>
                <a:lnTo>
                  <a:pt x="35" y="21"/>
                </a:lnTo>
                <a:lnTo>
                  <a:pt x="37" y="17"/>
                </a:lnTo>
              </a:path>
            </a:pathLst>
          </a:custGeom>
          <a:noFill/>
          <a:ln w="7938">
            <a:solidFill>
              <a:srgbClr val="19FF19"/>
            </a:solidFill>
            <a:prstDash val="solid"/>
            <a:round/>
            <a:headEnd/>
            <a:tailEnd/>
          </a:ln>
        </p:spPr>
        <p:txBody>
          <a:bodyPr/>
          <a:lstStyle/>
          <a:p>
            <a:endParaRPr lang="en-US"/>
          </a:p>
        </p:txBody>
      </p:sp>
      <p:sp>
        <p:nvSpPr>
          <p:cNvPr id="76013" name="Freeform 1261"/>
          <p:cNvSpPr>
            <a:spLocks/>
          </p:cNvSpPr>
          <p:nvPr/>
        </p:nvSpPr>
        <p:spPr bwMode="auto">
          <a:xfrm>
            <a:off x="8451850" y="3014663"/>
            <a:ext cx="55563" cy="53975"/>
          </a:xfrm>
          <a:custGeom>
            <a:avLst/>
            <a:gdLst/>
            <a:ahLst/>
            <a:cxnLst>
              <a:cxn ang="0">
                <a:pos x="35" y="17"/>
              </a:cxn>
              <a:cxn ang="0">
                <a:pos x="35" y="12"/>
              </a:cxn>
              <a:cxn ang="0">
                <a:pos x="33" y="8"/>
              </a:cxn>
              <a:cxn ang="0">
                <a:pos x="30" y="5"/>
              </a:cxn>
              <a:cxn ang="0">
                <a:pos x="26" y="2"/>
              </a:cxn>
              <a:cxn ang="0">
                <a:pos x="23" y="0"/>
              </a:cxn>
              <a:cxn ang="0">
                <a:pos x="18" y="0"/>
              </a:cxn>
              <a:cxn ang="0">
                <a:pos x="14" y="0"/>
              </a:cxn>
              <a:cxn ang="0">
                <a:pos x="9" y="2"/>
              </a:cxn>
              <a:cxn ang="0">
                <a:pos x="5" y="5"/>
              </a:cxn>
              <a:cxn ang="0">
                <a:pos x="2" y="8"/>
              </a:cxn>
              <a:cxn ang="0">
                <a:pos x="0" y="12"/>
              </a:cxn>
              <a:cxn ang="0">
                <a:pos x="0" y="17"/>
              </a:cxn>
              <a:cxn ang="0">
                <a:pos x="0" y="22"/>
              </a:cxn>
              <a:cxn ang="0">
                <a:pos x="2" y="26"/>
              </a:cxn>
              <a:cxn ang="0">
                <a:pos x="5" y="29"/>
              </a:cxn>
              <a:cxn ang="0">
                <a:pos x="9" y="32"/>
              </a:cxn>
              <a:cxn ang="0">
                <a:pos x="14" y="34"/>
              </a:cxn>
              <a:cxn ang="0">
                <a:pos x="18" y="34"/>
              </a:cxn>
              <a:cxn ang="0">
                <a:pos x="23" y="34"/>
              </a:cxn>
              <a:cxn ang="0">
                <a:pos x="26" y="32"/>
              </a:cxn>
              <a:cxn ang="0">
                <a:pos x="30" y="29"/>
              </a:cxn>
              <a:cxn ang="0">
                <a:pos x="33" y="26"/>
              </a:cxn>
              <a:cxn ang="0">
                <a:pos x="35" y="22"/>
              </a:cxn>
              <a:cxn ang="0">
                <a:pos x="35" y="17"/>
              </a:cxn>
            </a:cxnLst>
            <a:rect l="0" t="0" r="r" b="b"/>
            <a:pathLst>
              <a:path w="35" h="34">
                <a:moveTo>
                  <a:pt x="35" y="17"/>
                </a:moveTo>
                <a:lnTo>
                  <a:pt x="35" y="12"/>
                </a:lnTo>
                <a:lnTo>
                  <a:pt x="33" y="8"/>
                </a:lnTo>
                <a:lnTo>
                  <a:pt x="30" y="5"/>
                </a:lnTo>
                <a:lnTo>
                  <a:pt x="26" y="2"/>
                </a:lnTo>
                <a:lnTo>
                  <a:pt x="23" y="0"/>
                </a:lnTo>
                <a:lnTo>
                  <a:pt x="18" y="0"/>
                </a:lnTo>
                <a:lnTo>
                  <a:pt x="14" y="0"/>
                </a:lnTo>
                <a:lnTo>
                  <a:pt x="9" y="2"/>
                </a:lnTo>
                <a:lnTo>
                  <a:pt x="5" y="5"/>
                </a:lnTo>
                <a:lnTo>
                  <a:pt x="2" y="8"/>
                </a:lnTo>
                <a:lnTo>
                  <a:pt x="0" y="12"/>
                </a:lnTo>
                <a:lnTo>
                  <a:pt x="0" y="17"/>
                </a:lnTo>
                <a:lnTo>
                  <a:pt x="0" y="22"/>
                </a:lnTo>
                <a:lnTo>
                  <a:pt x="2" y="26"/>
                </a:lnTo>
                <a:lnTo>
                  <a:pt x="5" y="29"/>
                </a:lnTo>
                <a:lnTo>
                  <a:pt x="9" y="32"/>
                </a:lnTo>
                <a:lnTo>
                  <a:pt x="14" y="34"/>
                </a:lnTo>
                <a:lnTo>
                  <a:pt x="18" y="34"/>
                </a:lnTo>
                <a:lnTo>
                  <a:pt x="23" y="34"/>
                </a:lnTo>
                <a:lnTo>
                  <a:pt x="26" y="32"/>
                </a:lnTo>
                <a:lnTo>
                  <a:pt x="30" y="29"/>
                </a:lnTo>
                <a:lnTo>
                  <a:pt x="33" y="26"/>
                </a:lnTo>
                <a:lnTo>
                  <a:pt x="35" y="22"/>
                </a:lnTo>
                <a:lnTo>
                  <a:pt x="35" y="17"/>
                </a:lnTo>
              </a:path>
            </a:pathLst>
          </a:custGeom>
          <a:noFill/>
          <a:ln w="7938">
            <a:solidFill>
              <a:srgbClr val="19FF19"/>
            </a:solidFill>
            <a:prstDash val="solid"/>
            <a:round/>
            <a:headEnd/>
            <a:tailEnd/>
          </a:ln>
        </p:spPr>
        <p:txBody>
          <a:bodyPr/>
          <a:lstStyle/>
          <a:p>
            <a:endParaRPr lang="en-US"/>
          </a:p>
        </p:txBody>
      </p:sp>
      <p:sp>
        <p:nvSpPr>
          <p:cNvPr id="76014" name="Freeform 1262"/>
          <p:cNvSpPr>
            <a:spLocks/>
          </p:cNvSpPr>
          <p:nvPr/>
        </p:nvSpPr>
        <p:spPr bwMode="auto">
          <a:xfrm>
            <a:off x="5634038" y="1138238"/>
            <a:ext cx="2846387" cy="1903412"/>
          </a:xfrm>
          <a:custGeom>
            <a:avLst/>
            <a:gdLst/>
            <a:ahLst/>
            <a:cxnLst>
              <a:cxn ang="0">
                <a:pos x="0" y="7"/>
              </a:cxn>
              <a:cxn ang="0">
                <a:pos x="56" y="4"/>
              </a:cxn>
              <a:cxn ang="0">
                <a:pos x="112" y="2"/>
              </a:cxn>
              <a:cxn ang="0">
                <a:pos x="169" y="0"/>
              </a:cxn>
              <a:cxn ang="0">
                <a:pos x="225" y="0"/>
              </a:cxn>
              <a:cxn ang="0">
                <a:pos x="281" y="2"/>
              </a:cxn>
              <a:cxn ang="0">
                <a:pos x="337" y="6"/>
              </a:cxn>
              <a:cxn ang="0">
                <a:pos x="392" y="12"/>
              </a:cxn>
              <a:cxn ang="0">
                <a:pos x="448" y="23"/>
              </a:cxn>
              <a:cxn ang="0">
                <a:pos x="504" y="36"/>
              </a:cxn>
              <a:cxn ang="0">
                <a:pos x="561" y="54"/>
              </a:cxn>
              <a:cxn ang="0">
                <a:pos x="617" y="76"/>
              </a:cxn>
              <a:cxn ang="0">
                <a:pos x="673" y="105"/>
              </a:cxn>
              <a:cxn ang="0">
                <a:pos x="729" y="137"/>
              </a:cxn>
              <a:cxn ang="0">
                <a:pos x="786" y="177"/>
              </a:cxn>
              <a:cxn ang="0">
                <a:pos x="840" y="223"/>
              </a:cxn>
              <a:cxn ang="0">
                <a:pos x="896" y="274"/>
              </a:cxn>
              <a:cxn ang="0">
                <a:pos x="924" y="303"/>
              </a:cxn>
              <a:cxn ang="0">
                <a:pos x="952" y="334"/>
              </a:cxn>
              <a:cxn ang="0">
                <a:pos x="981" y="367"/>
              </a:cxn>
              <a:cxn ang="0">
                <a:pos x="1009" y="399"/>
              </a:cxn>
              <a:cxn ang="0">
                <a:pos x="1037" y="435"/>
              </a:cxn>
              <a:cxn ang="0">
                <a:pos x="1065" y="470"/>
              </a:cxn>
              <a:cxn ang="0">
                <a:pos x="1093" y="506"/>
              </a:cxn>
              <a:cxn ang="0">
                <a:pos x="1121" y="542"/>
              </a:cxn>
              <a:cxn ang="0">
                <a:pos x="1149" y="579"/>
              </a:cxn>
              <a:cxn ang="0">
                <a:pos x="1177" y="615"/>
              </a:cxn>
              <a:cxn ang="0">
                <a:pos x="1206" y="651"/>
              </a:cxn>
              <a:cxn ang="0">
                <a:pos x="1234" y="687"/>
              </a:cxn>
              <a:cxn ang="0">
                <a:pos x="1260" y="723"/>
              </a:cxn>
              <a:cxn ang="0">
                <a:pos x="1288" y="757"/>
              </a:cxn>
              <a:cxn ang="0">
                <a:pos x="1316" y="790"/>
              </a:cxn>
              <a:cxn ang="0">
                <a:pos x="1344" y="822"/>
              </a:cxn>
              <a:cxn ang="0">
                <a:pos x="1373" y="853"/>
              </a:cxn>
              <a:cxn ang="0">
                <a:pos x="1401" y="882"/>
              </a:cxn>
              <a:cxn ang="0">
                <a:pos x="1429" y="910"/>
              </a:cxn>
              <a:cxn ang="0">
                <a:pos x="1457" y="937"/>
              </a:cxn>
              <a:cxn ang="0">
                <a:pos x="1485" y="963"/>
              </a:cxn>
              <a:cxn ang="0">
                <a:pos x="1513" y="987"/>
              </a:cxn>
              <a:cxn ang="0">
                <a:pos x="1541" y="1011"/>
              </a:cxn>
              <a:cxn ang="0">
                <a:pos x="1569" y="1035"/>
              </a:cxn>
              <a:cxn ang="0">
                <a:pos x="1598" y="1057"/>
              </a:cxn>
              <a:cxn ang="0">
                <a:pos x="1626" y="1077"/>
              </a:cxn>
              <a:cxn ang="0">
                <a:pos x="1654" y="1098"/>
              </a:cxn>
              <a:cxn ang="0">
                <a:pos x="1680" y="1119"/>
              </a:cxn>
              <a:cxn ang="0">
                <a:pos x="1708" y="1139"/>
              </a:cxn>
              <a:cxn ang="0">
                <a:pos x="1736" y="1160"/>
              </a:cxn>
              <a:cxn ang="0">
                <a:pos x="1765" y="1178"/>
              </a:cxn>
              <a:cxn ang="0">
                <a:pos x="1793" y="1199"/>
              </a:cxn>
            </a:cxnLst>
            <a:rect l="0" t="0" r="r" b="b"/>
            <a:pathLst>
              <a:path w="1793" h="1199">
                <a:moveTo>
                  <a:pt x="0" y="7"/>
                </a:moveTo>
                <a:lnTo>
                  <a:pt x="56" y="4"/>
                </a:lnTo>
                <a:lnTo>
                  <a:pt x="112" y="2"/>
                </a:lnTo>
                <a:lnTo>
                  <a:pt x="169" y="0"/>
                </a:lnTo>
                <a:lnTo>
                  <a:pt x="225" y="0"/>
                </a:lnTo>
                <a:lnTo>
                  <a:pt x="281" y="2"/>
                </a:lnTo>
                <a:lnTo>
                  <a:pt x="337" y="6"/>
                </a:lnTo>
                <a:lnTo>
                  <a:pt x="392" y="12"/>
                </a:lnTo>
                <a:lnTo>
                  <a:pt x="448" y="23"/>
                </a:lnTo>
                <a:lnTo>
                  <a:pt x="504" y="36"/>
                </a:lnTo>
                <a:lnTo>
                  <a:pt x="561" y="54"/>
                </a:lnTo>
                <a:lnTo>
                  <a:pt x="617" y="76"/>
                </a:lnTo>
                <a:lnTo>
                  <a:pt x="673" y="105"/>
                </a:lnTo>
                <a:lnTo>
                  <a:pt x="729" y="137"/>
                </a:lnTo>
                <a:lnTo>
                  <a:pt x="786" y="177"/>
                </a:lnTo>
                <a:lnTo>
                  <a:pt x="840" y="223"/>
                </a:lnTo>
                <a:lnTo>
                  <a:pt x="896" y="274"/>
                </a:lnTo>
                <a:lnTo>
                  <a:pt x="924" y="303"/>
                </a:lnTo>
                <a:lnTo>
                  <a:pt x="952" y="334"/>
                </a:lnTo>
                <a:lnTo>
                  <a:pt x="981" y="367"/>
                </a:lnTo>
                <a:lnTo>
                  <a:pt x="1009" y="399"/>
                </a:lnTo>
                <a:lnTo>
                  <a:pt x="1037" y="435"/>
                </a:lnTo>
                <a:lnTo>
                  <a:pt x="1065" y="470"/>
                </a:lnTo>
                <a:lnTo>
                  <a:pt x="1093" y="506"/>
                </a:lnTo>
                <a:lnTo>
                  <a:pt x="1121" y="542"/>
                </a:lnTo>
                <a:lnTo>
                  <a:pt x="1149" y="579"/>
                </a:lnTo>
                <a:lnTo>
                  <a:pt x="1177" y="615"/>
                </a:lnTo>
                <a:lnTo>
                  <a:pt x="1206" y="651"/>
                </a:lnTo>
                <a:lnTo>
                  <a:pt x="1234" y="687"/>
                </a:lnTo>
                <a:lnTo>
                  <a:pt x="1260" y="723"/>
                </a:lnTo>
                <a:lnTo>
                  <a:pt x="1288" y="757"/>
                </a:lnTo>
                <a:lnTo>
                  <a:pt x="1316" y="790"/>
                </a:lnTo>
                <a:lnTo>
                  <a:pt x="1344" y="822"/>
                </a:lnTo>
                <a:lnTo>
                  <a:pt x="1373" y="853"/>
                </a:lnTo>
                <a:lnTo>
                  <a:pt x="1401" y="882"/>
                </a:lnTo>
                <a:lnTo>
                  <a:pt x="1429" y="910"/>
                </a:lnTo>
                <a:lnTo>
                  <a:pt x="1457" y="937"/>
                </a:lnTo>
                <a:lnTo>
                  <a:pt x="1485" y="963"/>
                </a:lnTo>
                <a:lnTo>
                  <a:pt x="1513" y="987"/>
                </a:lnTo>
                <a:lnTo>
                  <a:pt x="1541" y="1011"/>
                </a:lnTo>
                <a:lnTo>
                  <a:pt x="1569" y="1035"/>
                </a:lnTo>
                <a:lnTo>
                  <a:pt x="1598" y="1057"/>
                </a:lnTo>
                <a:lnTo>
                  <a:pt x="1626" y="1077"/>
                </a:lnTo>
                <a:lnTo>
                  <a:pt x="1654" y="1098"/>
                </a:lnTo>
                <a:lnTo>
                  <a:pt x="1680" y="1119"/>
                </a:lnTo>
                <a:lnTo>
                  <a:pt x="1708" y="1139"/>
                </a:lnTo>
                <a:lnTo>
                  <a:pt x="1736" y="1160"/>
                </a:lnTo>
                <a:lnTo>
                  <a:pt x="1765" y="1178"/>
                </a:lnTo>
                <a:lnTo>
                  <a:pt x="1793" y="1199"/>
                </a:lnTo>
              </a:path>
            </a:pathLst>
          </a:custGeom>
          <a:noFill/>
          <a:ln w="22225">
            <a:solidFill>
              <a:schemeClr val="accent2"/>
            </a:solidFill>
            <a:prstDash val="solid"/>
            <a:round/>
            <a:headEnd/>
            <a:tailEnd/>
          </a:ln>
        </p:spPr>
        <p:txBody>
          <a:bodyPr/>
          <a:lstStyle/>
          <a:p>
            <a:endParaRPr lang="en-US"/>
          </a:p>
        </p:txBody>
      </p:sp>
      <p:sp>
        <p:nvSpPr>
          <p:cNvPr id="76015" name="Line 1263"/>
          <p:cNvSpPr>
            <a:spLocks noChangeShapeType="1"/>
          </p:cNvSpPr>
          <p:nvPr/>
        </p:nvSpPr>
        <p:spPr bwMode="auto">
          <a:xfrm flipH="1">
            <a:off x="5280025" y="3079750"/>
            <a:ext cx="3557588" cy="1588"/>
          </a:xfrm>
          <a:prstGeom prst="line">
            <a:avLst/>
          </a:prstGeom>
          <a:noFill/>
          <a:ln w="14351">
            <a:solidFill>
              <a:srgbClr val="CCFFFF"/>
            </a:solidFill>
            <a:round/>
            <a:headEnd/>
            <a:tailEnd/>
          </a:ln>
        </p:spPr>
        <p:txBody>
          <a:bodyPr/>
          <a:lstStyle/>
          <a:p>
            <a:endParaRPr lang="en-US"/>
          </a:p>
        </p:txBody>
      </p:sp>
      <p:sp>
        <p:nvSpPr>
          <p:cNvPr id="76016" name="Line 1264"/>
          <p:cNvSpPr>
            <a:spLocks noChangeShapeType="1"/>
          </p:cNvSpPr>
          <p:nvPr/>
        </p:nvSpPr>
        <p:spPr bwMode="auto">
          <a:xfrm flipV="1">
            <a:off x="5280025" y="1111250"/>
            <a:ext cx="1588" cy="1968500"/>
          </a:xfrm>
          <a:prstGeom prst="line">
            <a:avLst/>
          </a:prstGeom>
          <a:noFill/>
          <a:ln w="14351">
            <a:solidFill>
              <a:srgbClr val="CCFFFF"/>
            </a:solidFill>
            <a:round/>
            <a:headEnd/>
            <a:tailEnd/>
          </a:ln>
        </p:spPr>
        <p:txBody>
          <a:bodyPr/>
          <a:lstStyle/>
          <a:p>
            <a:endParaRPr lang="en-US"/>
          </a:p>
        </p:txBody>
      </p:sp>
      <p:sp>
        <p:nvSpPr>
          <p:cNvPr id="76017" name="Rectangle 1265"/>
          <p:cNvSpPr>
            <a:spLocks noChangeArrowheads="1"/>
          </p:cNvSpPr>
          <p:nvPr/>
        </p:nvSpPr>
        <p:spPr bwMode="auto">
          <a:xfrm>
            <a:off x="1598613" y="2268538"/>
            <a:ext cx="1495425" cy="228600"/>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Former smokers</a:t>
            </a:r>
            <a:endParaRPr lang="en-GB">
              <a:solidFill>
                <a:srgbClr val="FFFF00"/>
              </a:solidFill>
            </a:endParaRPr>
          </a:p>
        </p:txBody>
      </p:sp>
      <p:sp>
        <p:nvSpPr>
          <p:cNvPr id="76018" name="Rectangle 1266"/>
          <p:cNvSpPr>
            <a:spLocks noChangeArrowheads="1"/>
          </p:cNvSpPr>
          <p:nvPr/>
        </p:nvSpPr>
        <p:spPr bwMode="auto">
          <a:xfrm>
            <a:off x="1708150" y="2551113"/>
            <a:ext cx="1281113" cy="228600"/>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stopped 35-44</a:t>
            </a:r>
            <a:endParaRPr lang="en-GB">
              <a:solidFill>
                <a:srgbClr val="FFFF00"/>
              </a:solidFill>
            </a:endParaRPr>
          </a:p>
        </p:txBody>
      </p:sp>
      <p:sp>
        <p:nvSpPr>
          <p:cNvPr id="76019" name="Rectangle 1267"/>
          <p:cNvSpPr>
            <a:spLocks noChangeArrowheads="1"/>
          </p:cNvSpPr>
          <p:nvPr/>
        </p:nvSpPr>
        <p:spPr bwMode="auto">
          <a:xfrm>
            <a:off x="5708650" y="2239963"/>
            <a:ext cx="1495425" cy="228600"/>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Former smokers</a:t>
            </a:r>
            <a:endParaRPr lang="en-GB">
              <a:solidFill>
                <a:srgbClr val="FFFF00"/>
              </a:solidFill>
            </a:endParaRPr>
          </a:p>
        </p:txBody>
      </p:sp>
      <p:sp>
        <p:nvSpPr>
          <p:cNvPr id="76020" name="Rectangle 1268"/>
          <p:cNvSpPr>
            <a:spLocks noChangeArrowheads="1"/>
          </p:cNvSpPr>
          <p:nvPr/>
        </p:nvSpPr>
        <p:spPr bwMode="auto">
          <a:xfrm>
            <a:off x="5815013" y="2520950"/>
            <a:ext cx="1281112" cy="228600"/>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stopped 45-54</a:t>
            </a:r>
            <a:endParaRPr lang="en-GB">
              <a:solidFill>
                <a:srgbClr val="FFFF00"/>
              </a:solidFill>
            </a:endParaRPr>
          </a:p>
        </p:txBody>
      </p:sp>
      <p:sp>
        <p:nvSpPr>
          <p:cNvPr id="76021" name="Rectangle 1269"/>
          <p:cNvSpPr>
            <a:spLocks noChangeArrowheads="1"/>
          </p:cNvSpPr>
          <p:nvPr/>
        </p:nvSpPr>
        <p:spPr bwMode="auto">
          <a:xfrm>
            <a:off x="5705475" y="5251450"/>
            <a:ext cx="1495425" cy="228600"/>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Former smokers</a:t>
            </a:r>
            <a:endParaRPr lang="en-GB">
              <a:solidFill>
                <a:srgbClr val="FFFF00"/>
              </a:solidFill>
            </a:endParaRPr>
          </a:p>
        </p:txBody>
      </p:sp>
      <p:sp>
        <p:nvSpPr>
          <p:cNvPr id="76022" name="Rectangle 1270"/>
          <p:cNvSpPr>
            <a:spLocks noChangeArrowheads="1"/>
          </p:cNvSpPr>
          <p:nvPr/>
        </p:nvSpPr>
        <p:spPr bwMode="auto">
          <a:xfrm>
            <a:off x="5868988" y="5534025"/>
            <a:ext cx="1168400" cy="228600"/>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stopped  65+</a:t>
            </a:r>
            <a:endParaRPr lang="en-GB">
              <a:solidFill>
                <a:srgbClr val="FFFF00"/>
              </a:solidFill>
            </a:endParaRPr>
          </a:p>
        </p:txBody>
      </p:sp>
      <p:sp>
        <p:nvSpPr>
          <p:cNvPr id="76023" name="Rectangle 1271"/>
          <p:cNvSpPr>
            <a:spLocks noChangeArrowheads="1"/>
          </p:cNvSpPr>
          <p:nvPr/>
        </p:nvSpPr>
        <p:spPr bwMode="auto">
          <a:xfrm>
            <a:off x="1366838" y="5251450"/>
            <a:ext cx="1495425" cy="228600"/>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Former smokers</a:t>
            </a:r>
            <a:endParaRPr lang="en-GB">
              <a:solidFill>
                <a:srgbClr val="FFFF00"/>
              </a:solidFill>
            </a:endParaRPr>
          </a:p>
        </p:txBody>
      </p:sp>
      <p:sp>
        <p:nvSpPr>
          <p:cNvPr id="76024" name="Rectangle 1272"/>
          <p:cNvSpPr>
            <a:spLocks noChangeArrowheads="1"/>
          </p:cNvSpPr>
          <p:nvPr/>
        </p:nvSpPr>
        <p:spPr bwMode="auto">
          <a:xfrm>
            <a:off x="1473200" y="5534025"/>
            <a:ext cx="1281113" cy="228600"/>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stopped 55-64</a:t>
            </a:r>
            <a:endParaRPr lang="en-GB">
              <a:solidFill>
                <a:srgbClr val="FFFF00"/>
              </a:solidFill>
            </a:endParaRPr>
          </a:p>
        </p:txBody>
      </p:sp>
      <p:sp>
        <p:nvSpPr>
          <p:cNvPr id="76025" name="Rectangle 1273"/>
          <p:cNvSpPr>
            <a:spLocks noChangeArrowheads="1"/>
          </p:cNvSpPr>
          <p:nvPr/>
        </p:nvSpPr>
        <p:spPr bwMode="auto">
          <a:xfrm>
            <a:off x="1595438" y="179388"/>
            <a:ext cx="5880100" cy="334962"/>
          </a:xfrm>
          <a:prstGeom prst="rect">
            <a:avLst/>
          </a:prstGeom>
          <a:noFill/>
          <a:ln w="9525">
            <a:noFill/>
            <a:miter lim="800000"/>
            <a:headEnd/>
            <a:tailEnd/>
          </a:ln>
        </p:spPr>
        <p:txBody>
          <a:bodyPr wrap="none" lIns="0" tIns="0" rIns="0" bIns="0">
            <a:spAutoFit/>
          </a:bodyPr>
          <a:lstStyle/>
          <a:p>
            <a:r>
              <a:rPr lang="en-GB" sz="2200" b="1">
                <a:solidFill>
                  <a:srgbClr val="FFFF00"/>
                </a:solidFill>
                <a:latin typeface="Arial" pitchFamily="34" charset="0"/>
              </a:rPr>
              <a:t>Effects on survival after ages 45, 55, 65 &amp; 75</a:t>
            </a:r>
            <a:endParaRPr lang="en-GB">
              <a:solidFill>
                <a:srgbClr val="FFFF00"/>
              </a:solidFill>
            </a:endParaRPr>
          </a:p>
        </p:txBody>
      </p:sp>
      <p:sp>
        <p:nvSpPr>
          <p:cNvPr id="76026" name="Rectangle 1274"/>
          <p:cNvSpPr>
            <a:spLocks noChangeArrowheads="1"/>
          </p:cNvSpPr>
          <p:nvPr/>
        </p:nvSpPr>
        <p:spPr bwMode="auto">
          <a:xfrm>
            <a:off x="1863725" y="603250"/>
            <a:ext cx="5370513" cy="334963"/>
          </a:xfrm>
          <a:prstGeom prst="rect">
            <a:avLst/>
          </a:prstGeom>
          <a:noFill/>
          <a:ln w="9525">
            <a:noFill/>
            <a:miter lim="800000"/>
            <a:headEnd/>
            <a:tailEnd/>
          </a:ln>
        </p:spPr>
        <p:txBody>
          <a:bodyPr wrap="none" lIns="0" tIns="0" rIns="0" bIns="0">
            <a:spAutoFit/>
          </a:bodyPr>
          <a:lstStyle/>
          <a:p>
            <a:r>
              <a:rPr lang="en-GB" sz="2200" b="1">
                <a:solidFill>
                  <a:srgbClr val="FFFF00"/>
                </a:solidFill>
                <a:latin typeface="Arial" pitchFamily="34" charset="0"/>
              </a:rPr>
              <a:t>of stopping smoking in previous decade</a:t>
            </a:r>
            <a:endParaRPr lang="en-GB">
              <a:solidFill>
                <a:srgbClr val="FFFF00"/>
              </a:solidFill>
            </a:endParaRPr>
          </a:p>
        </p:txBody>
      </p:sp>
      <p:sp>
        <p:nvSpPr>
          <p:cNvPr id="76027" name="Rectangle 1275"/>
          <p:cNvSpPr>
            <a:spLocks noChangeArrowheads="1"/>
          </p:cNvSpPr>
          <p:nvPr/>
        </p:nvSpPr>
        <p:spPr bwMode="auto">
          <a:xfrm>
            <a:off x="73025" y="6527800"/>
            <a:ext cx="1725613" cy="228600"/>
          </a:xfrm>
          <a:prstGeom prst="rect">
            <a:avLst/>
          </a:prstGeom>
          <a:noFill/>
          <a:ln w="9525">
            <a:noFill/>
            <a:miter lim="800000"/>
            <a:headEnd/>
            <a:tailEnd/>
          </a:ln>
        </p:spPr>
        <p:txBody>
          <a:bodyPr wrap="none" lIns="0" tIns="0" rIns="0" bIns="0">
            <a:spAutoFit/>
          </a:bodyPr>
          <a:lstStyle/>
          <a:p>
            <a:r>
              <a:rPr lang="en-GB" sz="1500" b="1">
                <a:solidFill>
                  <a:srgbClr val="FFFF00"/>
                </a:solidFill>
                <a:latin typeface="Arial" pitchFamily="34" charset="0"/>
              </a:rPr>
              <a:t>Doll et al BMJ 1994</a:t>
            </a:r>
            <a:endParaRPr lang="en-GB">
              <a:solidFill>
                <a:srgbClr val="FFFF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p:cNvSpPr>
          <p:nvPr>
            <p:ph type="title"/>
          </p:nvPr>
        </p:nvSpPr>
        <p:spPr bwMode="auto">
          <a:xfrm>
            <a:off x="685800" y="609600"/>
            <a:ext cx="8305800" cy="1143000"/>
          </a:xfrm>
          <a:noFill/>
          <a:ln cap="flat">
            <a:miter lim="800000"/>
            <a:headEnd/>
            <a:tailEnd/>
          </a:ln>
        </p:spPr>
        <p:txBody>
          <a:bodyPr vert="horz" wrap="square" lIns="91440" tIns="45720" rIns="91440" bIns="45720" numCol="1" anchor="t" anchorCtr="0" compatLnSpc="1">
            <a:prstTxWarp prst="textNoShape">
              <a:avLst/>
            </a:prstTxWarp>
          </a:bodyPr>
          <a:lstStyle/>
          <a:p>
            <a:r>
              <a:rPr lang="en-GB" sz="3600"/>
              <a:t>Effects of cessation on cancer</a:t>
            </a:r>
          </a:p>
        </p:txBody>
      </p:sp>
      <p:sp>
        <p:nvSpPr>
          <p:cNvPr id="66563" name="Rectangle 3"/>
          <p:cNvSpPr>
            <a:spLocks noGrp="1" noChangeArrowheads="1"/>
          </p:cNvSpPr>
          <p:nvPr>
            <p:ph type="body" idx="1"/>
          </p:nvPr>
        </p:nvSpPr>
        <p:spPr>
          <a:xfrm>
            <a:off x="685800" y="1676400"/>
            <a:ext cx="7772400" cy="4114800"/>
          </a:xfrm>
        </p:spPr>
        <p:txBody>
          <a:bodyPr/>
          <a:lstStyle/>
          <a:p>
            <a:pPr>
              <a:lnSpc>
                <a:spcPct val="90000"/>
              </a:lnSpc>
            </a:pPr>
            <a:r>
              <a:rPr lang="en-GB" sz="2700"/>
              <a:t>At age 60, 1 in 17 men or 1 in 24 women that stop smoking may avoid lung cancer</a:t>
            </a:r>
            <a:br>
              <a:rPr lang="en-GB" sz="2700"/>
            </a:br>
            <a:r>
              <a:rPr lang="en-GB" sz="2000"/>
              <a:t>(BMJ 2000;321:323-9)</a:t>
            </a:r>
          </a:p>
          <a:p>
            <a:pPr>
              <a:lnSpc>
                <a:spcPct val="90000"/>
              </a:lnSpc>
            </a:pPr>
            <a:r>
              <a:rPr lang="en-GB" sz="2700"/>
              <a:t>At age 50, 1 in 10 men or 1 in 14 women that stop smoking avoid lung cancer</a:t>
            </a:r>
          </a:p>
          <a:p>
            <a:pPr>
              <a:lnSpc>
                <a:spcPct val="90000"/>
              </a:lnSpc>
            </a:pPr>
            <a:r>
              <a:rPr lang="en-GB" sz="2700"/>
              <a:t>At age 40, 1 in 8 men; at age 30, 1 in 7 men that stop smoking avoid lung cancer</a:t>
            </a:r>
          </a:p>
          <a:p>
            <a:pPr>
              <a:lnSpc>
                <a:spcPct val="90000"/>
              </a:lnSpc>
            </a:pPr>
            <a:r>
              <a:rPr lang="en-GB" sz="2700"/>
              <a:t>Former smokers reduce their incidence of laryngeal, oral cavity &amp; oesophagus, pancreatic, colorectal, and urinary tract cancer</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ash">
  <a:themeElements>
    <a:clrScheme name="ash 1">
      <a:dk1>
        <a:srgbClr val="000000"/>
      </a:dk1>
      <a:lt1>
        <a:srgbClr val="FFFFFF"/>
      </a:lt1>
      <a:dk2>
        <a:srgbClr val="0066CC"/>
      </a:dk2>
      <a:lt2>
        <a:srgbClr val="CBCBCB"/>
      </a:lt2>
      <a:accent1>
        <a:srgbClr val="009999"/>
      </a:accent1>
      <a:accent2>
        <a:srgbClr val="FF9933"/>
      </a:accent2>
      <a:accent3>
        <a:srgbClr val="AAB8E2"/>
      </a:accent3>
      <a:accent4>
        <a:srgbClr val="DADADA"/>
      </a:accent4>
      <a:accent5>
        <a:srgbClr val="AACACA"/>
      </a:accent5>
      <a:accent6>
        <a:srgbClr val="E78A2D"/>
      </a:accent6>
      <a:hlink>
        <a:srgbClr val="330099"/>
      </a:hlink>
      <a:folHlink>
        <a:srgbClr val="CBCBCB"/>
      </a:folHlink>
    </a:clrScheme>
    <a:fontScheme name="as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sh 1">
        <a:dk1>
          <a:srgbClr val="000000"/>
        </a:dk1>
        <a:lt1>
          <a:srgbClr val="FFFFFF"/>
        </a:lt1>
        <a:dk2>
          <a:srgbClr val="0066CC"/>
        </a:dk2>
        <a:lt2>
          <a:srgbClr val="CBCBCB"/>
        </a:lt2>
        <a:accent1>
          <a:srgbClr val="009999"/>
        </a:accent1>
        <a:accent2>
          <a:srgbClr val="FF9933"/>
        </a:accent2>
        <a:accent3>
          <a:srgbClr val="AAB8E2"/>
        </a:accent3>
        <a:accent4>
          <a:srgbClr val="DADADA"/>
        </a:accent4>
        <a:accent5>
          <a:srgbClr val="AACACA"/>
        </a:accent5>
        <a:accent6>
          <a:srgbClr val="E78A2D"/>
        </a:accent6>
        <a:hlink>
          <a:srgbClr val="330099"/>
        </a:hlink>
        <a:folHlink>
          <a:srgbClr val="CBCBCB"/>
        </a:folHlink>
      </a:clrScheme>
      <a:clrMap bg1="dk2" tx1="lt1" bg2="dk1" tx2="lt2" accent1="accent1" accent2="accent2" accent3="accent3" accent4="accent4" accent5="accent5" accent6="accent6" hlink="hlink" folHlink="folHlink"/>
    </a:extraClrScheme>
    <a:extraClrScheme>
      <a:clrScheme name="ash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ash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C:\WINDOWS\Profiles\Clive\Application Data\Microsoft\Templates\ash.pot</Template>
  <TotalTime>1354</TotalTime>
  <Words>1454</Words>
  <Application>Microsoft PowerPoint</Application>
  <PresentationFormat>On-screen Show (4:3)</PresentationFormat>
  <Paragraphs>365</Paragraphs>
  <Slides>22</Slides>
  <Notes>16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6" baseType="lpstr">
      <vt:lpstr>Times New Roman</vt:lpstr>
      <vt:lpstr>Arial</vt:lpstr>
      <vt:lpstr>ash</vt:lpstr>
      <vt:lpstr>Microsoft Word Document</vt:lpstr>
      <vt:lpstr>Health risks of smoking </vt:lpstr>
      <vt:lpstr>Diseases Caused by Smoking:  CPSII Study: Men</vt:lpstr>
      <vt:lpstr>Overall risk to smokers and never-smokers</vt:lpstr>
      <vt:lpstr>Health benefits of smoking cessation</vt:lpstr>
      <vt:lpstr>  Effects of quitting</vt:lpstr>
      <vt:lpstr>  Effects of quitting</vt:lpstr>
      <vt:lpstr>Effects of cessation on total mortality</vt:lpstr>
      <vt:lpstr>Slide 8</vt:lpstr>
      <vt:lpstr>Effects of cessation on cancer</vt:lpstr>
      <vt:lpstr>Lung cancer risk by age and smoking habit</vt:lpstr>
      <vt:lpstr>Lung cancer risk by age of quitting</vt:lpstr>
      <vt:lpstr>Smoking cessation and CHD</vt:lpstr>
      <vt:lpstr>Blood pressure, stroke, renal function</vt:lpstr>
      <vt:lpstr>Pulmonary function</vt:lpstr>
      <vt:lpstr>CHANGE IN FEV1 BY SMOKING STATUS</vt:lpstr>
      <vt:lpstr>Effects of cessation on reproductive health</vt:lpstr>
      <vt:lpstr>Postoperative complications</vt:lpstr>
      <vt:lpstr>Other benefits of cessation</vt:lpstr>
      <vt:lpstr>The central role of smoking cessation in limiting global smoking-attributable mortality over the next 50 years</vt:lpstr>
      <vt:lpstr>Scenarios for future deaths from tobacco</vt:lpstr>
      <vt:lpstr>Scenarios: impact of prevention</vt:lpstr>
      <vt:lpstr>Scenarios: impact of cessation</vt:lpstr>
    </vt:vector>
  </TitlesOfParts>
  <Company>ASH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Benefits of smoking cessation</dc:title>
  <dc:creator>Clive Bates, Martin Jarvis, Serena Tonstad</dc:creator>
  <cp:keywords>smoking, cessation, cancer, mortality, coronary heart disease, lung function, respiratory,  </cp:keywords>
  <cp:lastModifiedBy>soft</cp:lastModifiedBy>
  <cp:revision>32</cp:revision>
  <dcterms:created xsi:type="dcterms:W3CDTF">2001-01-24T10:53:46Z</dcterms:created>
  <dcterms:modified xsi:type="dcterms:W3CDTF">2012-08-27T10:20:56Z</dcterms:modified>
  <cp:category>cessation</cp:category>
</cp:coreProperties>
</file>